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19"/>
  </p:notesMasterIdLst>
  <p:handoutMasterIdLst>
    <p:handoutMasterId r:id="rId20"/>
  </p:handoutMasterIdLst>
  <p:sldIdLst>
    <p:sldId id="377" r:id="rId7"/>
    <p:sldId id="312" r:id="rId8"/>
    <p:sldId id="310" r:id="rId9"/>
    <p:sldId id="296" r:id="rId10"/>
    <p:sldId id="311" r:id="rId11"/>
    <p:sldId id="297" r:id="rId12"/>
    <p:sldId id="300" r:id="rId13"/>
    <p:sldId id="301" r:id="rId14"/>
    <p:sldId id="302" r:id="rId15"/>
    <p:sldId id="306" r:id="rId16"/>
    <p:sldId id="308" r:id="rId17"/>
    <p:sldId id="376" r:id="rId18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439"/>
    <a:srgbClr val="FFE7EA"/>
    <a:srgbClr val="FFBEF4"/>
    <a:srgbClr val="00CFB5"/>
    <a:srgbClr val="00CBD5"/>
    <a:srgbClr val="00B9E7"/>
    <a:srgbClr val="3BA890"/>
    <a:srgbClr val="009CA6"/>
    <a:srgbClr val="0099C6"/>
    <a:srgbClr val="2D8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8" autoAdjust="0"/>
    <p:restoredTop sz="95171" autoAdjust="0"/>
  </p:normalViewPr>
  <p:slideViewPr>
    <p:cSldViewPr snapToGrid="0" snapToObjects="1">
      <p:cViewPr varScale="1">
        <p:scale>
          <a:sx n="111" d="100"/>
          <a:sy n="111" d="100"/>
        </p:scale>
        <p:origin x="74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Björnson" userId="b0a7c065-f6f4-41b0-b3e4-ccdb47e1a085" providerId="ADAL" clId="{B3867D1D-CF1E-9A41-A83B-F1C17E6CC798}"/>
    <pc:docChg chg="undo redo custSel addSld delSld modSld modMainMaster">
      <pc:chgData name="Emil Björnson" userId="b0a7c065-f6f4-41b0-b3e4-ccdb47e1a085" providerId="ADAL" clId="{B3867D1D-CF1E-9A41-A83B-F1C17E6CC798}" dt="2021-03-23T11:35:30.555" v="2022" actId="2696"/>
      <pc:docMkLst>
        <pc:docMk/>
      </pc:docMkLst>
      <pc:sldChg chg="modSp mod">
        <pc:chgData name="Emil Björnson" userId="b0a7c065-f6f4-41b0-b3e4-ccdb47e1a085" providerId="ADAL" clId="{B3867D1D-CF1E-9A41-A83B-F1C17E6CC798}" dt="2021-03-20T21:39:30.811" v="20" actId="20577"/>
        <pc:sldMkLst>
          <pc:docMk/>
          <pc:sldMk cId="387622650" sldId="256"/>
        </pc:sldMkLst>
        <pc:spChg chg="mod">
          <ac:chgData name="Emil Björnson" userId="b0a7c065-f6f4-41b0-b3e4-ccdb47e1a085" providerId="ADAL" clId="{B3867D1D-CF1E-9A41-A83B-F1C17E6CC798}" dt="2021-03-20T21:39:30.811" v="20" actId="20577"/>
          <ac:spMkLst>
            <pc:docMk/>
            <pc:sldMk cId="387622650" sldId="256"/>
            <ac:spMk id="5" creationId="{00000000-0000-0000-0000-000000000000}"/>
          </ac:spMkLst>
        </pc:spChg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3911242721" sldId="281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3799028021" sldId="282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1430579092" sldId="285"/>
        </pc:sldMkLst>
      </pc:sldChg>
      <pc:sldChg chg="del">
        <pc:chgData name="Emil Björnson" userId="b0a7c065-f6f4-41b0-b3e4-ccdb47e1a085" providerId="ADAL" clId="{B3867D1D-CF1E-9A41-A83B-F1C17E6CC798}" dt="2021-03-20T21:39:40.510" v="22" actId="2696"/>
        <pc:sldMkLst>
          <pc:docMk/>
          <pc:sldMk cId="1709125953" sldId="287"/>
        </pc:sldMkLst>
      </pc:sldChg>
      <pc:sldChg chg="del">
        <pc:chgData name="Emil Björnson" userId="b0a7c065-f6f4-41b0-b3e4-ccdb47e1a085" providerId="ADAL" clId="{B3867D1D-CF1E-9A41-A83B-F1C17E6CC798}" dt="2021-03-21T07:27:06.658" v="1712" actId="2696"/>
        <pc:sldMkLst>
          <pc:docMk/>
          <pc:sldMk cId="4063473161" sldId="288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105025832" sldId="289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4093189890" sldId="290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1682806449" sldId="291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490169478" sldId="292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1057396217" sldId="293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2306734657" sldId="294"/>
        </pc:sldMkLst>
      </pc:sldChg>
      <pc:sldChg chg="del">
        <pc:chgData name="Emil Björnson" userId="b0a7c065-f6f4-41b0-b3e4-ccdb47e1a085" providerId="ADAL" clId="{B3867D1D-CF1E-9A41-A83B-F1C17E6CC798}" dt="2021-03-21T06:35:50.227" v="216" actId="2696"/>
        <pc:sldMkLst>
          <pc:docMk/>
          <pc:sldMk cId="2250296226" sldId="295"/>
        </pc:sldMkLst>
      </pc:sldChg>
      <pc:sldChg chg="addSp delSp modSp mod delAnim modAnim">
        <pc:chgData name="Emil Björnson" userId="b0a7c065-f6f4-41b0-b3e4-ccdb47e1a085" providerId="ADAL" clId="{B3867D1D-CF1E-9A41-A83B-F1C17E6CC798}" dt="2021-03-21T15:03:35.279" v="1974"/>
        <pc:sldMkLst>
          <pc:docMk/>
          <pc:sldMk cId="3563683087" sldId="296"/>
        </pc:sldMkLst>
        <pc:spChg chg="mod">
          <ac:chgData name="Emil Björnson" userId="b0a7c065-f6f4-41b0-b3e4-ccdb47e1a085" providerId="ADAL" clId="{B3867D1D-CF1E-9A41-A83B-F1C17E6CC798}" dt="2021-03-21T06:38:49.235" v="246" actId="20577"/>
          <ac:spMkLst>
            <pc:docMk/>
            <pc:sldMk cId="3563683087" sldId="296"/>
            <ac:spMk id="2" creationId="{78A6B2E5-C514-AD4C-B911-C15F23038BB6}"/>
          </ac:spMkLst>
        </pc:spChg>
        <pc:spChg chg="mod">
          <ac:chgData name="Emil Björnson" userId="b0a7c065-f6f4-41b0-b3e4-ccdb47e1a085" providerId="ADAL" clId="{B3867D1D-CF1E-9A41-A83B-F1C17E6CC798}" dt="2021-03-21T07:28:38.039" v="1893" actId="20577"/>
          <ac:spMkLst>
            <pc:docMk/>
            <pc:sldMk cId="3563683087" sldId="296"/>
            <ac:spMk id="3" creationId="{5BA099BD-2ACC-2B4F-A2AB-AAFA8F570950}"/>
          </ac:spMkLst>
        </pc:spChg>
        <pc:spChg chg="mod">
          <ac:chgData name="Emil Björnson" userId="b0a7c065-f6f4-41b0-b3e4-ccdb47e1a085" providerId="ADAL" clId="{B3867D1D-CF1E-9A41-A83B-F1C17E6CC798}" dt="2021-03-21T06:44:04.914" v="310" actId="790"/>
          <ac:spMkLst>
            <pc:docMk/>
            <pc:sldMk cId="3563683087" sldId="296"/>
            <ac:spMk id="4" creationId="{4B1C76A3-D29D-6547-A922-E0A90E9BBEED}"/>
          </ac:spMkLst>
        </pc:spChg>
        <pc:spChg chg="del mod">
          <ac:chgData name="Emil Björnson" userId="b0a7c065-f6f4-41b0-b3e4-ccdb47e1a085" providerId="ADAL" clId="{B3867D1D-CF1E-9A41-A83B-F1C17E6CC798}" dt="2021-03-21T06:43:30.706" v="308" actId="478"/>
          <ac:spMkLst>
            <pc:docMk/>
            <pc:sldMk cId="3563683087" sldId="296"/>
            <ac:spMk id="8" creationId="{12FA04C5-0011-E34F-9A36-96F63755E61B}"/>
          </ac:spMkLst>
        </pc:spChg>
        <pc:spChg chg="del mod">
          <ac:chgData name="Emil Björnson" userId="b0a7c065-f6f4-41b0-b3e4-ccdb47e1a085" providerId="ADAL" clId="{B3867D1D-CF1E-9A41-A83B-F1C17E6CC798}" dt="2021-03-21T06:43:32.831" v="309" actId="478"/>
          <ac:spMkLst>
            <pc:docMk/>
            <pc:sldMk cId="3563683087" sldId="296"/>
            <ac:spMk id="9" creationId="{88303AD0-293F-1346-8E99-AF3B5B6EADD1}"/>
          </ac:spMkLst>
        </pc:spChg>
        <pc:spChg chg="add mod">
          <ac:chgData name="Emil Björnson" userId="b0a7c065-f6f4-41b0-b3e4-ccdb47e1a085" providerId="ADAL" clId="{B3867D1D-CF1E-9A41-A83B-F1C17E6CC798}" dt="2021-03-21T06:41:30.835" v="290" actId="207"/>
          <ac:spMkLst>
            <pc:docMk/>
            <pc:sldMk cId="3563683087" sldId="296"/>
            <ac:spMk id="10" creationId="{EB3429DB-B427-B344-8193-52048DD2A3E2}"/>
          </ac:spMkLst>
        </pc:spChg>
        <pc:spChg chg="add mod">
          <ac:chgData name="Emil Björnson" userId="b0a7c065-f6f4-41b0-b3e4-ccdb47e1a085" providerId="ADAL" clId="{B3867D1D-CF1E-9A41-A83B-F1C17E6CC798}" dt="2021-03-21T06:41:35.108" v="291" actId="207"/>
          <ac:spMkLst>
            <pc:docMk/>
            <pc:sldMk cId="3563683087" sldId="296"/>
            <ac:spMk id="11" creationId="{896374DC-D450-6C46-87BC-752E6F83CBC4}"/>
          </ac:spMkLst>
        </pc:spChg>
        <pc:spChg chg="add mod">
          <ac:chgData name="Emil Björnson" userId="b0a7c065-f6f4-41b0-b3e4-ccdb47e1a085" providerId="ADAL" clId="{B3867D1D-CF1E-9A41-A83B-F1C17E6CC798}" dt="2021-03-21T06:41:42.670" v="292" actId="207"/>
          <ac:spMkLst>
            <pc:docMk/>
            <pc:sldMk cId="3563683087" sldId="296"/>
            <ac:spMk id="12" creationId="{62AB31B1-4F33-B049-AF4A-EF1CF2D6E1FE}"/>
          </ac:spMkLst>
        </pc:spChg>
        <pc:spChg chg="add mod">
          <ac:chgData name="Emil Björnson" userId="b0a7c065-f6f4-41b0-b3e4-ccdb47e1a085" providerId="ADAL" clId="{B3867D1D-CF1E-9A41-A83B-F1C17E6CC798}" dt="2021-03-21T06:42:33.522" v="297" actId="208"/>
          <ac:spMkLst>
            <pc:docMk/>
            <pc:sldMk cId="3563683087" sldId="296"/>
            <ac:spMk id="13" creationId="{5CC84052-E0D8-464C-A7FB-EF45ED222D03}"/>
          </ac:spMkLst>
        </pc:spChg>
        <pc:spChg chg="add mod">
          <ac:chgData name="Emil Björnson" userId="b0a7c065-f6f4-41b0-b3e4-ccdb47e1a085" providerId="ADAL" clId="{B3867D1D-CF1E-9A41-A83B-F1C17E6CC798}" dt="2021-03-21T06:41:19.525" v="289" actId="20577"/>
          <ac:spMkLst>
            <pc:docMk/>
            <pc:sldMk cId="3563683087" sldId="296"/>
            <ac:spMk id="14" creationId="{DAB739AC-55FB-0743-8603-7E165EA5FABB}"/>
          </ac:spMkLst>
        </pc:spChg>
        <pc:spChg chg="add mod">
          <ac:chgData name="Emil Björnson" userId="b0a7c065-f6f4-41b0-b3e4-ccdb47e1a085" providerId="ADAL" clId="{B3867D1D-CF1E-9A41-A83B-F1C17E6CC798}" dt="2021-03-21T06:42:41.835" v="299" actId="207"/>
          <ac:spMkLst>
            <pc:docMk/>
            <pc:sldMk cId="3563683087" sldId="296"/>
            <ac:spMk id="15" creationId="{7143462F-A04A-5549-A5F9-02078B9EB00A}"/>
          </ac:spMkLst>
        </pc:spChg>
        <pc:spChg chg="add del mod">
          <ac:chgData name="Emil Björnson" userId="b0a7c065-f6f4-41b0-b3e4-ccdb47e1a085" providerId="ADAL" clId="{B3867D1D-CF1E-9A41-A83B-F1C17E6CC798}" dt="2021-03-21T06:41:05.258" v="280" actId="478"/>
          <ac:spMkLst>
            <pc:docMk/>
            <pc:sldMk cId="3563683087" sldId="296"/>
            <ac:spMk id="16" creationId="{51E423FA-C73F-8A44-917B-213D0B9E8B61}"/>
          </ac:spMkLst>
        </pc:spChg>
      </pc:sldChg>
      <pc:sldChg chg="addSp modSp mod modAnim">
        <pc:chgData name="Emil Björnson" userId="b0a7c065-f6f4-41b0-b3e4-ccdb47e1a085" providerId="ADAL" clId="{B3867D1D-CF1E-9A41-A83B-F1C17E6CC798}" dt="2021-03-21T07:17:49.893" v="1161" actId="1076"/>
        <pc:sldMkLst>
          <pc:docMk/>
          <pc:sldMk cId="2350387670" sldId="297"/>
        </pc:sldMkLst>
        <pc:spChg chg="mod">
          <ac:chgData name="Emil Björnson" userId="b0a7c065-f6f4-41b0-b3e4-ccdb47e1a085" providerId="ADAL" clId="{B3867D1D-CF1E-9A41-A83B-F1C17E6CC798}" dt="2021-03-21T07:03:20.579" v="926" actId="20577"/>
          <ac:spMkLst>
            <pc:docMk/>
            <pc:sldMk cId="2350387670" sldId="297"/>
            <ac:spMk id="3" creationId="{6CDC10E0-2ACF-DD4D-94FC-45CF83E39ABC}"/>
          </ac:spMkLst>
        </pc:spChg>
        <pc:spChg chg="mod">
          <ac:chgData name="Emil Björnson" userId="b0a7c065-f6f4-41b0-b3e4-ccdb47e1a085" providerId="ADAL" clId="{B3867D1D-CF1E-9A41-A83B-F1C17E6CC798}" dt="2021-03-21T07:17:49.893" v="1161" actId="1076"/>
          <ac:spMkLst>
            <pc:docMk/>
            <pc:sldMk cId="2350387670" sldId="297"/>
            <ac:spMk id="9" creationId="{E9D30D6E-A214-E943-B46B-BCBEDD9EED39}"/>
          </ac:spMkLst>
        </pc:spChg>
        <pc:spChg chg="mod">
          <ac:chgData name="Emil Björnson" userId="b0a7c065-f6f4-41b0-b3e4-ccdb47e1a085" providerId="ADAL" clId="{B3867D1D-CF1E-9A41-A83B-F1C17E6CC798}" dt="2021-03-21T07:17:49.893" v="1161" actId="1076"/>
          <ac:spMkLst>
            <pc:docMk/>
            <pc:sldMk cId="2350387670" sldId="297"/>
            <ac:spMk id="10" creationId="{83A89F04-A53C-E54E-B09B-9F67E2DF414A}"/>
          </ac:spMkLst>
        </pc:spChg>
        <pc:spChg chg="mod">
          <ac:chgData name="Emil Björnson" userId="b0a7c065-f6f4-41b0-b3e4-ccdb47e1a085" providerId="ADAL" clId="{B3867D1D-CF1E-9A41-A83B-F1C17E6CC798}" dt="2021-03-21T07:17:49.893" v="1161" actId="1076"/>
          <ac:spMkLst>
            <pc:docMk/>
            <pc:sldMk cId="2350387670" sldId="297"/>
            <ac:spMk id="12" creationId="{1B07975D-2A08-1247-89FF-00FDD5100485}"/>
          </ac:spMkLst>
        </pc:spChg>
        <pc:spChg chg="mod">
          <ac:chgData name="Emil Björnson" userId="b0a7c065-f6f4-41b0-b3e4-ccdb47e1a085" providerId="ADAL" clId="{B3867D1D-CF1E-9A41-A83B-F1C17E6CC798}" dt="2021-03-21T07:17:49.893" v="1161" actId="1076"/>
          <ac:spMkLst>
            <pc:docMk/>
            <pc:sldMk cId="2350387670" sldId="297"/>
            <ac:spMk id="13" creationId="{FB5F18DF-D5FB-7E45-A844-2E3B6DD92381}"/>
          </ac:spMkLst>
        </pc:spChg>
        <pc:spChg chg="add mod">
          <ac:chgData name="Emil Björnson" userId="b0a7c065-f6f4-41b0-b3e4-ccdb47e1a085" providerId="ADAL" clId="{B3867D1D-CF1E-9A41-A83B-F1C17E6CC798}" dt="2021-03-21T07:03:39.710" v="934" actId="1035"/>
          <ac:spMkLst>
            <pc:docMk/>
            <pc:sldMk cId="2350387670" sldId="297"/>
            <ac:spMk id="14" creationId="{E91F5EE3-D03F-8840-B433-87AA24A5BA3D}"/>
          </ac:spMkLst>
        </pc:spChg>
        <pc:grpChg chg="mod">
          <ac:chgData name="Emil Björnson" userId="b0a7c065-f6f4-41b0-b3e4-ccdb47e1a085" providerId="ADAL" clId="{B3867D1D-CF1E-9A41-A83B-F1C17E6CC798}" dt="2021-03-21T07:17:49.893" v="1161" actId="1076"/>
          <ac:grpSpMkLst>
            <pc:docMk/>
            <pc:sldMk cId="2350387670" sldId="297"/>
            <ac:grpSpMk id="7" creationId="{22A6EF38-59B9-1B48-A38F-3F19DFDC7B8A}"/>
          </ac:grpSpMkLst>
        </pc:grpChg>
        <pc:cxnChg chg="mod">
          <ac:chgData name="Emil Björnson" userId="b0a7c065-f6f4-41b0-b3e4-ccdb47e1a085" providerId="ADAL" clId="{B3867D1D-CF1E-9A41-A83B-F1C17E6CC798}" dt="2021-03-21T07:17:49.893" v="1161" actId="1076"/>
          <ac:cxnSpMkLst>
            <pc:docMk/>
            <pc:sldMk cId="2350387670" sldId="297"/>
            <ac:cxnSpMk id="8" creationId="{1D82A11C-BB64-6046-A8A0-A3F42091FF49}"/>
          </ac:cxnSpMkLst>
        </pc:cxnChg>
        <pc:cxnChg chg="mod">
          <ac:chgData name="Emil Björnson" userId="b0a7c065-f6f4-41b0-b3e4-ccdb47e1a085" providerId="ADAL" clId="{B3867D1D-CF1E-9A41-A83B-F1C17E6CC798}" dt="2021-03-21T07:17:49.893" v="1161" actId="1076"/>
          <ac:cxnSpMkLst>
            <pc:docMk/>
            <pc:sldMk cId="2350387670" sldId="297"/>
            <ac:cxnSpMk id="11" creationId="{29EB5C80-C935-3640-9202-85C0C6590E04}"/>
          </ac:cxnSpMkLst>
        </pc:cxnChg>
      </pc:sldChg>
      <pc:sldChg chg="del">
        <pc:chgData name="Emil Björnson" userId="b0a7c065-f6f4-41b0-b3e4-ccdb47e1a085" providerId="ADAL" clId="{B3867D1D-CF1E-9A41-A83B-F1C17E6CC798}" dt="2021-03-20T21:40:07.045" v="24" actId="2696"/>
        <pc:sldMkLst>
          <pc:docMk/>
          <pc:sldMk cId="1903630305" sldId="298"/>
        </pc:sldMkLst>
      </pc:sldChg>
      <pc:sldChg chg="del">
        <pc:chgData name="Emil Björnson" userId="b0a7c065-f6f4-41b0-b3e4-ccdb47e1a085" providerId="ADAL" clId="{B3867D1D-CF1E-9A41-A83B-F1C17E6CC798}" dt="2021-03-20T21:40:07.045" v="24" actId="2696"/>
        <pc:sldMkLst>
          <pc:docMk/>
          <pc:sldMk cId="2550348754" sldId="299"/>
        </pc:sldMkLst>
      </pc:sldChg>
      <pc:sldChg chg="addSp delSp modSp mod modAnim">
        <pc:chgData name="Emil Björnson" userId="b0a7c065-f6f4-41b0-b3e4-ccdb47e1a085" providerId="ADAL" clId="{B3867D1D-CF1E-9A41-A83B-F1C17E6CC798}" dt="2021-03-21T07:30:59.332" v="1915"/>
        <pc:sldMkLst>
          <pc:docMk/>
          <pc:sldMk cId="3676575964" sldId="300"/>
        </pc:sldMkLst>
        <pc:spChg chg="mod">
          <ac:chgData name="Emil Björnson" userId="b0a7c065-f6f4-41b0-b3e4-ccdb47e1a085" providerId="ADAL" clId="{B3867D1D-CF1E-9A41-A83B-F1C17E6CC798}" dt="2021-03-21T07:05:30.264" v="949" actId="948"/>
          <ac:spMkLst>
            <pc:docMk/>
            <pc:sldMk cId="3676575964" sldId="300"/>
            <ac:spMk id="3" creationId="{EF0EB5A0-DB00-B74E-A472-618AD6DAACD6}"/>
          </ac:spMkLst>
        </pc:spChg>
        <pc:spChg chg="mod">
          <ac:chgData name="Emil Björnson" userId="b0a7c065-f6f4-41b0-b3e4-ccdb47e1a085" providerId="ADAL" clId="{B3867D1D-CF1E-9A41-A83B-F1C17E6CC798}" dt="2021-03-21T07:05:38.642" v="962" actId="1035"/>
          <ac:spMkLst>
            <pc:docMk/>
            <pc:sldMk cId="3676575964" sldId="300"/>
            <ac:spMk id="14" creationId="{CD333DD7-F119-874A-AB21-1FCBD67F3802}"/>
          </ac:spMkLst>
        </pc:spChg>
        <pc:spChg chg="mod">
          <ac:chgData name="Emil Björnson" userId="b0a7c065-f6f4-41b0-b3e4-ccdb47e1a085" providerId="ADAL" clId="{B3867D1D-CF1E-9A41-A83B-F1C17E6CC798}" dt="2021-03-21T07:17:58.177" v="1163"/>
          <ac:spMkLst>
            <pc:docMk/>
            <pc:sldMk cId="3676575964" sldId="300"/>
            <ac:spMk id="25" creationId="{9233E0F7-D86A-FA41-86C2-198BBF1E333F}"/>
          </ac:spMkLst>
        </pc:spChg>
        <pc:spChg chg="mod">
          <ac:chgData name="Emil Björnson" userId="b0a7c065-f6f4-41b0-b3e4-ccdb47e1a085" providerId="ADAL" clId="{B3867D1D-CF1E-9A41-A83B-F1C17E6CC798}" dt="2021-03-21T07:17:58.177" v="1163"/>
          <ac:spMkLst>
            <pc:docMk/>
            <pc:sldMk cId="3676575964" sldId="300"/>
            <ac:spMk id="26" creationId="{57C5A826-AE3C-5C4F-B990-E5ACD75520A6}"/>
          </ac:spMkLst>
        </pc:spChg>
        <pc:spChg chg="mod">
          <ac:chgData name="Emil Björnson" userId="b0a7c065-f6f4-41b0-b3e4-ccdb47e1a085" providerId="ADAL" clId="{B3867D1D-CF1E-9A41-A83B-F1C17E6CC798}" dt="2021-03-21T07:17:58.177" v="1163"/>
          <ac:spMkLst>
            <pc:docMk/>
            <pc:sldMk cId="3676575964" sldId="300"/>
            <ac:spMk id="28" creationId="{8C5B8AB0-7DD3-534E-B23D-45020819D473}"/>
          </ac:spMkLst>
        </pc:spChg>
        <pc:spChg chg="mod">
          <ac:chgData name="Emil Björnson" userId="b0a7c065-f6f4-41b0-b3e4-ccdb47e1a085" providerId="ADAL" clId="{B3867D1D-CF1E-9A41-A83B-F1C17E6CC798}" dt="2021-03-21T07:17:58.177" v="1163"/>
          <ac:spMkLst>
            <pc:docMk/>
            <pc:sldMk cId="3676575964" sldId="300"/>
            <ac:spMk id="29" creationId="{AAFD5D71-F14E-2340-B28C-4AD1CD9EE458}"/>
          </ac:spMkLst>
        </pc:spChg>
        <pc:grpChg chg="del">
          <ac:chgData name="Emil Björnson" userId="b0a7c065-f6f4-41b0-b3e4-ccdb47e1a085" providerId="ADAL" clId="{B3867D1D-CF1E-9A41-A83B-F1C17E6CC798}" dt="2021-03-21T07:17:57.173" v="1162" actId="478"/>
          <ac:grpSpMkLst>
            <pc:docMk/>
            <pc:sldMk cId="3676575964" sldId="300"/>
            <ac:grpSpMk id="16" creationId="{714AD521-08B5-AA4C-AFD6-7E7FAEC56751}"/>
          </ac:grpSpMkLst>
        </pc:grpChg>
        <pc:grpChg chg="add mod">
          <ac:chgData name="Emil Björnson" userId="b0a7c065-f6f4-41b0-b3e4-ccdb47e1a085" providerId="ADAL" clId="{B3867D1D-CF1E-9A41-A83B-F1C17E6CC798}" dt="2021-03-21T07:17:58.177" v="1163"/>
          <ac:grpSpMkLst>
            <pc:docMk/>
            <pc:sldMk cId="3676575964" sldId="300"/>
            <ac:grpSpMk id="23" creationId="{1B7D1B73-7FA7-7E47-A647-7BDA9BC65430}"/>
          </ac:grpSpMkLst>
        </pc:grpChg>
        <pc:cxnChg chg="mod">
          <ac:chgData name="Emil Björnson" userId="b0a7c065-f6f4-41b0-b3e4-ccdb47e1a085" providerId="ADAL" clId="{B3867D1D-CF1E-9A41-A83B-F1C17E6CC798}" dt="2021-03-21T07:05:38.642" v="962" actId="1035"/>
          <ac:cxnSpMkLst>
            <pc:docMk/>
            <pc:sldMk cId="3676575964" sldId="300"/>
            <ac:cxnSpMk id="15" creationId="{8A7911C9-B485-D045-9CBF-B7E48E8767A4}"/>
          </ac:cxnSpMkLst>
        </pc:cxnChg>
        <pc:cxnChg chg="mod">
          <ac:chgData name="Emil Björnson" userId="b0a7c065-f6f4-41b0-b3e4-ccdb47e1a085" providerId="ADAL" clId="{B3867D1D-CF1E-9A41-A83B-F1C17E6CC798}" dt="2021-03-21T07:17:12.298" v="1155"/>
          <ac:cxnSpMkLst>
            <pc:docMk/>
            <pc:sldMk cId="3676575964" sldId="300"/>
            <ac:cxnSpMk id="17" creationId="{7EE17C7C-364B-C141-9F12-51A17A951CAD}"/>
          </ac:cxnSpMkLst>
        </pc:cxnChg>
        <pc:cxnChg chg="mod">
          <ac:chgData name="Emil Björnson" userId="b0a7c065-f6f4-41b0-b3e4-ccdb47e1a085" providerId="ADAL" clId="{B3867D1D-CF1E-9A41-A83B-F1C17E6CC798}" dt="2021-03-21T07:17:12.298" v="1155"/>
          <ac:cxnSpMkLst>
            <pc:docMk/>
            <pc:sldMk cId="3676575964" sldId="300"/>
            <ac:cxnSpMk id="20" creationId="{92CE6FDF-836A-7147-8F5E-65CF8123785A}"/>
          </ac:cxnSpMkLst>
        </pc:cxnChg>
        <pc:cxnChg chg="mod">
          <ac:chgData name="Emil Björnson" userId="b0a7c065-f6f4-41b0-b3e4-ccdb47e1a085" providerId="ADAL" clId="{B3867D1D-CF1E-9A41-A83B-F1C17E6CC798}" dt="2021-03-21T07:17:58.177" v="1163"/>
          <ac:cxnSpMkLst>
            <pc:docMk/>
            <pc:sldMk cId="3676575964" sldId="300"/>
            <ac:cxnSpMk id="24" creationId="{DED8A7E9-F496-BB4A-9499-E1DD05551AC1}"/>
          </ac:cxnSpMkLst>
        </pc:cxnChg>
        <pc:cxnChg chg="mod">
          <ac:chgData name="Emil Björnson" userId="b0a7c065-f6f4-41b0-b3e4-ccdb47e1a085" providerId="ADAL" clId="{B3867D1D-CF1E-9A41-A83B-F1C17E6CC798}" dt="2021-03-21T07:17:58.177" v="1163"/>
          <ac:cxnSpMkLst>
            <pc:docMk/>
            <pc:sldMk cId="3676575964" sldId="300"/>
            <ac:cxnSpMk id="27" creationId="{6E8009CF-CCCE-9D45-9C2B-A975B20A4077}"/>
          </ac:cxnSpMkLst>
        </pc:cxnChg>
      </pc:sldChg>
      <pc:sldChg chg="addSp modSp mod modAnim">
        <pc:chgData name="Emil Björnson" userId="b0a7c065-f6f4-41b0-b3e4-ccdb47e1a085" providerId="ADAL" clId="{B3867D1D-CF1E-9A41-A83B-F1C17E6CC798}" dt="2021-03-21T07:32:47.192" v="1927" actId="20577"/>
        <pc:sldMkLst>
          <pc:docMk/>
          <pc:sldMk cId="1306574936" sldId="301"/>
        </pc:sldMkLst>
        <pc:spChg chg="mod">
          <ac:chgData name="Emil Björnson" userId="b0a7c065-f6f4-41b0-b3e4-ccdb47e1a085" providerId="ADAL" clId="{B3867D1D-CF1E-9A41-A83B-F1C17E6CC798}" dt="2021-03-21T07:32:47.192" v="1927" actId="20577"/>
          <ac:spMkLst>
            <pc:docMk/>
            <pc:sldMk cId="1306574936" sldId="301"/>
            <ac:spMk id="3" creationId="{4E927F54-EFCF-1145-AD17-3B33862EBA6E}"/>
          </ac:spMkLst>
        </pc:spChg>
        <pc:spChg chg="add mod">
          <ac:chgData name="Emil Björnson" userId="b0a7c065-f6f4-41b0-b3e4-ccdb47e1a085" providerId="ADAL" clId="{B3867D1D-CF1E-9A41-A83B-F1C17E6CC798}" dt="2021-03-21T07:06:56.261" v="990" actId="1076"/>
          <ac:spMkLst>
            <pc:docMk/>
            <pc:sldMk cId="1306574936" sldId="301"/>
            <ac:spMk id="5" creationId="{E7850143-0E1B-9D40-AB0A-8980A1F41719}"/>
          </ac:spMkLst>
        </pc:spChg>
      </pc:sldChg>
      <pc:sldChg chg="addSp delSp modSp mod modAnim">
        <pc:chgData name="Emil Björnson" userId="b0a7c065-f6f4-41b0-b3e4-ccdb47e1a085" providerId="ADAL" clId="{B3867D1D-CF1E-9A41-A83B-F1C17E6CC798}" dt="2021-03-21T07:33:17.879" v="1930"/>
        <pc:sldMkLst>
          <pc:docMk/>
          <pc:sldMk cId="1507630430" sldId="302"/>
        </pc:sldMkLst>
        <pc:spChg chg="mod">
          <ac:chgData name="Emil Björnson" userId="b0a7c065-f6f4-41b0-b3e4-ccdb47e1a085" providerId="ADAL" clId="{B3867D1D-CF1E-9A41-A83B-F1C17E6CC798}" dt="2021-03-21T07:08:13.415" v="1019" actId="20577"/>
          <ac:spMkLst>
            <pc:docMk/>
            <pc:sldMk cId="1507630430" sldId="302"/>
            <ac:spMk id="2" creationId="{2B198B5D-9C57-3E4F-95DA-759FD86D2C62}"/>
          </ac:spMkLst>
        </pc:spChg>
        <pc:spChg chg="mod">
          <ac:chgData name="Emil Björnson" userId="b0a7c065-f6f4-41b0-b3e4-ccdb47e1a085" providerId="ADAL" clId="{B3867D1D-CF1E-9A41-A83B-F1C17E6CC798}" dt="2021-03-21T07:16:35.742" v="1152" actId="14100"/>
          <ac:spMkLst>
            <pc:docMk/>
            <pc:sldMk cId="1507630430" sldId="302"/>
            <ac:spMk id="3" creationId="{F30306DB-A9A5-D84B-9844-691132DA63A0}"/>
          </ac:spMkLst>
        </pc:spChg>
        <pc:spChg chg="add mod">
          <ac:chgData name="Emil Björnson" userId="b0a7c065-f6f4-41b0-b3e4-ccdb47e1a085" providerId="ADAL" clId="{B3867D1D-CF1E-9A41-A83B-F1C17E6CC798}" dt="2021-03-21T07:12:51.828" v="1062" actId="1037"/>
          <ac:spMkLst>
            <pc:docMk/>
            <pc:sldMk cId="1507630430" sldId="302"/>
            <ac:spMk id="5" creationId="{9A243529-66B3-524A-8B07-0B028D29B167}"/>
          </ac:spMkLst>
        </pc:spChg>
        <pc:spChg chg="mod">
          <ac:chgData name="Emil Björnson" userId="b0a7c065-f6f4-41b0-b3e4-ccdb47e1a085" providerId="ADAL" clId="{B3867D1D-CF1E-9A41-A83B-F1C17E6CC798}" dt="2021-03-21T07:13:38.029" v="1075" actId="242"/>
          <ac:spMkLst>
            <pc:docMk/>
            <pc:sldMk cId="1507630430" sldId="302"/>
            <ac:spMk id="8" creationId="{63AEE48E-ED31-7842-995E-EC9A37F2A732}"/>
          </ac:spMkLst>
        </pc:spChg>
        <pc:spChg chg="mod">
          <ac:chgData name="Emil Björnson" userId="b0a7c065-f6f4-41b0-b3e4-ccdb47e1a085" providerId="ADAL" clId="{B3867D1D-CF1E-9A41-A83B-F1C17E6CC798}" dt="2021-03-21T07:13:07.084" v="1066" actId="1076"/>
          <ac:spMkLst>
            <pc:docMk/>
            <pc:sldMk cId="1507630430" sldId="302"/>
            <ac:spMk id="12" creationId="{792E0810-22CF-3144-B9DC-9B34A7BA2658}"/>
          </ac:spMkLst>
        </pc:spChg>
        <pc:spChg chg="mod">
          <ac:chgData name="Emil Björnson" userId="b0a7c065-f6f4-41b0-b3e4-ccdb47e1a085" providerId="ADAL" clId="{B3867D1D-CF1E-9A41-A83B-F1C17E6CC798}" dt="2021-03-21T07:13:12.483" v="1067" actId="1076"/>
          <ac:spMkLst>
            <pc:docMk/>
            <pc:sldMk cId="1507630430" sldId="302"/>
            <ac:spMk id="13" creationId="{6037955D-901C-464D-81E6-40F5BAA1C656}"/>
          </ac:spMkLst>
        </pc:spChg>
        <pc:spChg chg="add mod">
          <ac:chgData name="Emil Björnson" userId="b0a7c065-f6f4-41b0-b3e4-ccdb47e1a085" providerId="ADAL" clId="{B3867D1D-CF1E-9A41-A83B-F1C17E6CC798}" dt="2021-03-21T07:22:52.195" v="1397" actId="1076"/>
          <ac:spMkLst>
            <pc:docMk/>
            <pc:sldMk cId="1507630430" sldId="302"/>
            <ac:spMk id="17" creationId="{A8519658-C6C3-1743-8E2F-0347B30557B8}"/>
          </ac:spMkLst>
        </pc:spChg>
        <pc:spChg chg="add del mod">
          <ac:chgData name="Emil Björnson" userId="b0a7c065-f6f4-41b0-b3e4-ccdb47e1a085" providerId="ADAL" clId="{B3867D1D-CF1E-9A41-A83B-F1C17E6CC798}" dt="2021-03-21T07:18:43.092" v="1178" actId="478"/>
          <ac:spMkLst>
            <pc:docMk/>
            <pc:sldMk cId="1507630430" sldId="302"/>
            <ac:spMk id="18" creationId="{83C952F3-AB02-B34E-B399-B35D6A69EC3D}"/>
          </ac:spMkLst>
        </pc:spChg>
        <pc:cxnChg chg="mod">
          <ac:chgData name="Emil Björnson" userId="b0a7c065-f6f4-41b0-b3e4-ccdb47e1a085" providerId="ADAL" clId="{B3867D1D-CF1E-9A41-A83B-F1C17E6CC798}" dt="2021-03-21T07:12:55.088" v="1063" actId="14100"/>
          <ac:cxnSpMkLst>
            <pc:docMk/>
            <pc:sldMk cId="1507630430" sldId="302"/>
            <ac:cxnSpMk id="9" creationId="{28346F66-811A-2144-8DA9-A8165F695701}"/>
          </ac:cxnSpMkLst>
        </pc:cxnChg>
        <pc:cxnChg chg="mod">
          <ac:chgData name="Emil Björnson" userId="b0a7c065-f6f4-41b0-b3e4-ccdb47e1a085" providerId="ADAL" clId="{B3867D1D-CF1E-9A41-A83B-F1C17E6CC798}" dt="2021-03-21T07:12:41.928" v="1048" actId="1076"/>
          <ac:cxnSpMkLst>
            <pc:docMk/>
            <pc:sldMk cId="1507630430" sldId="302"/>
            <ac:cxnSpMk id="10" creationId="{6B70F819-FC37-A54D-B576-D14978EFDD82}"/>
          </ac:cxnSpMkLst>
        </pc:cxnChg>
        <pc:cxnChg chg="add mod">
          <ac:chgData name="Emil Björnson" userId="b0a7c065-f6f4-41b0-b3e4-ccdb47e1a085" providerId="ADAL" clId="{B3867D1D-CF1E-9A41-A83B-F1C17E6CC798}" dt="2021-03-21T07:13:00.776" v="1065" actId="1076"/>
          <ac:cxnSpMkLst>
            <pc:docMk/>
            <pc:sldMk cId="1507630430" sldId="302"/>
            <ac:cxnSpMk id="16" creationId="{6ABCE65D-EE51-2447-BABB-77D92A359D6F}"/>
          </ac:cxnSpMkLst>
        </pc:cxnChg>
        <pc:cxnChg chg="add del mod">
          <ac:chgData name="Emil Björnson" userId="b0a7c065-f6f4-41b0-b3e4-ccdb47e1a085" providerId="ADAL" clId="{B3867D1D-CF1E-9A41-A83B-F1C17E6CC798}" dt="2021-03-21T07:18:43.092" v="1178" actId="478"/>
          <ac:cxnSpMkLst>
            <pc:docMk/>
            <pc:sldMk cId="1507630430" sldId="302"/>
            <ac:cxnSpMk id="19" creationId="{C21D87FF-38C0-244E-B57E-469AFB4809CD}"/>
          </ac:cxnSpMkLst>
        </pc:cxnChg>
      </pc:sldChg>
      <pc:sldChg chg="del">
        <pc:chgData name="Emil Björnson" userId="b0a7c065-f6f4-41b0-b3e4-ccdb47e1a085" providerId="ADAL" clId="{B3867D1D-CF1E-9A41-A83B-F1C17E6CC798}" dt="2021-03-20T21:40:07.045" v="24" actId="2696"/>
        <pc:sldMkLst>
          <pc:docMk/>
          <pc:sldMk cId="57030431" sldId="303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2409361534" sldId="304"/>
        </pc:sldMkLst>
      </pc:sldChg>
      <pc:sldChg chg="del">
        <pc:chgData name="Emil Björnson" userId="b0a7c065-f6f4-41b0-b3e4-ccdb47e1a085" providerId="ADAL" clId="{B3867D1D-CF1E-9A41-A83B-F1C17E6CC798}" dt="2021-03-21T07:19:00.273" v="1179" actId="2696"/>
        <pc:sldMkLst>
          <pc:docMk/>
          <pc:sldMk cId="1837396745" sldId="305"/>
        </pc:sldMkLst>
      </pc:sldChg>
      <pc:sldChg chg="modSp add del mod modAnim">
        <pc:chgData name="Emil Björnson" userId="b0a7c065-f6f4-41b0-b3e4-ccdb47e1a085" providerId="ADAL" clId="{B3867D1D-CF1E-9A41-A83B-F1C17E6CC798}" dt="2021-03-21T07:33:49.044" v="1932"/>
        <pc:sldMkLst>
          <pc:docMk/>
          <pc:sldMk cId="746033828" sldId="306"/>
        </pc:sldMkLst>
        <pc:spChg chg="mod">
          <ac:chgData name="Emil Björnson" userId="b0a7c065-f6f4-41b0-b3e4-ccdb47e1a085" providerId="ADAL" clId="{B3867D1D-CF1E-9A41-A83B-F1C17E6CC798}" dt="2021-03-21T07:21:44.478" v="1338" actId="20577"/>
          <ac:spMkLst>
            <pc:docMk/>
            <pc:sldMk cId="746033828" sldId="306"/>
            <ac:spMk id="2" creationId="{04578A01-2E18-2D44-9D70-C454825E9661}"/>
          </ac:spMkLst>
        </pc:spChg>
        <pc:spChg chg="mod">
          <ac:chgData name="Emil Björnson" userId="b0a7c065-f6f4-41b0-b3e4-ccdb47e1a085" providerId="ADAL" clId="{B3867D1D-CF1E-9A41-A83B-F1C17E6CC798}" dt="2021-03-21T07:25:26.065" v="1575" actId="790"/>
          <ac:spMkLst>
            <pc:docMk/>
            <pc:sldMk cId="746033828" sldId="306"/>
            <ac:spMk id="3" creationId="{09062CAE-465C-A44F-93D4-59C096925D46}"/>
          </ac:spMkLst>
        </pc:spChg>
      </pc:sldChg>
      <pc:sldChg chg="del">
        <pc:chgData name="Emil Björnson" userId="b0a7c065-f6f4-41b0-b3e4-ccdb47e1a085" providerId="ADAL" clId="{B3867D1D-CF1E-9A41-A83B-F1C17E6CC798}" dt="2021-03-20T21:40:27.882" v="25" actId="2696"/>
        <pc:sldMkLst>
          <pc:docMk/>
          <pc:sldMk cId="2351550294" sldId="307"/>
        </pc:sldMkLst>
      </pc:sldChg>
      <pc:sldChg chg="modSp mod">
        <pc:chgData name="Emil Björnson" userId="b0a7c065-f6f4-41b0-b3e4-ccdb47e1a085" providerId="ADAL" clId="{B3867D1D-CF1E-9A41-A83B-F1C17E6CC798}" dt="2021-03-22T09:24:08.485" v="1995" actId="20577"/>
        <pc:sldMkLst>
          <pc:docMk/>
          <pc:sldMk cId="2723336081" sldId="308"/>
        </pc:sldMkLst>
        <pc:spChg chg="mod">
          <ac:chgData name="Emil Björnson" userId="b0a7c065-f6f4-41b0-b3e4-ccdb47e1a085" providerId="ADAL" clId="{B3867D1D-CF1E-9A41-A83B-F1C17E6CC798}" dt="2021-03-22T09:24:08.485" v="1995" actId="20577"/>
          <ac:spMkLst>
            <pc:docMk/>
            <pc:sldMk cId="2723336081" sldId="308"/>
            <ac:spMk id="3" creationId="{42097E9B-E8F1-0B4F-B715-9EAA9108BB95}"/>
          </ac:spMkLst>
        </pc:spChg>
      </pc:sldChg>
      <pc:sldChg chg="add">
        <pc:chgData name="Emil Björnson" userId="b0a7c065-f6f4-41b0-b3e4-ccdb47e1a085" providerId="ADAL" clId="{B3867D1D-CF1E-9A41-A83B-F1C17E6CC798}" dt="2021-03-20T21:39:39.055" v="21"/>
        <pc:sldMkLst>
          <pc:docMk/>
          <pc:sldMk cId="655290465" sldId="309"/>
        </pc:sldMkLst>
      </pc:sldChg>
      <pc:sldChg chg="addSp delSp modSp add mod delAnim modAnim">
        <pc:chgData name="Emil Björnson" userId="b0a7c065-f6f4-41b0-b3e4-ccdb47e1a085" providerId="ADAL" clId="{B3867D1D-CF1E-9A41-A83B-F1C17E6CC798}" dt="2021-03-21T07:28:20.264" v="1890" actId="14100"/>
        <pc:sldMkLst>
          <pc:docMk/>
          <pc:sldMk cId="1755516904" sldId="310"/>
        </pc:sldMkLst>
        <pc:spChg chg="mod">
          <ac:chgData name="Emil Björnson" userId="b0a7c065-f6f4-41b0-b3e4-ccdb47e1a085" providerId="ADAL" clId="{B3867D1D-CF1E-9A41-A83B-F1C17E6CC798}" dt="2021-03-21T06:30:14.920" v="63" actId="20577"/>
          <ac:spMkLst>
            <pc:docMk/>
            <pc:sldMk cId="1755516904" sldId="310"/>
            <ac:spMk id="2" creationId="{4ED14DC3-BD57-B94B-B062-B69C76A9FC50}"/>
          </ac:spMkLst>
        </pc:spChg>
        <pc:spChg chg="mod">
          <ac:chgData name="Emil Björnson" userId="b0a7c065-f6f4-41b0-b3e4-ccdb47e1a085" providerId="ADAL" clId="{B3867D1D-CF1E-9A41-A83B-F1C17E6CC798}" dt="2021-03-21T07:28:20.264" v="1890" actId="14100"/>
          <ac:spMkLst>
            <pc:docMk/>
            <pc:sldMk cId="1755516904" sldId="310"/>
            <ac:spMk id="3" creationId="{42097E9B-E8F1-0B4F-B715-9EAA9108BB95}"/>
          </ac:spMkLst>
        </pc:spChg>
        <pc:spChg chg="add del mod">
          <ac:chgData name="Emil Björnson" userId="b0a7c065-f6f4-41b0-b3e4-ccdb47e1a085" providerId="ADAL" clId="{B3867D1D-CF1E-9A41-A83B-F1C17E6CC798}" dt="2021-03-21T07:13:55.080" v="1076" actId="478"/>
          <ac:spMkLst>
            <pc:docMk/>
            <pc:sldMk cId="1755516904" sldId="310"/>
            <ac:spMk id="5" creationId="{ABBBA000-7541-3B4B-90AC-5B8DA97AEBEC}"/>
          </ac:spMkLst>
        </pc:spChg>
        <pc:spChg chg="del mod">
          <ac:chgData name="Emil Björnson" userId="b0a7c065-f6f4-41b0-b3e4-ccdb47e1a085" providerId="ADAL" clId="{B3867D1D-CF1E-9A41-A83B-F1C17E6CC798}" dt="2021-03-21T07:13:55.080" v="1076" actId="478"/>
          <ac:spMkLst>
            <pc:docMk/>
            <pc:sldMk cId="1755516904" sldId="310"/>
            <ac:spMk id="8" creationId="{8433F909-EE36-8F4C-A71E-7FB9F18FB580}"/>
          </ac:spMkLst>
        </pc:spChg>
        <pc:spChg chg="add del mod">
          <ac:chgData name="Emil Björnson" userId="b0a7c065-f6f4-41b0-b3e4-ccdb47e1a085" providerId="ADAL" clId="{B3867D1D-CF1E-9A41-A83B-F1C17E6CC798}" dt="2021-03-21T06:35:44.033" v="215" actId="478"/>
          <ac:spMkLst>
            <pc:docMk/>
            <pc:sldMk cId="1755516904" sldId="310"/>
            <ac:spMk id="9" creationId="{96FAFD4D-FA4E-4A46-9147-6E834E03CFDE}"/>
          </ac:spMkLst>
        </pc:spChg>
        <pc:spChg chg="add mod">
          <ac:chgData name="Emil Björnson" userId="b0a7c065-f6f4-41b0-b3e4-ccdb47e1a085" providerId="ADAL" clId="{B3867D1D-CF1E-9A41-A83B-F1C17E6CC798}" dt="2021-03-21T07:14:00.868" v="1078" actId="1076"/>
          <ac:spMkLst>
            <pc:docMk/>
            <pc:sldMk cId="1755516904" sldId="310"/>
            <ac:spMk id="10" creationId="{C494744C-4577-0747-8C9E-6290C489587A}"/>
          </ac:spMkLst>
        </pc:spChg>
        <pc:spChg chg="add mod">
          <ac:chgData name="Emil Björnson" userId="b0a7c065-f6f4-41b0-b3e4-ccdb47e1a085" providerId="ADAL" clId="{B3867D1D-CF1E-9A41-A83B-F1C17E6CC798}" dt="2021-03-21T07:14:00.868" v="1078" actId="1076"/>
          <ac:spMkLst>
            <pc:docMk/>
            <pc:sldMk cId="1755516904" sldId="310"/>
            <ac:spMk id="11" creationId="{3930102B-D0E0-D340-8940-5C333B787336}"/>
          </ac:spMkLst>
        </pc:spChg>
        <pc:spChg chg="add mod">
          <ac:chgData name="Emil Björnson" userId="b0a7c065-f6f4-41b0-b3e4-ccdb47e1a085" providerId="ADAL" clId="{B3867D1D-CF1E-9A41-A83B-F1C17E6CC798}" dt="2021-03-21T07:14:13.608" v="1096" actId="1038"/>
          <ac:spMkLst>
            <pc:docMk/>
            <pc:sldMk cId="1755516904" sldId="310"/>
            <ac:spMk id="15" creationId="{F856D367-BF6D-FD41-A45E-0B8037C729FD}"/>
          </ac:spMkLst>
        </pc:spChg>
        <pc:spChg chg="add mod">
          <ac:chgData name="Emil Björnson" userId="b0a7c065-f6f4-41b0-b3e4-ccdb47e1a085" providerId="ADAL" clId="{B3867D1D-CF1E-9A41-A83B-F1C17E6CC798}" dt="2021-03-21T07:14:23.658" v="1108" actId="20577"/>
          <ac:spMkLst>
            <pc:docMk/>
            <pc:sldMk cId="1755516904" sldId="310"/>
            <ac:spMk id="16" creationId="{DCAB8810-DF86-A14F-B669-9DFC1BF1E360}"/>
          </ac:spMkLst>
        </pc:spChg>
        <pc:spChg chg="add mod">
          <ac:chgData name="Emil Björnson" userId="b0a7c065-f6f4-41b0-b3e4-ccdb47e1a085" providerId="ADAL" clId="{B3867D1D-CF1E-9A41-A83B-F1C17E6CC798}" dt="2021-03-21T07:14:16.483" v="1099" actId="20577"/>
          <ac:spMkLst>
            <pc:docMk/>
            <pc:sldMk cId="1755516904" sldId="310"/>
            <ac:spMk id="17" creationId="{380062F6-91DC-B444-A43B-181B8B71B883}"/>
          </ac:spMkLst>
        </pc:spChg>
        <pc:spChg chg="add mod">
          <ac:chgData name="Emil Björnson" userId="b0a7c065-f6f4-41b0-b3e4-ccdb47e1a085" providerId="ADAL" clId="{B3867D1D-CF1E-9A41-A83B-F1C17E6CC798}" dt="2021-03-21T07:14:00.868" v="1078" actId="1076"/>
          <ac:spMkLst>
            <pc:docMk/>
            <pc:sldMk cId="1755516904" sldId="310"/>
            <ac:spMk id="18" creationId="{E1913179-3C96-3F48-BF8A-BD169F76FE0E}"/>
          </ac:spMkLst>
        </pc:spChg>
        <pc:picChg chg="del mod">
          <ac:chgData name="Emil Björnson" userId="b0a7c065-f6f4-41b0-b3e4-ccdb47e1a085" providerId="ADAL" clId="{B3867D1D-CF1E-9A41-A83B-F1C17E6CC798}" dt="2021-03-21T07:13:55.080" v="1076" actId="478"/>
          <ac:picMkLst>
            <pc:docMk/>
            <pc:sldMk cId="1755516904" sldId="310"/>
            <ac:picMk id="7" creationId="{E9B42DF4-07F4-4B4B-82E1-2F16ED2892CA}"/>
          </ac:picMkLst>
        </pc:picChg>
        <pc:cxnChg chg="add mod">
          <ac:chgData name="Emil Björnson" userId="b0a7c065-f6f4-41b0-b3e4-ccdb47e1a085" providerId="ADAL" clId="{B3867D1D-CF1E-9A41-A83B-F1C17E6CC798}" dt="2021-03-21T07:14:00.868" v="1078" actId="1076"/>
          <ac:cxnSpMkLst>
            <pc:docMk/>
            <pc:sldMk cId="1755516904" sldId="310"/>
            <ac:cxnSpMk id="12" creationId="{AD279A54-2BE3-264A-BA7D-6C12C11FF449}"/>
          </ac:cxnSpMkLst>
        </pc:cxnChg>
        <pc:cxnChg chg="add mod">
          <ac:chgData name="Emil Björnson" userId="b0a7c065-f6f4-41b0-b3e4-ccdb47e1a085" providerId="ADAL" clId="{B3867D1D-CF1E-9A41-A83B-F1C17E6CC798}" dt="2021-03-21T07:14:00.868" v="1078" actId="1076"/>
          <ac:cxnSpMkLst>
            <pc:docMk/>
            <pc:sldMk cId="1755516904" sldId="310"/>
            <ac:cxnSpMk id="13" creationId="{5BC4850B-89E3-7F4C-80EE-E258AEF44FD2}"/>
          </ac:cxnSpMkLst>
        </pc:cxnChg>
        <pc:cxnChg chg="add mod">
          <ac:chgData name="Emil Björnson" userId="b0a7c065-f6f4-41b0-b3e4-ccdb47e1a085" providerId="ADAL" clId="{B3867D1D-CF1E-9A41-A83B-F1C17E6CC798}" dt="2021-03-21T07:14:00.868" v="1078" actId="1076"/>
          <ac:cxnSpMkLst>
            <pc:docMk/>
            <pc:sldMk cId="1755516904" sldId="310"/>
            <ac:cxnSpMk id="14" creationId="{E9028CAD-5E95-E84A-8295-BCDA1C41FCCE}"/>
          </ac:cxnSpMkLst>
        </pc:cxnChg>
        <pc:cxnChg chg="add mod">
          <ac:chgData name="Emil Björnson" userId="b0a7c065-f6f4-41b0-b3e4-ccdb47e1a085" providerId="ADAL" clId="{B3867D1D-CF1E-9A41-A83B-F1C17E6CC798}" dt="2021-03-21T07:14:00.868" v="1078" actId="1076"/>
          <ac:cxnSpMkLst>
            <pc:docMk/>
            <pc:sldMk cId="1755516904" sldId="310"/>
            <ac:cxnSpMk id="19" creationId="{8B0BCB47-CAFB-F641-A7EC-C8D4275E33B4}"/>
          </ac:cxnSpMkLst>
        </pc:cxnChg>
      </pc:sldChg>
      <pc:sldChg chg="addSp delSp modSp new mod modAnim">
        <pc:chgData name="Emil Björnson" userId="b0a7c065-f6f4-41b0-b3e4-ccdb47e1a085" providerId="ADAL" clId="{B3867D1D-CF1E-9A41-A83B-F1C17E6CC798}" dt="2021-03-21T07:30:21.571" v="1911"/>
        <pc:sldMkLst>
          <pc:docMk/>
          <pc:sldMk cId="381819269" sldId="311"/>
        </pc:sldMkLst>
        <pc:spChg chg="mod">
          <ac:chgData name="Emil Björnson" userId="b0a7c065-f6f4-41b0-b3e4-ccdb47e1a085" providerId="ADAL" clId="{B3867D1D-CF1E-9A41-A83B-F1C17E6CC798}" dt="2021-03-21T06:46:07.080" v="334" actId="20577"/>
          <ac:spMkLst>
            <pc:docMk/>
            <pc:sldMk cId="381819269" sldId="311"/>
            <ac:spMk id="2" creationId="{DCAB4C4A-B5E7-8C48-969D-529AEA2DDFFA}"/>
          </ac:spMkLst>
        </pc:spChg>
        <pc:spChg chg="mod">
          <ac:chgData name="Emil Björnson" userId="b0a7c065-f6f4-41b0-b3e4-ccdb47e1a085" providerId="ADAL" clId="{B3867D1D-CF1E-9A41-A83B-F1C17E6CC798}" dt="2021-03-21T07:29:51.884" v="1906"/>
          <ac:spMkLst>
            <pc:docMk/>
            <pc:sldMk cId="381819269" sldId="311"/>
            <ac:spMk id="3" creationId="{532E4D9B-6B7D-1C46-A233-F87F4736F7C9}"/>
          </ac:spMkLst>
        </pc:spChg>
        <pc:spChg chg="add mod">
          <ac:chgData name="Emil Björnson" userId="b0a7c065-f6f4-41b0-b3e4-ccdb47e1a085" providerId="ADAL" clId="{B3867D1D-CF1E-9A41-A83B-F1C17E6CC798}" dt="2021-03-21T06:51:16.635" v="565" actId="1076"/>
          <ac:spMkLst>
            <pc:docMk/>
            <pc:sldMk cId="381819269" sldId="311"/>
            <ac:spMk id="6" creationId="{E24CF810-D3B9-2043-9484-88AAE5E3DC67}"/>
          </ac:spMkLst>
        </pc:spChg>
        <pc:spChg chg="add mod">
          <ac:chgData name="Emil Björnson" userId="b0a7c065-f6f4-41b0-b3e4-ccdb47e1a085" providerId="ADAL" clId="{B3867D1D-CF1E-9A41-A83B-F1C17E6CC798}" dt="2021-03-21T06:59:34.689" v="831" actId="20577"/>
          <ac:spMkLst>
            <pc:docMk/>
            <pc:sldMk cId="381819269" sldId="311"/>
            <ac:spMk id="7" creationId="{F3048657-58E9-DD49-B56B-BD879BAB088E}"/>
          </ac:spMkLst>
        </pc:spChg>
        <pc:spChg chg="add mod">
          <ac:chgData name="Emil Björnson" userId="b0a7c065-f6f4-41b0-b3e4-ccdb47e1a085" providerId="ADAL" clId="{B3867D1D-CF1E-9A41-A83B-F1C17E6CC798}" dt="2021-03-21T06:53:32.124" v="623" actId="1076"/>
          <ac:spMkLst>
            <pc:docMk/>
            <pc:sldMk cId="381819269" sldId="311"/>
            <ac:spMk id="11" creationId="{34906BEC-AAEF-734A-85AF-DF19170C733D}"/>
          </ac:spMkLst>
        </pc:spChg>
        <pc:spChg chg="add mod">
          <ac:chgData name="Emil Björnson" userId="b0a7c065-f6f4-41b0-b3e4-ccdb47e1a085" providerId="ADAL" clId="{B3867D1D-CF1E-9A41-A83B-F1C17E6CC798}" dt="2021-03-21T07:28:46.913" v="1894" actId="1036"/>
          <ac:spMkLst>
            <pc:docMk/>
            <pc:sldMk cId="381819269" sldId="311"/>
            <ac:spMk id="12" creationId="{C6DB3405-54B1-A147-B8CF-5841F13E006C}"/>
          </ac:spMkLst>
        </pc:spChg>
        <pc:spChg chg="add mod">
          <ac:chgData name="Emil Björnson" userId="b0a7c065-f6f4-41b0-b3e4-ccdb47e1a085" providerId="ADAL" clId="{B3867D1D-CF1E-9A41-A83B-F1C17E6CC798}" dt="2021-03-21T06:55:07.331" v="642" actId="1035"/>
          <ac:spMkLst>
            <pc:docMk/>
            <pc:sldMk cId="381819269" sldId="311"/>
            <ac:spMk id="14" creationId="{CEF42642-126D-E04F-A096-88DD836CA466}"/>
          </ac:spMkLst>
        </pc:spChg>
        <pc:spChg chg="add mod">
          <ac:chgData name="Emil Björnson" userId="b0a7c065-f6f4-41b0-b3e4-ccdb47e1a085" providerId="ADAL" clId="{B3867D1D-CF1E-9A41-A83B-F1C17E6CC798}" dt="2021-03-21T07:29:30.778" v="1904" actId="1036"/>
          <ac:spMkLst>
            <pc:docMk/>
            <pc:sldMk cId="381819269" sldId="311"/>
            <ac:spMk id="15" creationId="{AD7EB39F-9FB0-FF46-AE31-24F1C65D545D}"/>
          </ac:spMkLst>
        </pc:spChg>
        <pc:spChg chg="add mod">
          <ac:chgData name="Emil Björnson" userId="b0a7c065-f6f4-41b0-b3e4-ccdb47e1a085" providerId="ADAL" clId="{B3867D1D-CF1E-9A41-A83B-F1C17E6CC798}" dt="2021-03-21T06:56:07.932" v="773" actId="1076"/>
          <ac:spMkLst>
            <pc:docMk/>
            <pc:sldMk cId="381819269" sldId="311"/>
            <ac:spMk id="16" creationId="{1753375F-EC28-1D4D-88EE-68B371C44FC5}"/>
          </ac:spMkLst>
        </pc:spChg>
        <pc:spChg chg="add mod">
          <ac:chgData name="Emil Björnson" userId="b0a7c065-f6f4-41b0-b3e4-ccdb47e1a085" providerId="ADAL" clId="{B3867D1D-CF1E-9A41-A83B-F1C17E6CC798}" dt="2021-03-21T06:56:11.039" v="774" actId="1076"/>
          <ac:spMkLst>
            <pc:docMk/>
            <pc:sldMk cId="381819269" sldId="311"/>
            <ac:spMk id="17" creationId="{79CE1DC4-C0E6-FD40-B783-2A46FCACB9B8}"/>
          </ac:spMkLst>
        </pc:spChg>
        <pc:spChg chg="add mod">
          <ac:chgData name="Emil Björnson" userId="b0a7c065-f6f4-41b0-b3e4-ccdb47e1a085" providerId="ADAL" clId="{B3867D1D-CF1E-9A41-A83B-F1C17E6CC798}" dt="2021-03-21T06:56:20.591" v="782" actId="1037"/>
          <ac:spMkLst>
            <pc:docMk/>
            <pc:sldMk cId="381819269" sldId="311"/>
            <ac:spMk id="18" creationId="{D51BB1FA-327D-5A45-B2EB-E4EA6DE07CAA}"/>
          </ac:spMkLst>
        </pc:spChg>
        <pc:spChg chg="add mod">
          <ac:chgData name="Emil Björnson" userId="b0a7c065-f6f4-41b0-b3e4-ccdb47e1a085" providerId="ADAL" clId="{B3867D1D-CF1E-9A41-A83B-F1C17E6CC798}" dt="2021-03-21T06:56:41.335" v="790" actId="207"/>
          <ac:spMkLst>
            <pc:docMk/>
            <pc:sldMk cId="381819269" sldId="311"/>
            <ac:spMk id="19" creationId="{3C0313AC-CE56-D843-8CFE-BFF4FB838E50}"/>
          </ac:spMkLst>
        </pc:spChg>
        <pc:spChg chg="add mod">
          <ac:chgData name="Emil Björnson" userId="b0a7c065-f6f4-41b0-b3e4-ccdb47e1a085" providerId="ADAL" clId="{B3867D1D-CF1E-9A41-A83B-F1C17E6CC798}" dt="2021-03-21T06:58:56.869" v="830" actId="1037"/>
          <ac:spMkLst>
            <pc:docMk/>
            <pc:sldMk cId="381819269" sldId="311"/>
            <ac:spMk id="27" creationId="{DD9ACF89-D6EC-D448-917B-7B7C0F4375A6}"/>
          </ac:spMkLst>
        </pc:spChg>
        <pc:spChg chg="add mod">
          <ac:chgData name="Emil Björnson" userId="b0a7c065-f6f4-41b0-b3e4-ccdb47e1a085" providerId="ADAL" clId="{B3867D1D-CF1E-9A41-A83B-F1C17E6CC798}" dt="2021-03-21T06:58:56.869" v="830" actId="1037"/>
          <ac:spMkLst>
            <pc:docMk/>
            <pc:sldMk cId="381819269" sldId="311"/>
            <ac:spMk id="30" creationId="{010F4D72-1A16-CB42-9D5C-A52699FD3B0C}"/>
          </ac:spMkLst>
        </pc:spChg>
        <pc:cxnChg chg="add mod">
          <ac:chgData name="Emil Björnson" userId="b0a7c065-f6f4-41b0-b3e4-ccdb47e1a085" providerId="ADAL" clId="{B3867D1D-CF1E-9A41-A83B-F1C17E6CC798}" dt="2021-03-21T06:53:13.123" v="598" actId="1076"/>
          <ac:cxnSpMkLst>
            <pc:docMk/>
            <pc:sldMk cId="381819269" sldId="311"/>
            <ac:cxnSpMk id="9" creationId="{20872FF9-2651-2B4E-A32A-E80E9A939FA5}"/>
          </ac:cxnSpMkLst>
        </pc:cxnChg>
        <pc:cxnChg chg="add del mod">
          <ac:chgData name="Emil Björnson" userId="b0a7c065-f6f4-41b0-b3e4-ccdb47e1a085" providerId="ADAL" clId="{B3867D1D-CF1E-9A41-A83B-F1C17E6CC798}" dt="2021-03-21T06:53:17.925" v="601" actId="478"/>
          <ac:cxnSpMkLst>
            <pc:docMk/>
            <pc:sldMk cId="381819269" sldId="311"/>
            <ac:cxnSpMk id="10" creationId="{26F096D7-A209-D949-8DC7-F69C6F489829}"/>
          </ac:cxnSpMkLst>
        </pc:cxnChg>
        <pc:cxnChg chg="add mod">
          <ac:chgData name="Emil Björnson" userId="b0a7c065-f6f4-41b0-b3e4-ccdb47e1a085" providerId="ADAL" clId="{B3867D1D-CF1E-9A41-A83B-F1C17E6CC798}" dt="2021-03-21T06:55:07.331" v="642" actId="1035"/>
          <ac:cxnSpMkLst>
            <pc:docMk/>
            <pc:sldMk cId="381819269" sldId="311"/>
            <ac:cxnSpMk id="13" creationId="{62F386E5-B0B7-3D47-89BF-464DA5CD26C0}"/>
          </ac:cxnSpMkLst>
        </pc:cxnChg>
        <pc:cxnChg chg="add mod">
          <ac:chgData name="Emil Björnson" userId="b0a7c065-f6f4-41b0-b3e4-ccdb47e1a085" providerId="ADAL" clId="{B3867D1D-CF1E-9A41-A83B-F1C17E6CC798}" dt="2021-03-21T06:57:05.123" v="793" actId="1582"/>
          <ac:cxnSpMkLst>
            <pc:docMk/>
            <pc:sldMk cId="381819269" sldId="311"/>
            <ac:cxnSpMk id="21" creationId="{B1FAF60F-76A4-2241-AD09-2485B8FA7F13}"/>
          </ac:cxnSpMkLst>
        </pc:cxnChg>
        <pc:cxnChg chg="add mod">
          <ac:chgData name="Emil Björnson" userId="b0a7c065-f6f4-41b0-b3e4-ccdb47e1a085" providerId="ADAL" clId="{B3867D1D-CF1E-9A41-A83B-F1C17E6CC798}" dt="2021-03-21T06:57:13.403" v="796" actId="14100"/>
          <ac:cxnSpMkLst>
            <pc:docMk/>
            <pc:sldMk cId="381819269" sldId="311"/>
            <ac:cxnSpMk id="22" creationId="{69CF3FFD-5DE5-1442-8522-F331FBC99923}"/>
          </ac:cxnSpMkLst>
        </pc:cxnChg>
        <pc:cxnChg chg="add mod">
          <ac:chgData name="Emil Björnson" userId="b0a7c065-f6f4-41b0-b3e4-ccdb47e1a085" providerId="ADAL" clId="{B3867D1D-CF1E-9A41-A83B-F1C17E6CC798}" dt="2021-03-21T06:57:58.764" v="802" actId="14100"/>
          <ac:cxnSpMkLst>
            <pc:docMk/>
            <pc:sldMk cId="381819269" sldId="311"/>
            <ac:cxnSpMk id="25" creationId="{EF10A4C8-F28C-D348-B260-BC08226ECF45}"/>
          </ac:cxnSpMkLst>
        </pc:cxnChg>
        <pc:cxnChg chg="add del mod">
          <ac:chgData name="Emil Björnson" userId="b0a7c065-f6f4-41b0-b3e4-ccdb47e1a085" providerId="ADAL" clId="{B3867D1D-CF1E-9A41-A83B-F1C17E6CC798}" dt="2021-03-21T06:58:17.054" v="821" actId="478"/>
          <ac:cxnSpMkLst>
            <pc:docMk/>
            <pc:sldMk cId="381819269" sldId="311"/>
            <ac:cxnSpMk id="29" creationId="{8266F03A-6062-CC45-955B-96BDE9C18343}"/>
          </ac:cxnSpMkLst>
        </pc:cxnChg>
      </pc:sldChg>
      <pc:sldChg chg="modSp add mod">
        <pc:chgData name="Emil Björnson" userId="b0a7c065-f6f4-41b0-b3e4-ccdb47e1a085" providerId="ADAL" clId="{B3867D1D-CF1E-9A41-A83B-F1C17E6CC798}" dt="2021-03-21T07:28:05.252" v="1888" actId="20577"/>
        <pc:sldMkLst>
          <pc:docMk/>
          <pc:sldMk cId="2228888204" sldId="312"/>
        </pc:sldMkLst>
        <pc:spChg chg="mod">
          <ac:chgData name="Emil Björnson" userId="b0a7c065-f6f4-41b0-b3e4-ccdb47e1a085" providerId="ADAL" clId="{B3867D1D-CF1E-9A41-A83B-F1C17E6CC798}" dt="2021-03-21T07:28:05.252" v="1888" actId="20577"/>
          <ac:spMkLst>
            <pc:docMk/>
            <pc:sldMk cId="2228888204" sldId="312"/>
            <ac:spMk id="3" creationId="{902E0C6F-19C8-9643-9708-2DF65FB0FCD7}"/>
          </ac:spMkLst>
        </pc:spChg>
      </pc:sldChg>
      <pc:sldChg chg="addSp delSp modSp add del mod">
        <pc:chgData name="Emil Björnson" userId="b0a7c065-f6f4-41b0-b3e4-ccdb47e1a085" providerId="ADAL" clId="{B3867D1D-CF1E-9A41-A83B-F1C17E6CC798}" dt="2021-03-23T11:35:30.555" v="2022" actId="2696"/>
        <pc:sldMkLst>
          <pc:docMk/>
          <pc:sldMk cId="3407263805" sldId="375"/>
        </pc:sldMkLst>
        <pc:picChg chg="del mod">
          <ac:chgData name="Emil Björnson" userId="b0a7c065-f6f4-41b0-b3e4-ccdb47e1a085" providerId="ADAL" clId="{B3867D1D-CF1E-9A41-A83B-F1C17E6CC798}" dt="2021-03-22T07:49:34.442" v="1976" actId="478"/>
          <ac:picMkLst>
            <pc:docMk/>
            <pc:sldMk cId="3407263805" sldId="375"/>
            <ac:picMk id="3" creationId="{5D9CB866-83C7-2F4B-AFAF-9E43DC7CEE8C}"/>
          </ac:picMkLst>
        </pc:picChg>
        <pc:picChg chg="add del mod">
          <ac:chgData name="Emil Björnson" userId="b0a7c065-f6f4-41b0-b3e4-ccdb47e1a085" providerId="ADAL" clId="{B3867D1D-CF1E-9A41-A83B-F1C17E6CC798}" dt="2021-03-22T09:22:45.029" v="1985"/>
          <ac:picMkLst>
            <pc:docMk/>
            <pc:sldMk cId="3407263805" sldId="375"/>
            <ac:picMk id="5" creationId="{636E021E-505B-4843-BAF2-EFEB703D237B}"/>
          </ac:picMkLst>
        </pc:picChg>
      </pc:sldChg>
      <pc:sldChg chg="addSp delSp modSp mod">
        <pc:chgData name="Emil Björnson" userId="b0a7c065-f6f4-41b0-b3e4-ccdb47e1a085" providerId="ADAL" clId="{B3867D1D-CF1E-9A41-A83B-F1C17E6CC798}" dt="2021-03-22T09:29:07.948" v="2018" actId="20577"/>
        <pc:sldMkLst>
          <pc:docMk/>
          <pc:sldMk cId="396921135" sldId="376"/>
        </pc:sldMkLst>
        <pc:spChg chg="mod">
          <ac:chgData name="Emil Björnson" userId="b0a7c065-f6f4-41b0-b3e4-ccdb47e1a085" providerId="ADAL" clId="{B3867D1D-CF1E-9A41-A83B-F1C17E6CC798}" dt="2021-03-22T09:29:07.948" v="2018" actId="20577"/>
          <ac:spMkLst>
            <pc:docMk/>
            <pc:sldMk cId="396921135" sldId="376"/>
            <ac:spMk id="4" creationId="{F0827F5F-70A2-8847-826F-F024CC552B92}"/>
          </ac:spMkLst>
        </pc:spChg>
        <pc:picChg chg="add del mod">
          <ac:chgData name="Emil Björnson" userId="b0a7c065-f6f4-41b0-b3e4-ccdb47e1a085" providerId="ADAL" clId="{B3867D1D-CF1E-9A41-A83B-F1C17E6CC798}" dt="2021-03-22T09:22:46.500" v="1987" actId="478"/>
          <ac:picMkLst>
            <pc:docMk/>
            <pc:sldMk cId="396921135" sldId="376"/>
            <ac:picMk id="3" creationId="{5D9CB866-83C7-2F4B-AFAF-9E43DC7CEE8C}"/>
          </ac:picMkLst>
        </pc:picChg>
        <pc:picChg chg="add del mod">
          <ac:chgData name="Emil Björnson" userId="b0a7c065-f6f4-41b0-b3e4-ccdb47e1a085" providerId="ADAL" clId="{B3867D1D-CF1E-9A41-A83B-F1C17E6CC798}" dt="2021-03-22T09:28:59.134" v="1997" actId="1076"/>
          <ac:picMkLst>
            <pc:docMk/>
            <pc:sldMk cId="396921135" sldId="376"/>
            <ac:picMk id="5" creationId="{9D8A1163-90CB-A244-88F3-8C7421D0685B}"/>
          </ac:picMkLst>
        </pc:picChg>
      </pc:sldChg>
      <pc:sldChg chg="add">
        <pc:chgData name="Emil Björnson" userId="b0a7c065-f6f4-41b0-b3e4-ccdb47e1a085" providerId="ADAL" clId="{B3867D1D-CF1E-9A41-A83B-F1C17E6CC798}" dt="2021-03-22T09:29:13.186" v="2019"/>
        <pc:sldMkLst>
          <pc:docMk/>
          <pc:sldMk cId="3820110205" sldId="377"/>
        </pc:sldMkLst>
      </pc:sldChg>
      <pc:sldMasterChg chg="delSp mod">
        <pc:chgData name="Emil Björnson" userId="b0a7c065-f6f4-41b0-b3e4-ccdb47e1a085" providerId="ADAL" clId="{B3867D1D-CF1E-9A41-A83B-F1C17E6CC798}" dt="2021-03-20T21:39:09.716" v="0" actId="478"/>
        <pc:sldMasterMkLst>
          <pc:docMk/>
          <pc:sldMasterMk cId="2463831731" sldId="2147483731"/>
        </pc:sldMasterMkLst>
        <pc:cxnChg chg="del">
          <ac:chgData name="Emil Björnson" userId="b0a7c065-f6f4-41b0-b3e4-ccdb47e1a085" providerId="ADAL" clId="{B3867D1D-CF1E-9A41-A83B-F1C17E6CC798}" dt="2021-03-20T21:39:09.716" v="0" actId="478"/>
          <ac:cxnSpMkLst>
            <pc:docMk/>
            <pc:sldMasterMk cId="2463831731" sldId="2147483731"/>
            <ac:cxnSpMk id="10" creationId="{A6E1C386-BE1B-DC4D-B179-8DBC8BF17B87}"/>
          </ac:cxnSpMkLst>
        </pc:cxnChg>
      </pc:sldMasterChg>
    </pc:docChg>
  </pc:docChgLst>
  <pc:docChgLst>
    <pc:chgData name="Emil Björnson" userId="b0a7c065-f6f4-41b0-b3e4-ccdb47e1a085" providerId="ADAL" clId="{089FE33C-7333-8B43-ADDB-76F6FFFC95E8}"/>
    <pc:docChg chg="custSel modSld modMainMaster">
      <pc:chgData name="Emil Björnson" userId="b0a7c065-f6f4-41b0-b3e4-ccdb47e1a085" providerId="ADAL" clId="{089FE33C-7333-8B43-ADDB-76F6FFFC95E8}" dt="2021-03-19T12:13:22.726" v="76" actId="20577"/>
      <pc:docMkLst>
        <pc:docMk/>
      </pc:docMkLst>
      <pc:sldChg chg="modSp mod">
        <pc:chgData name="Emil Björnson" userId="b0a7c065-f6f4-41b0-b3e4-ccdb47e1a085" providerId="ADAL" clId="{089FE33C-7333-8B43-ADDB-76F6FFFC95E8}" dt="2021-03-19T12:13:22.726" v="76" actId="20577"/>
        <pc:sldMkLst>
          <pc:docMk/>
          <pc:sldMk cId="387622650" sldId="256"/>
        </pc:sldMkLst>
        <pc:spChg chg="mod">
          <ac:chgData name="Emil Björnson" userId="b0a7c065-f6f4-41b0-b3e4-ccdb47e1a085" providerId="ADAL" clId="{089FE33C-7333-8B43-ADDB-76F6FFFC95E8}" dt="2021-03-19T12:12:27.579" v="20" actId="20577"/>
          <ac:spMkLst>
            <pc:docMk/>
            <pc:sldMk cId="387622650" sldId="256"/>
            <ac:spMk id="4" creationId="{00000000-0000-0000-0000-000000000000}"/>
          </ac:spMkLst>
        </pc:spChg>
        <pc:spChg chg="mod">
          <ac:chgData name="Emil Björnson" userId="b0a7c065-f6f4-41b0-b3e4-ccdb47e1a085" providerId="ADAL" clId="{089FE33C-7333-8B43-ADDB-76F6FFFC95E8}" dt="2021-03-19T12:13:22.726" v="76" actId="20577"/>
          <ac:spMkLst>
            <pc:docMk/>
            <pc:sldMk cId="387622650" sldId="256"/>
            <ac:spMk id="5" creationId="{00000000-0000-0000-0000-000000000000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3911242721" sldId="281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911242721" sldId="281"/>
            <ac:spMk id="5" creationId="{458787F2-8B11-4F40-8C44-EDF4961424A3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3799028021" sldId="282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799028021" sldId="282"/>
            <ac:spMk id="5" creationId="{E84A60EE-9354-8348-A027-EE3D673504DA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430579092" sldId="285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430579092" sldId="285"/>
            <ac:spMk id="5" creationId="{E9025E05-0C27-C043-B7A2-756FF7C4E7D2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4063473161" sldId="288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4063473161" sldId="288"/>
            <ac:spMk id="5" creationId="{6CAFEBA4-776C-C74B-9608-1142A37DC4FE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05025832" sldId="289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05025832" sldId="289"/>
            <ac:spMk id="5" creationId="{C422719A-92A1-C44D-AB28-2A377B60FDE1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4093189890" sldId="290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4093189890" sldId="290"/>
            <ac:spMk id="5" creationId="{2475533B-9089-7442-B4E5-FDA203818FDA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682806449" sldId="291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682806449" sldId="291"/>
            <ac:spMk id="5" creationId="{FE2FE970-F26C-014B-9B97-A6B35E1DC2B9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490169478" sldId="292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490169478" sldId="292"/>
            <ac:spMk id="5" creationId="{CF2482DA-EA85-764B-94ED-AFB43525002E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057396217" sldId="293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057396217" sldId="293"/>
            <ac:spMk id="5" creationId="{F60FF7B0-F397-AB4D-B45B-B14405793DFF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306734657" sldId="294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306734657" sldId="294"/>
            <ac:spMk id="5" creationId="{6591EE00-AEC8-6745-BAF7-FEE0285AEA42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250296226" sldId="295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250296226" sldId="295"/>
            <ac:spMk id="5" creationId="{C19A31DD-9227-7145-8FD3-6F280080921A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3563683087" sldId="296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563683087" sldId="296"/>
            <ac:spMk id="5" creationId="{483BA3C5-A3AC-F54C-ACFD-2D721BFB03F2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350387670" sldId="297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350387670" sldId="297"/>
            <ac:spMk id="5" creationId="{217C779C-29A9-8544-A572-958461B696EC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903630305" sldId="298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903630305" sldId="298"/>
            <ac:spMk id="5" creationId="{844730B4-A8F9-B845-B44F-10C6753DB37A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550348754" sldId="299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550348754" sldId="299"/>
            <ac:spMk id="5" creationId="{0E4131BB-F825-834C-961C-E21484C9088D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3676575964" sldId="300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676575964" sldId="300"/>
            <ac:spMk id="5" creationId="{71795CE2-F8C2-E048-82FF-7D76A267E9D8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306574936" sldId="301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306574936" sldId="301"/>
            <ac:spMk id="5" creationId="{EA8453AF-F2A0-BA41-8730-E033DE267A17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507630430" sldId="302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507630430" sldId="302"/>
            <ac:spMk id="5" creationId="{937398D9-D238-F440-8389-43FB387E4E18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57030431" sldId="303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57030431" sldId="303"/>
            <ac:spMk id="5" creationId="{0E4131BB-F825-834C-961C-E21484C9088D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409361534" sldId="304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409361534" sldId="304"/>
            <ac:spMk id="5" creationId="{12809187-DFAC-2A4A-BB2C-96105FF50181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837396745" sldId="305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837396745" sldId="305"/>
            <ac:spMk id="5" creationId="{C1FD43A2-0201-634C-B6CE-E7E21555ACC7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746033828" sldId="306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746033828" sldId="306"/>
            <ac:spMk id="5" creationId="{FB57B1BF-F618-754C-90C7-BB876AA0E98D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351550294" sldId="307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351550294" sldId="307"/>
            <ac:spMk id="5" creationId="{D05D114E-7EE7-D64A-8308-F3B647FA6714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723336081" sldId="308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723336081" sldId="308"/>
            <ac:spMk id="5" creationId="{0A119D1F-025B-9F47-9B08-B0932958C986}"/>
          </ac:spMkLst>
        </pc:spChg>
      </pc:sldChg>
      <pc:sldMasterChg chg="delSp mod">
        <pc:chgData name="Emil Björnson" userId="b0a7c065-f6f4-41b0-b3e4-ccdb47e1a085" providerId="ADAL" clId="{089FE33C-7333-8B43-ADDB-76F6FFFC95E8}" dt="2021-03-19T12:08:26.845" v="1" actId="478"/>
        <pc:sldMasterMkLst>
          <pc:docMk/>
          <pc:sldMasterMk cId="767833921" sldId="2147483729"/>
        </pc:sldMasterMkLst>
        <pc:picChg chg="del">
          <ac:chgData name="Emil Björnson" userId="b0a7c065-f6f4-41b0-b3e4-ccdb47e1a085" providerId="ADAL" clId="{089FE33C-7333-8B43-ADDB-76F6FFFC95E8}" dt="2021-03-19T12:08:26.845" v="1" actId="478"/>
          <ac:picMkLst>
            <pc:docMk/>
            <pc:sldMasterMk cId="767833921" sldId="2147483729"/>
            <ac:picMk id="3" creationId="{9ADBF04F-8D9C-6E48-A568-FAEE90058A94}"/>
          </ac:picMkLst>
        </pc:picChg>
      </pc:sldMasterChg>
      <pc:sldMasterChg chg="delSp mod">
        <pc:chgData name="Emil Björnson" userId="b0a7c065-f6f4-41b0-b3e4-ccdb47e1a085" providerId="ADAL" clId="{089FE33C-7333-8B43-ADDB-76F6FFFC95E8}" dt="2021-03-19T12:08:07.776" v="0" actId="478"/>
        <pc:sldMasterMkLst>
          <pc:docMk/>
          <pc:sldMasterMk cId="2463831731" sldId="2147483731"/>
        </pc:sldMasterMkLst>
        <pc:picChg chg="del">
          <ac:chgData name="Emil Björnson" userId="b0a7c065-f6f4-41b0-b3e4-ccdb47e1a085" providerId="ADAL" clId="{089FE33C-7333-8B43-ADDB-76F6FFFC95E8}" dt="2021-03-19T12:08:07.776" v="0" actId="478"/>
          <ac:picMkLst>
            <pc:docMk/>
            <pc:sldMasterMk cId="2463831731" sldId="2147483731"/>
            <ac:picMk id="4" creationId="{BE4903E3-FD3B-4943-B0BF-B7711121EE6D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3/22/21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3/22/21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48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5" Type="http://schemas.openxmlformats.org/officeDocument/2006/relationships/image" Target="../media/image45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14745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Background Lecture:</a:t>
            </a:r>
          </a:p>
          <a:p>
            <a:pPr algn="ctr"/>
            <a:r>
              <a:rPr lang="en-US" sz="2900" b="1" dirty="0"/>
              <a:t>Information Theory and Capacity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A1163-90CB-A244-88F3-8C7421D0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2092" cy="5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10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8A01-2E18-2D44-9D70-C454825E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forms of same expression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9062CAE-465C-A44F-93D4-59C096925D4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427568"/>
              </a:xfrm>
            </p:spPr>
            <p:txBody>
              <a:bodyPr/>
              <a:lstStyle/>
              <a:p>
                <a:r>
                  <a:rPr lang="en-US" dirty="0"/>
                  <a:t>Capacity expression: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bits</m:t>
                      </m:r>
                      <m:r>
                        <a:rPr lang="en-US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per</m:t>
                      </m:r>
                      <m:r>
                        <a:rPr lang="en-US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symbol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Achieved by: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Abstracts away exact modulation and coding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Alternative expressions:</a:t>
                </a:r>
              </a:p>
              <a:p>
                <a:pPr lvl="1"/>
                <a:r>
                  <a:rPr lang="en-US" dirty="0"/>
                  <a:t>Utilize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: 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C</m:t>
                            </m:r>
                            <m:r>
                              <a:rPr lang="en-US">
                                <a:latin typeface="Cambria Math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bits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per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symbol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Utilize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symbols/second: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bits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per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second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9062CAE-465C-A44F-93D4-59C096925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427568"/>
              </a:xfrm>
              <a:blipFill>
                <a:blip r:embed="rId2"/>
                <a:stretch>
                  <a:fillRect l="-701" t="-200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FB95C-71F6-8F4A-B9C9-E4C88FBA5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F358F-A132-8F4E-9F4A-0E5F66DC6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4603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DC3-BD57-B94B-B062-B69C76A9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2097E9B-E8F1-0B4F-B715-9EAA9108BB9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8026220" cy="4066288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Capacity of memoryless channel: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v-SE" i="1">
                              <a:latin typeface="Cambria Math" charset="0"/>
                            </a:rPr>
                            <m:t>𝐶</m:t>
                          </m:r>
                          <m:r>
                            <a:rPr lang="sv-SE" i="1">
                              <a:latin typeface="Cambria Math" charset="0"/>
                            </a:rPr>
                            <m:t>=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v-SE" i="1">
                              <a:latin typeface="Cambria Math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sSup>
                                    <m:sSup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bits</m:t>
                      </m:r>
                      <m:r>
                        <a:rPr lang="sv-SE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per</m:t>
                      </m:r>
                      <m:r>
                        <a:rPr lang="sv-SE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symbol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Depends on bandwidth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Depends on SNR per symbol: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sv-SE" i="1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Preferred performance metric for </a:t>
                </a:r>
                <a:br>
                  <a:rPr lang="en-US" dirty="0"/>
                </a:br>
                <a:r>
                  <a:rPr lang="en-US" dirty="0"/>
                  <a:t>broadband applications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2097E9B-E8F1-0B4F-B715-9EAA9108B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8026220" cy="4066288"/>
              </a:xfrm>
              <a:blipFill>
                <a:blip r:embed="rId3"/>
                <a:stretch>
                  <a:fillRect l="-948" t="-21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6C7F2-0061-D742-9D0C-B30716189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3EE0-C62F-4843-B1D1-BD07B6916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23336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14745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Background Lecture:</a:t>
            </a:r>
          </a:p>
          <a:p>
            <a:pPr algn="ctr"/>
            <a:r>
              <a:rPr lang="en-US" sz="2900" b="1" dirty="0"/>
              <a:t>Information Theory and Capacity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A1163-90CB-A244-88F3-8C7421D0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2092" cy="5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9F3-AB70-2741-BF1B-7C4F0DC1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E0C6F-19C8-9643-9708-2DF65FB0F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Discrete memoryless channel</a:t>
            </a:r>
          </a:p>
          <a:p>
            <a:endParaRPr lang="en-SE" dirty="0"/>
          </a:p>
          <a:p>
            <a:r>
              <a:rPr lang="en-SE" dirty="0"/>
              <a:t>Performance metrics</a:t>
            </a:r>
          </a:p>
          <a:p>
            <a:pPr marL="0" indent="0">
              <a:buNone/>
            </a:pPr>
            <a:endParaRPr lang="en-SE" dirty="0"/>
          </a:p>
          <a:p>
            <a:r>
              <a:rPr lang="en-SE" dirty="0"/>
              <a:t>Channel capacity</a:t>
            </a:r>
          </a:p>
          <a:p>
            <a:pPr lvl="1"/>
            <a:r>
              <a:rPr lang="en-SE" dirty="0"/>
              <a:t>General formulation</a:t>
            </a:r>
          </a:p>
          <a:p>
            <a:pPr lvl="1"/>
            <a:r>
              <a:rPr lang="en-SE" dirty="0"/>
              <a:t>Expression for discrete memoryless channel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2ABDB-B6F7-9744-AF14-98A5868C3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Multiple Antenna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9C17-295D-E34D-B8BE-A1E97E38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2888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DC3-BD57-B94B-B062-B69C76A9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memoryless channel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2097E9B-E8F1-0B4F-B715-9EAA9108BB9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2057399"/>
                <a:ext cx="10853647" cy="4071939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r>
                  <a:rPr lang="en-SE" dirty="0"/>
                  <a:t>Transmitted </a:t>
                </a:r>
                <a:r>
                  <a:rPr lang="en-SE" i="1" dirty="0"/>
                  <a:t>complex </a:t>
                </a:r>
                <a:r>
                  <a:rPr lang="en-SE" dirty="0"/>
                  <a:t>signal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SE" dirty="0"/>
              </a:p>
              <a:p>
                <a:pPr lvl="1"/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E" dirty="0"/>
                  <a:t> symbols per second (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SE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SE" dirty="0"/>
                  <a:t>bandwidth)</a:t>
                </a:r>
              </a:p>
              <a:p>
                <a:pPr lvl="1"/>
                <a:r>
                  <a:rPr lang="en-SE" dirty="0"/>
                  <a:t>Signal power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SE" dirty="0"/>
                  <a:t> Watt, energy per symbol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v-SE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charset="0"/>
                      </a:rPr>
                      <m:t>/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Channel response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Noise with </a:t>
                </a:r>
                <a:r>
                  <a:rPr lang="en-US" dirty="0"/>
                  <a:t>power spectral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(Watt/Hz)</a:t>
                </a: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2097E9B-E8F1-0B4F-B715-9EAA9108B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2057399"/>
                <a:ext cx="10853647" cy="4071939"/>
              </a:xfrm>
              <a:blipFill>
                <a:blip r:embed="rId2"/>
                <a:stretch>
                  <a:fillRect l="-701" b="-12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6C7F2-0061-D742-9D0C-B30716189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3EE0-C62F-4843-B1D1-BD07B6916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94744C-4577-0747-8C9E-6290C489587A}"/>
              </a:ext>
            </a:extLst>
          </p:cNvPr>
          <p:cNvSpPr/>
          <p:nvPr/>
        </p:nvSpPr>
        <p:spPr>
          <a:xfrm>
            <a:off x="5911434" y="2826922"/>
            <a:ext cx="392329" cy="3923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30102B-D0E0-D340-8940-5C333B787336}"/>
              </a:ext>
            </a:extLst>
          </p:cNvPr>
          <p:cNvSpPr txBox="1"/>
          <p:nvPr/>
        </p:nvSpPr>
        <p:spPr>
          <a:xfrm>
            <a:off x="5916680" y="2757585"/>
            <a:ext cx="381836" cy="4680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latin typeface="Georgia"/>
                <a:cs typeface="Georgia"/>
              </a:rPr>
              <a:t>+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279A54-2BE3-264A-BA7D-6C12C11FF44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346135" y="3023086"/>
            <a:ext cx="56005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C4850B-89E3-7F4C-80EE-E258AEF44FD2}"/>
              </a:ext>
            </a:extLst>
          </p:cNvPr>
          <p:cNvCxnSpPr/>
          <p:nvPr/>
        </p:nvCxnSpPr>
        <p:spPr>
          <a:xfrm>
            <a:off x="6298516" y="3028101"/>
            <a:ext cx="1101488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028CAD-5E95-E84A-8295-BCDA1C41FCCE}"/>
              </a:ext>
            </a:extLst>
          </p:cNvPr>
          <p:cNvCxnSpPr>
            <a:cxnSpLocks/>
          </p:cNvCxnSpPr>
          <p:nvPr/>
        </p:nvCxnSpPr>
        <p:spPr>
          <a:xfrm>
            <a:off x="6107598" y="2405745"/>
            <a:ext cx="0" cy="4211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56D367-BF6D-FD41-A45E-0B8037C729FD}"/>
                  </a:ext>
                </a:extLst>
              </p:cNvPr>
              <p:cNvSpPr txBox="1"/>
              <p:nvPr/>
            </p:nvSpPr>
            <p:spPr>
              <a:xfrm>
                <a:off x="3603622" y="2757585"/>
                <a:ext cx="676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Georgia"/>
                      </a:rPr>
                      <m:t>𝑥</m:t>
                    </m:r>
                  </m:oMath>
                </a14:m>
                <a:r>
                  <a:rPr lang="en-US" sz="2400" dirty="0">
                    <a:latin typeface="Georgia"/>
                    <a:cs typeface="Georgia"/>
                  </a:rPr>
                  <a:t>[</a:t>
                </a:r>
                <a:r>
                  <a:rPr lang="en-US" sz="2400" i="1" dirty="0">
                    <a:latin typeface="Georgia"/>
                    <a:cs typeface="Georgia"/>
                  </a:rPr>
                  <a:t>l</a:t>
                </a:r>
                <a:r>
                  <a:rPr lang="en-US" sz="2400" dirty="0">
                    <a:latin typeface="Georgia"/>
                    <a:cs typeface="Georgia"/>
                  </a:rPr>
                  <a:t>]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56D367-BF6D-FD41-A45E-0B8037C72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22" y="2757585"/>
                <a:ext cx="676467" cy="461665"/>
              </a:xfrm>
              <a:prstGeom prst="rect">
                <a:avLst/>
              </a:prstGeom>
              <a:blipFill>
                <a:blip r:embed="rId3"/>
                <a:stretch>
                  <a:fillRect t="-7895" r="-14815" b="-2894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AB8810-DF86-A14F-B669-9DFC1BF1E360}"/>
                  </a:ext>
                </a:extLst>
              </p:cNvPr>
              <p:cNvSpPr txBox="1"/>
              <p:nvPr/>
            </p:nvSpPr>
            <p:spPr>
              <a:xfrm>
                <a:off x="7385724" y="2757585"/>
                <a:ext cx="29390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𝑦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[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𝑙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]=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𝑔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eorgia"/>
                        </a:rPr>
                        <m:t>∙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[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𝑙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]+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𝑛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[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𝑙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]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AB8810-DF86-A14F-B669-9DFC1BF1E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724" y="2757585"/>
                <a:ext cx="2939010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0062F6-91DC-B444-A43B-181B8B71B883}"/>
                  </a:ext>
                </a:extLst>
              </p:cNvPr>
              <p:cNvSpPr txBox="1"/>
              <p:nvPr/>
            </p:nvSpPr>
            <p:spPr>
              <a:xfrm>
                <a:off x="5879211" y="1949753"/>
                <a:ext cx="2454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𝑛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[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𝑙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]∼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𝐶𝑁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(0,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0062F6-91DC-B444-A43B-181B8B71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211" y="1949753"/>
                <a:ext cx="2454070" cy="461665"/>
              </a:xfrm>
              <a:prstGeom prst="rect">
                <a:avLst/>
              </a:prstGeom>
              <a:blipFill>
                <a:blip r:embed="rId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1913179-3C96-3F48-BF8A-BD169F76FE0E}"/>
                  </a:ext>
                </a:extLst>
              </p:cNvPr>
              <p:cNvSpPr/>
              <p:nvPr/>
            </p:nvSpPr>
            <p:spPr>
              <a:xfrm>
                <a:off x="4894922" y="2826922"/>
                <a:ext cx="451213" cy="3923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SE" sz="2400" dirty="0">
                  <a:solidFill>
                    <a:schemeClr val="tx1"/>
                  </a:solidFill>
                  <a:latin typeface="Georgia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1913179-3C96-3F48-BF8A-BD169F76F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922" y="2826922"/>
                <a:ext cx="451213" cy="392328"/>
              </a:xfrm>
              <a:prstGeom prst="rect">
                <a:avLst/>
              </a:prstGeom>
              <a:blipFill>
                <a:blip r:embed="rId6"/>
                <a:stretch>
                  <a:fillRect b="-1562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0BCB47-CAFB-F641-A7EC-C8D4275E33B4}"/>
              </a:ext>
            </a:extLst>
          </p:cNvPr>
          <p:cNvCxnSpPr>
            <a:cxnSpLocks/>
          </p:cNvCxnSpPr>
          <p:nvPr/>
        </p:nvCxnSpPr>
        <p:spPr>
          <a:xfrm>
            <a:off x="4334870" y="3023086"/>
            <a:ext cx="56005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51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B2E5-C514-AD4C-B911-C15F2303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communication performance?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A099BD-2ACC-2B4F-A2AB-AAFA8F57095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Data packet: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Characterized by</a:t>
                </a:r>
              </a:p>
              <a:p>
                <a:pPr lvl="1"/>
                <a:r>
                  <a:rPr lang="en-US" dirty="0"/>
                  <a:t>How many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symbols the packet contains</a:t>
                </a:r>
              </a:p>
              <a:p>
                <a:pPr lvl="1"/>
                <a:r>
                  <a:rPr lang="en-US" dirty="0"/>
                  <a:t>How many information bits these symbols represent </a:t>
                </a:r>
                <a:br>
                  <a:rPr lang="en-US" dirty="0"/>
                </a:br>
                <a:r>
                  <a:rPr lang="en-US" dirty="0"/>
                  <a:t>(determined by the modulation and coding scheme)</a:t>
                </a:r>
              </a:p>
              <a:p>
                <a:pPr lvl="1"/>
                <a:r>
                  <a:rPr lang="en-US" dirty="0"/>
                  <a:t>Probability of incorrect decoding at the receiver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A099BD-2ACC-2B4F-A2AB-AAFA8F570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21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C76A3-D29D-6547-A922-E0A90E9BB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Multiple Antenna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B8EF-AF7A-8641-9A10-44A6CD709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3429DB-B427-B344-8193-52048DD2A3E2}"/>
                  </a:ext>
                </a:extLst>
              </p:cNvPr>
              <p:cNvSpPr/>
              <p:nvPr/>
            </p:nvSpPr>
            <p:spPr>
              <a:xfrm>
                <a:off x="2695497" y="2476736"/>
                <a:ext cx="670556" cy="6191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v-SE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3429DB-B427-B344-8193-52048DD2A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497" y="2476736"/>
                <a:ext cx="670556" cy="619105"/>
              </a:xfrm>
              <a:prstGeom prst="rect">
                <a:avLst/>
              </a:prstGeom>
              <a:blipFill>
                <a:blip r:embed="rId3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96374DC-D450-6C46-87BC-752E6F83CBC4}"/>
                  </a:ext>
                </a:extLst>
              </p:cNvPr>
              <p:cNvSpPr/>
              <p:nvPr/>
            </p:nvSpPr>
            <p:spPr>
              <a:xfrm>
                <a:off x="3366053" y="2476736"/>
                <a:ext cx="670556" cy="6191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v-SE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96374DC-D450-6C46-87BC-752E6F83C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053" y="2476736"/>
                <a:ext cx="670556" cy="619105"/>
              </a:xfrm>
              <a:prstGeom prst="rect">
                <a:avLst/>
              </a:prstGeom>
              <a:blipFill>
                <a:blip r:embed="rId4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2AB31B1-4F33-B049-AF4A-EF1CF2D6E1FE}"/>
                  </a:ext>
                </a:extLst>
              </p:cNvPr>
              <p:cNvSpPr/>
              <p:nvPr/>
            </p:nvSpPr>
            <p:spPr>
              <a:xfrm>
                <a:off x="4036609" y="2476736"/>
                <a:ext cx="670556" cy="61910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v-SE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2AB31B1-4F33-B049-AF4A-EF1CF2D6E1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609" y="2476736"/>
                <a:ext cx="670556" cy="619105"/>
              </a:xfrm>
              <a:prstGeom prst="rect">
                <a:avLst/>
              </a:prstGeom>
              <a:blipFill>
                <a:blip r:embed="rId5"/>
                <a:stretch>
                  <a:fillRect l="-1818" r="-109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C84052-E0D8-464C-A7FB-EF45ED222D03}"/>
                  </a:ext>
                </a:extLst>
              </p:cNvPr>
              <p:cNvSpPr/>
              <p:nvPr/>
            </p:nvSpPr>
            <p:spPr>
              <a:xfrm>
                <a:off x="4707165" y="2476735"/>
                <a:ext cx="670556" cy="619105"/>
              </a:xfrm>
              <a:prstGeom prst="rect">
                <a:avLst/>
              </a:prstGeom>
              <a:solidFill>
                <a:srgbClr val="FFE7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v-SE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[4]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C84052-E0D8-464C-A7FB-EF45ED222D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165" y="2476735"/>
                <a:ext cx="670556" cy="619105"/>
              </a:xfrm>
              <a:prstGeom prst="rect">
                <a:avLst/>
              </a:prstGeom>
              <a:blipFill>
                <a:blip r:embed="rId6"/>
                <a:stretch>
                  <a:fillRect l="-1852" r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AB739AC-55FB-0743-8603-7E165EA5FABB}"/>
                  </a:ext>
                </a:extLst>
              </p:cNvPr>
              <p:cNvSpPr/>
              <p:nvPr/>
            </p:nvSpPr>
            <p:spPr>
              <a:xfrm>
                <a:off x="5377720" y="2476734"/>
                <a:ext cx="2491341" cy="61910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AB739AC-55FB-0743-8603-7E165EA5F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20" y="2476734"/>
                <a:ext cx="2491341" cy="6191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43462F-A04A-5549-A5F9-02078B9EB00A}"/>
                  </a:ext>
                </a:extLst>
              </p:cNvPr>
              <p:cNvSpPr/>
              <p:nvPr/>
            </p:nvSpPr>
            <p:spPr>
              <a:xfrm>
                <a:off x="7869061" y="2476734"/>
                <a:ext cx="670556" cy="61910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v-SE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sv-SE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sv-SE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43462F-A04A-5549-A5F9-02078B9EB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061" y="2476734"/>
                <a:ext cx="670556" cy="619105"/>
              </a:xfrm>
              <a:prstGeom prst="rect">
                <a:avLst/>
              </a:prstGeom>
              <a:blipFill>
                <a:blip r:embed="rId8"/>
                <a:stretch>
                  <a:fillRect l="-1852" r="-129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68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4C4A-B5E7-8C48-969D-529AEA2D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Small or large packages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32E4D9B-6B7D-1C46-A233-F87F4736F7C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0853647" cy="4420767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SE" dirty="0"/>
                  <a:t>Small package</a:t>
                </a:r>
              </a:p>
              <a:p>
                <a:pPr lvl="1"/>
                <a:r>
                  <a:rPr lang="en-SE" dirty="0"/>
                  <a:t>Few noise realizations </a:t>
                </a:r>
                <a14:m>
                  <m:oMath xmlns:m="http://schemas.openxmlformats.org/officeDocument/2006/math">
                    <m:r>
                      <a:rPr lang="en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SE" dirty="0"/>
                  <a:t> Unpredictability</a:t>
                </a:r>
              </a:p>
              <a:p>
                <a:pPr lvl="1"/>
                <a:r>
                  <a:rPr lang="en-SE" dirty="0"/>
                  <a:t>Tradeoff between bit/symbol and error probability</a:t>
                </a:r>
              </a:p>
              <a:p>
                <a:endParaRPr lang="en-SE" dirty="0"/>
              </a:p>
              <a:p>
                <a:endParaRPr lang="en-SE" dirty="0"/>
              </a:p>
              <a:p>
                <a:pPr>
                  <a:spcAft>
                    <a:spcPts val="1200"/>
                  </a:spcAft>
                </a:pPr>
                <a:r>
                  <a:rPr lang="en-SE" dirty="0"/>
                  <a:t>Large package</a:t>
                </a:r>
              </a:p>
              <a:p>
                <a:pPr lvl="1"/>
                <a:r>
                  <a:rPr lang="en-SE" dirty="0"/>
                  <a:t>Many noise realizations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SE" dirty="0"/>
                  <a:t> Statistical predictability</a:t>
                </a:r>
              </a:p>
              <a:p>
                <a:pPr lvl="1"/>
                <a:r>
                  <a:rPr lang="en-SE" dirty="0"/>
                  <a:t>Tradeoff becomes almost binary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10000</m:t>
                    </m:r>
                  </m:oMath>
                </a14:m>
                <a:r>
                  <a:rPr lang="en-SE" dirty="0"/>
                  <a:t> symbols =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E" dirty="0"/>
                  <a:t> ms if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SE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SE" dirty="0"/>
                  <a:t> MHz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32E4D9B-6B7D-1C46-A233-F87F4736F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0853647" cy="4420767"/>
              </a:xfrm>
              <a:blipFill>
                <a:blip r:embed="rId2"/>
                <a:stretch>
                  <a:fillRect l="-701" t="-200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7426-6DC3-984B-A849-3C31E1ED0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3FFAF-1BA3-DC47-A8BA-2203B7576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24CF810-D3B9-2043-9484-88AAE5E3DC67}"/>
                  </a:ext>
                </a:extLst>
              </p:cNvPr>
              <p:cNvSpPr/>
              <p:nvPr/>
            </p:nvSpPr>
            <p:spPr>
              <a:xfrm>
                <a:off x="3707946" y="1808393"/>
                <a:ext cx="1897723" cy="47241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[8]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24CF810-D3B9-2043-9484-88AAE5E3DC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46" y="1808393"/>
                <a:ext cx="1897723" cy="47241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048657-58E9-DD49-B56B-BD879BAB088E}"/>
                  </a:ext>
                </a:extLst>
              </p:cNvPr>
              <p:cNvSpPr/>
              <p:nvPr/>
            </p:nvSpPr>
            <p:spPr>
              <a:xfrm>
                <a:off x="3707946" y="4155631"/>
                <a:ext cx="7282036" cy="47241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[10000]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048657-58E9-DD49-B56B-BD879BAB0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46" y="4155631"/>
                <a:ext cx="7282036" cy="472415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872FF9-2651-2B4E-A32A-E80E9A939FA5}"/>
              </a:ext>
            </a:extLst>
          </p:cNvPr>
          <p:cNvCxnSpPr/>
          <p:nvPr/>
        </p:nvCxnSpPr>
        <p:spPr>
          <a:xfrm>
            <a:off x="9041449" y="3246783"/>
            <a:ext cx="2686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906BEC-AAEF-734A-85AF-DF19170C733D}"/>
              </a:ext>
            </a:extLst>
          </p:cNvPr>
          <p:cNvSpPr txBox="1"/>
          <p:nvPr/>
        </p:nvSpPr>
        <p:spPr>
          <a:xfrm>
            <a:off x="10912527" y="3370734"/>
            <a:ext cx="11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Bit/symbol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DB3405-54B1-A147-B8CF-5841F13E006C}"/>
              </a:ext>
            </a:extLst>
          </p:cNvPr>
          <p:cNvSpPr/>
          <p:nvPr/>
        </p:nvSpPr>
        <p:spPr>
          <a:xfrm>
            <a:off x="9047437" y="2352224"/>
            <a:ext cx="2554203" cy="89306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62973">
                <a:srgbClr val="F87439"/>
              </a:gs>
              <a:gs pos="39000">
                <a:srgbClr val="FFC000"/>
              </a:gs>
              <a:gs pos="100000">
                <a:srgbClr val="FF00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F386E5-B0B7-3D47-89BF-464DA5CD26C0}"/>
              </a:ext>
            </a:extLst>
          </p:cNvPr>
          <p:cNvCxnSpPr/>
          <p:nvPr/>
        </p:nvCxnSpPr>
        <p:spPr>
          <a:xfrm>
            <a:off x="9035461" y="6302549"/>
            <a:ext cx="2686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F42642-126D-E04F-A096-88DD836CA466}"/>
              </a:ext>
            </a:extLst>
          </p:cNvPr>
          <p:cNvSpPr txBox="1"/>
          <p:nvPr/>
        </p:nvSpPr>
        <p:spPr>
          <a:xfrm>
            <a:off x="10906539" y="6426500"/>
            <a:ext cx="11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Bit/symbol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EB39F-9FB0-FF46-AE31-24F1C65D545D}"/>
              </a:ext>
            </a:extLst>
          </p:cNvPr>
          <p:cNvSpPr/>
          <p:nvPr/>
        </p:nvSpPr>
        <p:spPr>
          <a:xfrm>
            <a:off x="9041449" y="5407990"/>
            <a:ext cx="2554203" cy="893060"/>
          </a:xfrm>
          <a:prstGeom prst="rect">
            <a:avLst/>
          </a:prstGeom>
          <a:gradFill flip="none" rotWithShape="1">
            <a:gsLst>
              <a:gs pos="66000">
                <a:schemeClr val="accent4">
                  <a:lumMod val="20000"/>
                  <a:lumOff val="80000"/>
                </a:schemeClr>
              </a:gs>
              <a:gs pos="69000">
                <a:srgbClr val="F87439"/>
              </a:gs>
              <a:gs pos="67000">
                <a:srgbClr val="FFC000"/>
              </a:gs>
              <a:gs pos="76000">
                <a:srgbClr val="FF00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3375F-EC28-1D4D-88EE-68B371C44FC5}"/>
              </a:ext>
            </a:extLst>
          </p:cNvPr>
          <p:cNvSpPr txBox="1"/>
          <p:nvPr/>
        </p:nvSpPr>
        <p:spPr>
          <a:xfrm>
            <a:off x="8457884" y="1808081"/>
            <a:ext cx="117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Few errors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CE1DC4-C0E6-FD40-B783-2A46FCACB9B8}"/>
              </a:ext>
            </a:extLst>
          </p:cNvPr>
          <p:cNvSpPr txBox="1"/>
          <p:nvPr/>
        </p:nvSpPr>
        <p:spPr>
          <a:xfrm>
            <a:off x="10769482" y="1811752"/>
            <a:ext cx="132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Many errors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1BB1FA-327D-5A45-B2EB-E4EA6DE07CAA}"/>
              </a:ext>
            </a:extLst>
          </p:cNvPr>
          <p:cNvSpPr txBox="1"/>
          <p:nvPr/>
        </p:nvSpPr>
        <p:spPr>
          <a:xfrm>
            <a:off x="9099689" y="5538775"/>
            <a:ext cx="744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Few</a:t>
            </a:r>
          </a:p>
          <a:p>
            <a:pPr algn="ctr"/>
            <a:r>
              <a:rPr lang="en-SE" dirty="0"/>
              <a:t>errors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313AC-CE56-D843-8CFE-BFF4FB838E50}"/>
              </a:ext>
            </a:extLst>
          </p:cNvPr>
          <p:cNvSpPr txBox="1"/>
          <p:nvPr/>
        </p:nvSpPr>
        <p:spPr>
          <a:xfrm>
            <a:off x="10830908" y="5543583"/>
            <a:ext cx="744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>
                <a:solidFill>
                  <a:schemeClr val="bg1"/>
                </a:solidFill>
              </a:rPr>
              <a:t>Many</a:t>
            </a:r>
          </a:p>
          <a:p>
            <a:pPr algn="ctr"/>
            <a:r>
              <a:rPr lang="en-SE" dirty="0">
                <a:solidFill>
                  <a:schemeClr val="bg1"/>
                </a:solidFill>
              </a:rPr>
              <a:t>errors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FAF60F-76A4-2241-AD09-2485B8FA7F13}"/>
              </a:ext>
            </a:extLst>
          </p:cNvPr>
          <p:cNvCxnSpPr>
            <a:stCxn id="16" idx="2"/>
          </p:cNvCxnSpPr>
          <p:nvPr/>
        </p:nvCxnSpPr>
        <p:spPr>
          <a:xfrm>
            <a:off x="9047437" y="2177413"/>
            <a:ext cx="268841" cy="60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CF3FFD-5DE5-1442-8522-F331FBC99923}"/>
              </a:ext>
            </a:extLst>
          </p:cNvPr>
          <p:cNvCxnSpPr>
            <a:cxnSpLocks/>
          </p:cNvCxnSpPr>
          <p:nvPr/>
        </p:nvCxnSpPr>
        <p:spPr>
          <a:xfrm flipH="1">
            <a:off x="11203125" y="2168855"/>
            <a:ext cx="156046" cy="571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10A4C8-F28C-D348-B260-BC08226ECF45}"/>
              </a:ext>
            </a:extLst>
          </p:cNvPr>
          <p:cNvCxnSpPr>
            <a:cxnSpLocks/>
          </p:cNvCxnSpPr>
          <p:nvPr/>
        </p:nvCxnSpPr>
        <p:spPr>
          <a:xfrm flipV="1">
            <a:off x="10753580" y="6185106"/>
            <a:ext cx="0" cy="2413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9ACF89-D6EC-D448-917B-7B7C0F4375A6}"/>
              </a:ext>
            </a:extLst>
          </p:cNvPr>
          <p:cNvSpPr txBox="1"/>
          <p:nvPr/>
        </p:nvSpPr>
        <p:spPr>
          <a:xfrm>
            <a:off x="5830957" y="6426500"/>
            <a:ext cx="17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Channel capacity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010F4D72-1A16-CB42-9D5C-A52699FD3B0C}"/>
              </a:ext>
            </a:extLst>
          </p:cNvPr>
          <p:cNvSpPr/>
          <p:nvPr/>
        </p:nvSpPr>
        <p:spPr>
          <a:xfrm>
            <a:off x="7580243" y="6414052"/>
            <a:ext cx="3061253" cy="218852"/>
          </a:xfrm>
          <a:custGeom>
            <a:avLst/>
            <a:gdLst>
              <a:gd name="connsiteX0" fmla="*/ 0 w 3061253"/>
              <a:gd name="connsiteY0" fmla="*/ 198783 h 218852"/>
              <a:gd name="connsiteX1" fmla="*/ 1086679 w 3061253"/>
              <a:gd name="connsiteY1" fmla="*/ 212035 h 218852"/>
              <a:gd name="connsiteX2" fmla="*/ 2451653 w 3061253"/>
              <a:gd name="connsiteY2" fmla="*/ 198783 h 218852"/>
              <a:gd name="connsiteX3" fmla="*/ 3061253 w 3061253"/>
              <a:gd name="connsiteY3" fmla="*/ 0 h 218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253" h="218852">
                <a:moveTo>
                  <a:pt x="0" y="198783"/>
                </a:moveTo>
                <a:lnTo>
                  <a:pt x="1086679" y="212035"/>
                </a:lnTo>
                <a:cubicBezTo>
                  <a:pt x="1495288" y="212035"/>
                  <a:pt x="2122557" y="234122"/>
                  <a:pt x="2451653" y="198783"/>
                </a:cubicBezTo>
                <a:cubicBezTo>
                  <a:pt x="2780749" y="163444"/>
                  <a:pt x="2921001" y="81722"/>
                  <a:pt x="306125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81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 animBg="1"/>
      <p:bldP spid="14" grpId="0"/>
      <p:bldP spid="15" grpId="0" animBg="1"/>
      <p:bldP spid="16" grpId="0"/>
      <p:bldP spid="17" grpId="0"/>
      <p:bldP spid="18" grpId="0"/>
      <p:bldP spid="19" grpId="0"/>
      <p:bldP spid="27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531C-B14D-4242-B51E-F36247F2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capacity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DC10E0-2ACF-DD4D-94FC-45CF83E39AB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</p:spPr>
            <p:txBody>
              <a:bodyPr/>
              <a:lstStyle/>
              <a:p>
                <a:r>
                  <a:rPr lang="en-US" dirty="0"/>
                  <a:t>Channel capacity</a:t>
                </a:r>
              </a:p>
              <a:p>
                <a:pPr lvl="1"/>
                <a:r>
                  <a:rPr lang="en-US" dirty="0"/>
                  <a:t>Random variables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 described by conditional distribution</a:t>
                </a:r>
              </a:p>
              <a:p>
                <a:pPr marL="457200" lvl="1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DC10E0-2ACF-DD4D-94FC-45CF83E39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  <a:blipFill>
                <a:blip r:embed="rId2"/>
                <a:stretch>
                  <a:fillRect l="-701" t="-190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B81C8-F7F1-6E4D-AF64-D489E294E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D77FD-F68F-F64F-8086-184E44802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p:grpSp>
        <p:nvGrpSpPr>
          <p:cNvPr id="7" name="Group 23">
            <a:extLst>
              <a:ext uri="{FF2B5EF4-FFF2-40B4-BE49-F238E27FC236}">
                <a16:creationId xmlns:a16="http://schemas.microsoft.com/office/drawing/2014/main" id="{22A6EF38-59B9-1B48-A38F-3F19DFDC7B8A}"/>
              </a:ext>
            </a:extLst>
          </p:cNvPr>
          <p:cNvGrpSpPr>
            <a:grpSpLocks/>
          </p:cNvGrpSpPr>
          <p:nvPr/>
        </p:nvGrpSpPr>
        <p:grpSpPr bwMode="auto">
          <a:xfrm>
            <a:off x="8427792" y="2203241"/>
            <a:ext cx="3514725" cy="576263"/>
            <a:chOff x="1753" y="1389"/>
            <a:chExt cx="2214" cy="363"/>
          </a:xfrm>
        </p:grpSpPr>
        <p:cxnSp>
          <p:nvCxnSpPr>
            <p:cNvPr id="8" name="AutoShape 24">
              <a:extLst>
                <a:ext uri="{FF2B5EF4-FFF2-40B4-BE49-F238E27FC236}">
                  <a16:creationId xmlns:a16="http://schemas.microsoft.com/office/drawing/2014/main" id="{1D82A11C-BB64-6046-A8A0-A3F42091FF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49" y="1570"/>
              <a:ext cx="385" cy="1"/>
            </a:xfrm>
            <a:prstGeom prst="straightConnector1">
              <a:avLst/>
            </a:prstGeom>
            <a:noFill/>
            <a:ln w="28575">
              <a:solidFill>
                <a:srgbClr val="0033CC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AutoShape 25">
              <a:extLst>
                <a:ext uri="{FF2B5EF4-FFF2-40B4-BE49-F238E27FC236}">
                  <a16:creationId xmlns:a16="http://schemas.microsoft.com/office/drawing/2014/main" id="{E9D30D6E-A214-E943-B46B-BCBEDD9EE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389"/>
              <a:ext cx="817" cy="363"/>
            </a:xfrm>
            <a:prstGeom prst="roundRect">
              <a:avLst>
                <a:gd name="adj" fmla="val 3907"/>
              </a:avLst>
            </a:prstGeom>
            <a:noFill/>
            <a:ln w="19050" algn="ctr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>
                      <a:alpha val="14999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26">
                  <a:extLst>
                    <a:ext uri="{FF2B5EF4-FFF2-40B4-BE49-F238E27FC236}">
                      <a16:creationId xmlns:a16="http://schemas.microsoft.com/office/drawing/2014/main" id="{83A89F04-A53C-E54E-B09B-9F67E2DF41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8" y="1434"/>
                  <a:ext cx="817" cy="2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sv-SE" sz="2000" b="0" i="0" dirty="0" smtClean="0">
                            <a:latin typeface="Cambria Math" charset="0"/>
                          </a:rPr>
                          <m:t>Channel</m:t>
                        </m:r>
                      </m:oMath>
                    </m:oMathPara>
                  </a14:m>
                  <a:endParaRPr lang="sv-SE" sz="2000" dirty="0"/>
                </a:p>
              </p:txBody>
            </p:sp>
          </mc:Choice>
          <mc:Fallback xmlns="">
            <p:sp>
              <p:nvSpPr>
                <p:cNvPr id="10" name="Text Box 26">
                  <a:extLst>
                    <a:ext uri="{FF2B5EF4-FFF2-40B4-BE49-F238E27FC236}">
                      <a16:creationId xmlns:a16="http://schemas.microsoft.com/office/drawing/2014/main" id="{83A89F04-A53C-E54E-B09B-9F67E2DF4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434"/>
                  <a:ext cx="817" cy="2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AutoShape 27">
              <a:extLst>
                <a:ext uri="{FF2B5EF4-FFF2-40B4-BE49-F238E27FC236}">
                  <a16:creationId xmlns:a16="http://schemas.microsoft.com/office/drawing/2014/main" id="{29EB5C80-C935-3640-9202-85C0C6590E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18" y="1571"/>
              <a:ext cx="402" cy="0"/>
            </a:xfrm>
            <a:prstGeom prst="straightConnector1">
              <a:avLst/>
            </a:prstGeom>
            <a:noFill/>
            <a:ln w="28575">
              <a:solidFill>
                <a:srgbClr val="0033CC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28">
                  <a:extLst>
                    <a:ext uri="{FF2B5EF4-FFF2-40B4-BE49-F238E27FC236}">
                      <a16:creationId xmlns:a16="http://schemas.microsoft.com/office/drawing/2014/main" id="{1B07975D-2A08-1247-89FF-00FDD51004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53" y="1434"/>
                  <a:ext cx="318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l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000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sv-SE" sz="2000" i="1" dirty="0">
                    <a:latin typeface="Cambria Math" charset="0"/>
                  </a:endParaRPr>
                </a:p>
              </p:txBody>
            </p:sp>
          </mc:Choice>
          <mc:Fallback xmlns="">
            <p:sp>
              <p:nvSpPr>
                <p:cNvPr id="12" name="Text Box 28">
                  <a:extLst>
                    <a:ext uri="{FF2B5EF4-FFF2-40B4-BE49-F238E27FC236}">
                      <a16:creationId xmlns:a16="http://schemas.microsoft.com/office/drawing/2014/main" id="{1B07975D-2A08-1247-89FF-00FDD51004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53" y="1434"/>
                  <a:ext cx="318" cy="2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29">
                  <a:extLst>
                    <a:ext uri="{FF2B5EF4-FFF2-40B4-BE49-F238E27FC236}">
                      <a16:creationId xmlns:a16="http://schemas.microsoft.com/office/drawing/2014/main" id="{FB5F18DF-D5FB-7E45-A844-2E3B6DD923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0" y="1420"/>
                  <a:ext cx="367" cy="2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0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sv-SE" sz="2000" dirty="0">
                    <a:solidFill>
                      <a:schemeClr val="tx1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3" name="Text Box 29">
                  <a:extLst>
                    <a:ext uri="{FF2B5EF4-FFF2-40B4-BE49-F238E27FC236}">
                      <a16:creationId xmlns:a16="http://schemas.microsoft.com/office/drawing/2014/main" id="{FB5F18DF-D5FB-7E45-A844-2E3B6DD923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00" y="1420"/>
                  <a:ext cx="367" cy="259"/>
                </a:xfrm>
                <a:prstGeom prst="rect">
                  <a:avLst/>
                </a:prstGeom>
                <a:blipFill>
                  <a:blip r:embed="rId5"/>
                  <a:stretch>
                    <a:fillRect b="-606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1F5EE3-D03F-8840-B433-87AA24A5BA3D}"/>
                  </a:ext>
                </a:extLst>
              </p:cNvPr>
              <p:cNvSpPr/>
              <p:nvPr/>
            </p:nvSpPr>
            <p:spPr>
              <a:xfrm>
                <a:off x="2660517" y="4024303"/>
                <a:ext cx="7282036" cy="19994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Channel coding theorem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[bit/symbol] is the capacity of the channel if: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For any given </a:t>
                </a:r>
                <a14:m>
                  <m:oMath xmlns:m="http://schemas.openxmlformats.org/officeDocument/2006/math">
                    <m:r>
                      <a:rPr lang="sv-S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sv-S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sv-S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sv-S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there exist a channel coding codebook of a finite length </a:t>
                </a:r>
                <a14:m>
                  <m:oMath xmlns:m="http://schemas.openxmlformats.org/officeDocument/2006/math">
                    <m:r>
                      <a:rPr lang="sv-SE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that has rate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and offers an error probability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error</m:t>
                        </m:r>
                      </m:e>
                    </m:d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1F5EE3-D03F-8840-B433-87AA24A5B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517" y="4024303"/>
                <a:ext cx="7282036" cy="1999476"/>
              </a:xfrm>
              <a:prstGeom prst="rect">
                <a:avLst/>
              </a:prstGeom>
              <a:blipFill>
                <a:blip r:embed="rId6"/>
                <a:stretch>
                  <a:fillRect l="-521" t="-1887" b="-503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38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31EA-CFC1-3540-9C04-EFD937F5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and mutual information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F0EB5A0-DB00-B74E-A472-618AD6DAAC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Channel capacity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𝐶</m:t>
                    </m:r>
                    <m:r>
                      <a:rPr lang="sv-SE" i="1">
                        <a:latin typeface="Cambria Math" charset="0"/>
                      </a:rPr>
                      <m:t>=</m:t>
                    </m:r>
                    <m:limLow>
                      <m:limLow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sv-SE">
                            <a:latin typeface="Cambria Math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𝑋</m:t>
                            </m:r>
                          </m:sub>
                        </m:sSub>
                        <m:r>
                          <a:rPr lang="sv-SE" i="1">
                            <a:latin typeface="Cambria Math" charset="0"/>
                          </a:rPr>
                          <m:t>(</m:t>
                        </m:r>
                        <m:r>
                          <a:rPr lang="sv-SE" i="1">
                            <a:latin typeface="Cambria Math" charset="0"/>
                          </a:rPr>
                          <m:t>𝑥</m:t>
                        </m:r>
                        <m:r>
                          <a:rPr lang="sv-SE" i="1">
                            <a:latin typeface="Cambria Math" charset="0"/>
                          </a:rPr>
                          <m:t>)</m:t>
                        </m:r>
                      </m:lim>
                    </m:limLow>
                    <m:r>
                      <a:rPr lang="sv-SE" i="1">
                        <a:latin typeface="Cambria Math" charset="0"/>
                      </a:rPr>
                      <m:t> </m:t>
                    </m:r>
                    <m:r>
                      <a:rPr lang="sv-SE" i="1">
                        <a:latin typeface="Cambria Math" charset="0"/>
                      </a:rPr>
                      <m:t>𝐼</m:t>
                    </m:r>
                    <m:r>
                      <a:rPr lang="sv-SE" i="1">
                        <a:latin typeface="Cambria Math" charset="0"/>
                      </a:rPr>
                      <m:t>(</m:t>
                    </m:r>
                    <m:r>
                      <a:rPr lang="sv-SE" i="1">
                        <a:latin typeface="Cambria Math" charset="0"/>
                      </a:rPr>
                      <m:t>𝑥</m:t>
                    </m:r>
                    <m:r>
                      <a:rPr lang="sv-SE" i="1">
                        <a:latin typeface="Cambria Math" charset="0"/>
                      </a:rPr>
                      <m:t>;</m:t>
                    </m:r>
                    <m:r>
                      <a:rPr lang="sv-SE" i="1">
                        <a:latin typeface="Cambria Math" charset="0"/>
                      </a:rPr>
                      <m:t>𝑦</m:t>
                    </m:r>
                    <m:r>
                      <a:rPr lang="sv-SE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:endParaRPr lang="en-US" dirty="0"/>
              </a:p>
              <a:p>
                <a:pPr lvl="1">
                  <a:spcAft>
                    <a:spcPts val="1200"/>
                  </a:spcAft>
                </a:pPr>
                <a:r>
                  <a:rPr lang="en-US" dirty="0"/>
                  <a:t>Mutual information: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𝐼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𝑥</m:t>
                        </m:r>
                        <m:r>
                          <a:rPr lang="sv-SE" i="1">
                            <a:latin typeface="Cambria Math" charset="0"/>
                          </a:rPr>
                          <m:t>;</m:t>
                        </m:r>
                        <m:r>
                          <a:rPr lang="sv-SE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=</m:t>
                    </m:r>
                    <m:r>
                      <a:rPr lang="sv-SE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−</m:t>
                    </m:r>
                    <m:r>
                      <a:rPr lang="sv-SE" i="1">
                        <a:latin typeface="Cambria Math" charset="0"/>
                      </a:rPr>
                      <m:t>h</m:t>
                    </m:r>
                    <m:r>
                      <a:rPr lang="sv-SE" i="1">
                        <a:latin typeface="Cambria Math" charset="0"/>
                      </a:rPr>
                      <m:t>(</m:t>
                    </m:r>
                    <m:r>
                      <a:rPr lang="sv-SE" i="1">
                        <a:latin typeface="Cambria Math" charset="0"/>
                      </a:rPr>
                      <m:t>𝑦</m:t>
                    </m:r>
                    <m:r>
                      <a:rPr lang="sv-SE" i="1">
                        <a:latin typeface="Cambria Math" charset="0"/>
                      </a:rPr>
                      <m:t>|</m:t>
                    </m:r>
                    <m:r>
                      <a:rPr lang="sv-SE" i="1">
                        <a:latin typeface="Cambria Math" charset="0"/>
                      </a:rPr>
                      <m:t>𝑥</m:t>
                    </m:r>
                    <m:r>
                      <a:rPr lang="sv-SE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spcAft>
                    <a:spcPts val="1200"/>
                  </a:spcAft>
                </a:pPr>
                <a:r>
                  <a:rPr lang="en-US" dirty="0"/>
                  <a:t>Differential entropy: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=−</m:t>
                    </m:r>
                    <m:r>
                      <a:rPr lang="sv-SE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sv-SE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sv-SE" i="1">
                        <a:latin typeface="Cambria Math" charset="0"/>
                      </a:rPr>
                      <m:t>≤</m:t>
                    </m:r>
                    <m:func>
                      <m:func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𝜋</m:t>
                            </m:r>
                            <m:r>
                              <a:rPr lang="sv-SE" i="1">
                                <a:latin typeface="Cambria Math" charset="0"/>
                              </a:rPr>
                              <m:t>𝑒</m:t>
                            </m:r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charset="0"/>
                              </a:rPr>
                              <m:t>Var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sv-SE" dirty="0"/>
              </a:p>
              <a:p>
                <a:pPr lvl="1">
                  <a:spcAft>
                    <a:spcPts val="1200"/>
                  </a:spcAft>
                </a:pPr>
                <a:r>
                  <a:rPr lang="en-US" dirty="0"/>
                  <a:t>Conditional differential entropy: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𝑦</m:t>
                        </m:r>
                        <m:r>
                          <a:rPr lang="sv-SE" i="1">
                            <a:latin typeface="Cambria Math" charset="0"/>
                          </a:rPr>
                          <m:t>|</m:t>
                        </m:r>
                        <m:r>
                          <a:rPr lang="sv-SE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=−</m:t>
                    </m:r>
                    <m:r>
                      <a:rPr lang="sv-SE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sv-SE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𝑌</m:t>
                                    </m:r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sv-SE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sv-SE" i="1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sv-SE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sv-SE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sv-SE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F0EB5A0-DB00-B74E-A472-618AD6DAAC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2181" b="-342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0BF31-D771-3D46-ABD5-23BA625AA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9ED8-ED6A-4C4B-BA10-B7252A03C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33DD7-F119-874A-AB21-1FCBD67F3802}"/>
              </a:ext>
            </a:extLst>
          </p:cNvPr>
          <p:cNvSpPr txBox="1"/>
          <p:nvPr/>
        </p:nvSpPr>
        <p:spPr>
          <a:xfrm>
            <a:off x="9170724" y="5327100"/>
            <a:ext cx="287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eorgia"/>
                <a:cs typeface="Georgia"/>
              </a:rPr>
              <a:t>Equality if </a:t>
            </a:r>
          </a:p>
          <a:p>
            <a:pPr algn="ctr"/>
            <a:r>
              <a:rPr lang="en-US" sz="2400" dirty="0">
                <a:latin typeface="Georgia"/>
                <a:cs typeface="Georgia"/>
              </a:rPr>
              <a:t>Complex Gaussian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7911C9-B485-D045-9CBF-B7E48E8767A4}"/>
              </a:ext>
            </a:extLst>
          </p:cNvPr>
          <p:cNvCxnSpPr>
            <a:cxnSpLocks/>
          </p:cNvCxnSpPr>
          <p:nvPr/>
        </p:nvCxnSpPr>
        <p:spPr>
          <a:xfrm flipH="1" flipV="1">
            <a:off x="6811784" y="4957698"/>
            <a:ext cx="2316027" cy="7388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3">
            <a:extLst>
              <a:ext uri="{FF2B5EF4-FFF2-40B4-BE49-F238E27FC236}">
                <a16:creationId xmlns:a16="http://schemas.microsoft.com/office/drawing/2014/main" id="{1B7D1B73-7FA7-7E47-A647-7BDA9BC65430}"/>
              </a:ext>
            </a:extLst>
          </p:cNvPr>
          <p:cNvGrpSpPr>
            <a:grpSpLocks/>
          </p:cNvGrpSpPr>
          <p:nvPr/>
        </p:nvGrpSpPr>
        <p:grpSpPr bwMode="auto">
          <a:xfrm>
            <a:off x="8427792" y="2203241"/>
            <a:ext cx="3514725" cy="576263"/>
            <a:chOff x="1753" y="1389"/>
            <a:chExt cx="2214" cy="363"/>
          </a:xfrm>
        </p:grpSpPr>
        <p:cxnSp>
          <p:nvCxnSpPr>
            <p:cNvPr id="24" name="AutoShape 24">
              <a:extLst>
                <a:ext uri="{FF2B5EF4-FFF2-40B4-BE49-F238E27FC236}">
                  <a16:creationId xmlns:a16="http://schemas.microsoft.com/office/drawing/2014/main" id="{DED8A7E9-F496-BB4A-9499-E1DD05551A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49" y="1570"/>
              <a:ext cx="385" cy="1"/>
            </a:xfrm>
            <a:prstGeom prst="straightConnector1">
              <a:avLst/>
            </a:prstGeom>
            <a:noFill/>
            <a:ln w="28575">
              <a:solidFill>
                <a:srgbClr val="0033CC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AutoShape 25">
              <a:extLst>
                <a:ext uri="{FF2B5EF4-FFF2-40B4-BE49-F238E27FC236}">
                  <a16:creationId xmlns:a16="http://schemas.microsoft.com/office/drawing/2014/main" id="{9233E0F7-D86A-FA41-86C2-198BBF1E3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389"/>
              <a:ext cx="817" cy="363"/>
            </a:xfrm>
            <a:prstGeom prst="roundRect">
              <a:avLst>
                <a:gd name="adj" fmla="val 3907"/>
              </a:avLst>
            </a:prstGeom>
            <a:noFill/>
            <a:ln w="19050" algn="ctr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>
                      <a:alpha val="14999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26">
                  <a:extLst>
                    <a:ext uri="{FF2B5EF4-FFF2-40B4-BE49-F238E27FC236}">
                      <a16:creationId xmlns:a16="http://schemas.microsoft.com/office/drawing/2014/main" id="{57C5A826-AE3C-5C4F-B990-E5ACD75520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8" y="1434"/>
                  <a:ext cx="817" cy="2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sv-SE" sz="2000" b="0" i="0" dirty="0" smtClean="0">
                            <a:latin typeface="Cambria Math" charset="0"/>
                          </a:rPr>
                          <m:t>Channel</m:t>
                        </m:r>
                      </m:oMath>
                    </m:oMathPara>
                  </a14:m>
                  <a:endParaRPr lang="sv-SE" sz="2000" dirty="0"/>
                </a:p>
              </p:txBody>
            </p:sp>
          </mc:Choice>
          <mc:Fallback xmlns="">
            <p:sp>
              <p:nvSpPr>
                <p:cNvPr id="10" name="Text Box 26">
                  <a:extLst>
                    <a:ext uri="{FF2B5EF4-FFF2-40B4-BE49-F238E27FC236}">
                      <a16:creationId xmlns:a16="http://schemas.microsoft.com/office/drawing/2014/main" id="{83A89F04-A53C-E54E-B09B-9F67E2DF4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434"/>
                  <a:ext cx="817" cy="2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AutoShape 27">
              <a:extLst>
                <a:ext uri="{FF2B5EF4-FFF2-40B4-BE49-F238E27FC236}">
                  <a16:creationId xmlns:a16="http://schemas.microsoft.com/office/drawing/2014/main" id="{6E8009CF-CCCE-9D45-9C2B-A975B20A40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18" y="1571"/>
              <a:ext cx="402" cy="0"/>
            </a:xfrm>
            <a:prstGeom prst="straightConnector1">
              <a:avLst/>
            </a:prstGeom>
            <a:noFill/>
            <a:ln w="28575">
              <a:solidFill>
                <a:srgbClr val="0033CC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28">
                  <a:extLst>
                    <a:ext uri="{FF2B5EF4-FFF2-40B4-BE49-F238E27FC236}">
                      <a16:creationId xmlns:a16="http://schemas.microsoft.com/office/drawing/2014/main" id="{8C5B8AB0-7DD3-534E-B23D-45020819D4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53" y="1434"/>
                  <a:ext cx="318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l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000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sv-SE" sz="2000" i="1" dirty="0">
                    <a:latin typeface="Cambria Math" charset="0"/>
                  </a:endParaRPr>
                </a:p>
              </p:txBody>
            </p:sp>
          </mc:Choice>
          <mc:Fallback xmlns="">
            <p:sp>
              <p:nvSpPr>
                <p:cNvPr id="28" name="Text Box 28">
                  <a:extLst>
                    <a:ext uri="{FF2B5EF4-FFF2-40B4-BE49-F238E27FC236}">
                      <a16:creationId xmlns:a16="http://schemas.microsoft.com/office/drawing/2014/main" id="{8C5B8AB0-7DD3-534E-B23D-45020819D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53" y="1434"/>
                  <a:ext cx="318" cy="2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29">
                  <a:extLst>
                    <a:ext uri="{FF2B5EF4-FFF2-40B4-BE49-F238E27FC236}">
                      <a16:creationId xmlns:a16="http://schemas.microsoft.com/office/drawing/2014/main" id="{AAFD5D71-F14E-2340-B28C-4AD1CD9EE4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0" y="1420"/>
                  <a:ext cx="367" cy="2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0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sv-SE" sz="2000" dirty="0">
                    <a:solidFill>
                      <a:schemeClr val="tx1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29" name="Text Box 29">
                  <a:extLst>
                    <a:ext uri="{FF2B5EF4-FFF2-40B4-BE49-F238E27FC236}">
                      <a16:creationId xmlns:a16="http://schemas.microsoft.com/office/drawing/2014/main" id="{AAFD5D71-F14E-2340-B28C-4AD1CD9EE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00" y="1420"/>
                  <a:ext cx="367" cy="259"/>
                </a:xfrm>
                <a:prstGeom prst="rect">
                  <a:avLst/>
                </a:prstGeom>
                <a:blipFill>
                  <a:blip r:embed="rId5"/>
                  <a:stretch>
                    <a:fillRect b="-606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65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B78218-ED3E-464F-87FD-F2437E9384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Differential entropy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B78218-ED3E-464F-87FD-F2437E938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7" t="-18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E927F54-EFCF-1145-AD17-3B33862EBA6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sz="2800" dirty="0"/>
                  <a:t>Direct computation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i="1">
                          <a:latin typeface="Cambria Math" charset="0"/>
                        </a:rPr>
                        <m:t>−</m:t>
                      </m:r>
                      <m:r>
                        <a:rPr lang="sv-SE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ℂ</m:t>
                          </m:r>
                        </m:sub>
                        <m:sup/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sup>
                          </m:sSup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f>
                                        <m:f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sv-SE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sv-SE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ℂ</m:t>
                          </m:r>
                        </m:sub>
                        <m:sup/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sup>
                          </m:sSup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sv-SE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sv-SE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sv-SE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sv-SE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nary>
                        <m:naryPr>
                          <m:ctrlPr>
                            <a:rPr lang="sv-SE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ℂ</m:t>
                          </m:r>
                        </m:sub>
                        <m:sup/>
                        <m:e>
                          <m:r>
                            <a:rPr lang="sv-SE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sv-SE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sSup>
                            <m:sSupPr>
                              <m:ctrlPr>
                                <a:rPr lang="sv-SE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sv-SE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sv-SE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sv-SE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sv-SE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trlPr>
                            <a:rPr lang="sv-S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ℂ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sv-S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v-S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sv-SE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sv-S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sSup>
                            <m:sSupPr>
                              <m:ctrlPr>
                                <a:rPr lang="sv-S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sv-SE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sv-S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sv-SE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sv-S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sv-SE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sv-SE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v-SE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sv-S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𝑒𝑝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v-S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E927F54-EFCF-1145-AD17-3B33862EB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935" t="-28037" b="-274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78D99-444C-5B41-844F-D9659A5E0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AAA53-18E4-7547-BD9F-08E06CFC6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7850143-0E1B-9D40-AB0A-8980A1F41719}"/>
                  </a:ext>
                </a:extLst>
              </p:cNvPr>
              <p:cNvSpPr/>
              <p:nvPr/>
            </p:nvSpPr>
            <p:spPr>
              <a:xfrm>
                <a:off x="9752690" y="955714"/>
                <a:ext cx="1975669" cy="7160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7850143-0E1B-9D40-AB0A-8980A1F41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90" y="955714"/>
                <a:ext cx="1975669" cy="716030"/>
              </a:xfrm>
              <a:prstGeom prst="rect">
                <a:avLst/>
              </a:prstGeom>
              <a:blipFill>
                <a:blip r:embed="rId4"/>
                <a:stretch>
                  <a:fillRect b="-51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57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B5D-9C57-3E4F-95DA-759FD86D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of complex discrete memoryless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30306DB-A9A5-D84B-9844-691132DA63A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2452432"/>
                <a:ext cx="10853647" cy="3444212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𝐼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𝑥</m:t>
                        </m:r>
                        <m:r>
                          <a:rPr lang="sv-SE" i="1">
                            <a:latin typeface="Cambria Math" charset="0"/>
                          </a:rPr>
                          <m:t>;</m:t>
                        </m:r>
                        <m:r>
                          <a:rPr lang="sv-SE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=</m:t>
                    </m:r>
                    <m:r>
                      <a:rPr lang="sv-SE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−</m:t>
                    </m:r>
                    <m:r>
                      <a:rPr lang="sv-SE" i="1">
                        <a:latin typeface="Cambria Math" charset="0"/>
                      </a:rPr>
                      <m:t>h</m:t>
                    </m:r>
                    <m:r>
                      <a:rPr lang="sv-SE" i="1">
                        <a:latin typeface="Cambria Math" charset="0"/>
                      </a:rPr>
                      <m:t>(</m:t>
                    </m:r>
                    <m:r>
                      <a:rPr lang="sv-SE" i="1">
                        <a:latin typeface="Cambria Math" charset="0"/>
                      </a:rPr>
                      <m:t>𝑦</m:t>
                    </m:r>
                    <m:r>
                      <a:rPr lang="sv-SE" i="1">
                        <a:latin typeface="Cambria Math" charset="0"/>
                      </a:rPr>
                      <m:t>|</m:t>
                    </m:r>
                    <m:r>
                      <a:rPr lang="sv-SE" i="1">
                        <a:latin typeface="Cambria Math" charset="0"/>
                      </a:rPr>
                      <m:t>𝑥</m:t>
                    </m:r>
                    <m:r>
                      <a:rPr lang="sv-SE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𝑔𝑥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spcBef>
                    <a:spcPts val="2100"/>
                  </a:spcBef>
                  <a:spcAft>
                    <a:spcPts val="600"/>
                  </a:spcAft>
                </a:pPr>
                <a:r>
                  <a:rPr lang="en-US" dirty="0"/>
                  <a:t>Mutual information maximized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𝐶𝑁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30306DB-A9A5-D84B-9844-691132DA63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2452432"/>
                <a:ext cx="10853647" cy="3444212"/>
              </a:xfrm>
              <a:blipFill>
                <a:blip r:embed="rId2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13328-107B-A44C-B784-0985C4C3C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Multiple Antenna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706BB-8DE9-C44A-918A-5B50EB65C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5574FE-18D0-3F44-8642-DD0F6A04F046}"/>
              </a:ext>
            </a:extLst>
          </p:cNvPr>
          <p:cNvSpPr/>
          <p:nvPr/>
        </p:nvSpPr>
        <p:spPr>
          <a:xfrm>
            <a:off x="6140034" y="2559735"/>
            <a:ext cx="392329" cy="3923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EE48E-ED31-7842-995E-EC9A37F2A732}"/>
              </a:ext>
            </a:extLst>
          </p:cNvPr>
          <p:cNvSpPr txBox="1"/>
          <p:nvPr/>
        </p:nvSpPr>
        <p:spPr>
          <a:xfrm>
            <a:off x="6145280" y="2490398"/>
            <a:ext cx="381836" cy="4680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latin typeface="Georgia"/>
                <a:cs typeface="Georgia"/>
              </a:rPr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346F66-811A-2144-8DA9-A8165F69570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74735" y="2755899"/>
            <a:ext cx="56005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70F819-FC37-A54D-B576-D14978EFDD82}"/>
              </a:ext>
            </a:extLst>
          </p:cNvPr>
          <p:cNvCxnSpPr/>
          <p:nvPr/>
        </p:nvCxnSpPr>
        <p:spPr>
          <a:xfrm>
            <a:off x="6527116" y="2760914"/>
            <a:ext cx="1101488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B0A702-C1CC-FB40-B1E7-B982274E24E4}"/>
              </a:ext>
            </a:extLst>
          </p:cNvPr>
          <p:cNvCxnSpPr>
            <a:cxnSpLocks/>
          </p:cNvCxnSpPr>
          <p:nvPr/>
        </p:nvCxnSpPr>
        <p:spPr>
          <a:xfrm>
            <a:off x="6336198" y="2138558"/>
            <a:ext cx="0" cy="4211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E0810-22CF-3144-B9DC-9B34A7BA2658}"/>
                  </a:ext>
                </a:extLst>
              </p:cNvPr>
              <p:cNvSpPr txBox="1"/>
              <p:nvPr/>
            </p:nvSpPr>
            <p:spPr>
              <a:xfrm>
                <a:off x="4132262" y="2490398"/>
                <a:ext cx="4312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E0810-22CF-3144-B9DC-9B34A7BA2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262" y="2490398"/>
                <a:ext cx="43120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37955D-901C-464D-81E6-40F5BAA1C656}"/>
                  </a:ext>
                </a:extLst>
              </p:cNvPr>
              <p:cNvSpPr txBox="1"/>
              <p:nvPr/>
            </p:nvSpPr>
            <p:spPr>
              <a:xfrm>
                <a:off x="7614324" y="2490398"/>
                <a:ext cx="19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𝑔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eorgia"/>
                        </a:rPr>
                        <m:t>∙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+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37955D-901C-464D-81E6-40F5BAA1C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324" y="2490398"/>
                <a:ext cx="1972015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1469-0C1D-2D4E-B97C-B4FCB79B1A95}"/>
                  </a:ext>
                </a:extLst>
              </p:cNvPr>
              <p:cNvSpPr txBox="1"/>
              <p:nvPr/>
            </p:nvSpPr>
            <p:spPr>
              <a:xfrm>
                <a:off x="6107811" y="1682566"/>
                <a:ext cx="2186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𝐶𝑁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(0,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1469-0C1D-2D4E-B97C-B4FCB79B1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811" y="1682566"/>
                <a:ext cx="2186817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A243529-66B3-524A-8B07-0B028D29B167}"/>
                  </a:ext>
                </a:extLst>
              </p:cNvPr>
              <p:cNvSpPr/>
              <p:nvPr/>
            </p:nvSpPr>
            <p:spPr>
              <a:xfrm>
                <a:off x="5123522" y="2559735"/>
                <a:ext cx="451213" cy="3923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SE" sz="2400" dirty="0">
                  <a:solidFill>
                    <a:schemeClr val="tx1"/>
                  </a:solidFill>
                  <a:latin typeface="Georgia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A243529-66B3-524A-8B07-0B028D29B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522" y="2559735"/>
                <a:ext cx="451213" cy="392328"/>
              </a:xfrm>
              <a:prstGeom prst="rect">
                <a:avLst/>
              </a:prstGeom>
              <a:blipFill>
                <a:blip r:embed="rId6"/>
                <a:stretch>
                  <a:fillRect b="-1562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BCE65D-EE51-2447-BABB-77D92A359D6F}"/>
              </a:ext>
            </a:extLst>
          </p:cNvPr>
          <p:cNvCxnSpPr>
            <a:cxnSpLocks/>
          </p:cNvCxnSpPr>
          <p:nvPr/>
        </p:nvCxnSpPr>
        <p:spPr>
          <a:xfrm>
            <a:off x="4563470" y="2755899"/>
            <a:ext cx="56005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8519658-C6C3-1743-8E2F-0347B30557B8}"/>
                  </a:ext>
                </a:extLst>
              </p:cNvPr>
              <p:cNvSpPr/>
              <p:nvPr/>
            </p:nvSpPr>
            <p:spPr>
              <a:xfrm>
                <a:off x="3323510" y="5326447"/>
                <a:ext cx="5643540" cy="138812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Channel capacity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p>
                                    <m:sSup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8519658-C6C3-1743-8E2F-0347B3055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510" y="5326447"/>
                <a:ext cx="5643540" cy="13881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6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FE17CC-CFFB-40D4-8FF9-C25CBCDADBD5}">
  <ds:schemaRefs>
    <ds:schemaRef ds:uri="http://schemas.microsoft.com/office/2006/metadata/properties"/>
    <ds:schemaRef ds:uri="http://schemas.microsoft.com/office/infopath/2007/PartnerControls"/>
    <ds:schemaRef ds:uri="a5aea428-1722-47f0-acbf-e195f738e188"/>
  </ds:schemaRefs>
</ds:datastoreItem>
</file>

<file path=customXml/itemProps3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8034</TotalTime>
  <Words>644</Words>
  <Application>Microsoft Macintosh PowerPoint</Application>
  <PresentationFormat>Widescreen</PresentationFormat>
  <Paragraphs>152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Bookman Old Style</vt:lpstr>
      <vt:lpstr>Calibri</vt:lpstr>
      <vt:lpstr>Cambria Math</vt:lpstr>
      <vt:lpstr>Georgia</vt:lpstr>
      <vt:lpstr>KorolevLiU Medium</vt:lpstr>
      <vt:lpstr>Start and finish</vt:lpstr>
      <vt:lpstr>White slides</vt:lpstr>
      <vt:lpstr>Black slides</vt:lpstr>
      <vt:lpstr>PowerPoint Presentation</vt:lpstr>
      <vt:lpstr>Outline</vt:lpstr>
      <vt:lpstr>Discrete memoryless channel</vt:lpstr>
      <vt:lpstr>How to measure communication performance?</vt:lpstr>
      <vt:lpstr>Small or large packages</vt:lpstr>
      <vt:lpstr>Channel capacity</vt:lpstr>
      <vt:lpstr>Capacity and mutual information</vt:lpstr>
      <vt:lpstr>Differential entropy h(x)  of x∼CN(0,p)</vt:lpstr>
      <vt:lpstr>Capacity of complex discrete memoryless channel</vt:lpstr>
      <vt:lpstr>Different forms of same expression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34</cp:revision>
  <cp:lastPrinted>2017-10-06T09:53:20Z</cp:lastPrinted>
  <dcterms:created xsi:type="dcterms:W3CDTF">2020-03-25T16:20:45Z</dcterms:created>
  <dcterms:modified xsi:type="dcterms:W3CDTF">2021-03-23T11:35:34Z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