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17"/>
  </p:notesMasterIdLst>
  <p:handoutMasterIdLst>
    <p:handoutMasterId r:id="rId18"/>
  </p:handoutMasterIdLst>
  <p:sldIdLst>
    <p:sldId id="377" r:id="rId7"/>
    <p:sldId id="312" r:id="rId8"/>
    <p:sldId id="414" r:id="rId9"/>
    <p:sldId id="415" r:id="rId10"/>
    <p:sldId id="302" r:id="rId11"/>
    <p:sldId id="417" r:id="rId12"/>
    <p:sldId id="413" r:id="rId13"/>
    <p:sldId id="418" r:id="rId14"/>
    <p:sldId id="308" r:id="rId15"/>
    <p:sldId id="378" r:id="rId1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39"/>
    <a:srgbClr val="FFE7EA"/>
    <a:srgbClr val="FFBEF4"/>
    <a:srgbClr val="00CFB5"/>
    <a:srgbClr val="00CBD5"/>
    <a:srgbClr val="00B9E7"/>
    <a:srgbClr val="3BA890"/>
    <a:srgbClr val="009CA6"/>
    <a:srgbClr val="0099C6"/>
    <a:srgbClr val="2D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5171" autoAdjust="0"/>
  </p:normalViewPr>
  <p:slideViewPr>
    <p:cSldViewPr snapToGrid="0" snapToObjects="1">
      <p:cViewPr varScale="1">
        <p:scale>
          <a:sx n="93" d="100"/>
          <a:sy n="93" d="100"/>
        </p:scale>
        <p:origin x="224" y="5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B3867D1D-CF1E-9A41-A83B-F1C17E6CC798}"/>
    <pc:docChg chg="undo redo custSel addSld delSld modSld modMainMaster">
      <pc:chgData name="Emil Björnson" userId="b0a7c065-f6f4-41b0-b3e4-ccdb47e1a085" providerId="ADAL" clId="{B3867D1D-CF1E-9A41-A83B-F1C17E6CC798}" dt="2021-03-23T11:35:30.555" v="2022" actId="2696"/>
      <pc:docMkLst>
        <pc:docMk/>
      </pc:docMkLst>
      <pc:sldChg chg="modSp mod">
        <pc:chgData name="Emil Björnson" userId="b0a7c065-f6f4-41b0-b3e4-ccdb47e1a085" providerId="ADAL" clId="{B3867D1D-CF1E-9A41-A83B-F1C17E6CC798}" dt="2021-03-20T21:39:30.811" v="20" actId="20577"/>
        <pc:sldMkLst>
          <pc:docMk/>
          <pc:sldMk cId="387622650" sldId="256"/>
        </pc:sldMkLst>
        <pc:spChg chg="mod">
          <ac:chgData name="Emil Björnson" userId="b0a7c065-f6f4-41b0-b3e4-ccdb47e1a085" providerId="ADAL" clId="{B3867D1D-CF1E-9A41-A83B-F1C17E6CC798}" dt="2021-03-20T21:39:30.811" v="20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B3867D1D-CF1E-9A41-A83B-F1C17E6CC798}" dt="2021-03-20T21:39:40.510" v="22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B3867D1D-CF1E-9A41-A83B-F1C17E6CC798}" dt="2021-03-21T07:27:06.658" v="1712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B3867D1D-CF1E-9A41-A83B-F1C17E6CC798}" dt="2021-03-21T06:35:50.227" v="216" actId="2696"/>
        <pc:sldMkLst>
          <pc:docMk/>
          <pc:sldMk cId="2250296226" sldId="295"/>
        </pc:sldMkLst>
      </pc:sldChg>
      <pc:sldChg chg="addSp delSp modSp mod delAnim modAnim">
        <pc:chgData name="Emil Björnson" userId="b0a7c065-f6f4-41b0-b3e4-ccdb47e1a085" providerId="ADAL" clId="{B3867D1D-CF1E-9A41-A83B-F1C17E6CC798}" dt="2021-03-21T15:03:35.279" v="1974"/>
        <pc:sldMkLst>
          <pc:docMk/>
          <pc:sldMk cId="3563683087" sldId="296"/>
        </pc:sldMkLst>
        <pc:spChg chg="mod">
          <ac:chgData name="Emil Björnson" userId="b0a7c065-f6f4-41b0-b3e4-ccdb47e1a085" providerId="ADAL" clId="{B3867D1D-CF1E-9A41-A83B-F1C17E6CC798}" dt="2021-03-21T06:38:49.235" v="246" actId="20577"/>
          <ac:spMkLst>
            <pc:docMk/>
            <pc:sldMk cId="3563683087" sldId="296"/>
            <ac:spMk id="2" creationId="{78A6B2E5-C514-AD4C-B911-C15F23038BB6}"/>
          </ac:spMkLst>
        </pc:spChg>
        <pc:spChg chg="mod">
          <ac:chgData name="Emil Björnson" userId="b0a7c065-f6f4-41b0-b3e4-ccdb47e1a085" providerId="ADAL" clId="{B3867D1D-CF1E-9A41-A83B-F1C17E6CC798}" dt="2021-03-21T07:28:38.039" v="1893" actId="20577"/>
          <ac:spMkLst>
            <pc:docMk/>
            <pc:sldMk cId="3563683087" sldId="296"/>
            <ac:spMk id="3" creationId="{5BA099BD-2ACC-2B4F-A2AB-AAFA8F570950}"/>
          </ac:spMkLst>
        </pc:spChg>
        <pc:spChg chg="mod">
          <ac:chgData name="Emil Björnson" userId="b0a7c065-f6f4-41b0-b3e4-ccdb47e1a085" providerId="ADAL" clId="{B3867D1D-CF1E-9A41-A83B-F1C17E6CC798}" dt="2021-03-21T06:44:04.914" v="310" actId="790"/>
          <ac:spMkLst>
            <pc:docMk/>
            <pc:sldMk cId="3563683087" sldId="296"/>
            <ac:spMk id="4" creationId="{4B1C76A3-D29D-6547-A922-E0A90E9BBEED}"/>
          </ac:spMkLst>
        </pc:spChg>
        <pc:spChg chg="del mod">
          <ac:chgData name="Emil Björnson" userId="b0a7c065-f6f4-41b0-b3e4-ccdb47e1a085" providerId="ADAL" clId="{B3867D1D-CF1E-9A41-A83B-F1C17E6CC798}" dt="2021-03-21T06:43:30.706" v="308" actId="478"/>
          <ac:spMkLst>
            <pc:docMk/>
            <pc:sldMk cId="3563683087" sldId="296"/>
            <ac:spMk id="8" creationId="{12FA04C5-0011-E34F-9A36-96F63755E61B}"/>
          </ac:spMkLst>
        </pc:spChg>
        <pc:spChg chg="del mod">
          <ac:chgData name="Emil Björnson" userId="b0a7c065-f6f4-41b0-b3e4-ccdb47e1a085" providerId="ADAL" clId="{B3867D1D-CF1E-9A41-A83B-F1C17E6CC798}" dt="2021-03-21T06:43:32.831" v="309" actId="478"/>
          <ac:spMkLst>
            <pc:docMk/>
            <pc:sldMk cId="3563683087" sldId="296"/>
            <ac:spMk id="9" creationId="{88303AD0-293F-1346-8E99-AF3B5B6EADD1}"/>
          </ac:spMkLst>
        </pc:spChg>
        <pc:spChg chg="add mod">
          <ac:chgData name="Emil Björnson" userId="b0a7c065-f6f4-41b0-b3e4-ccdb47e1a085" providerId="ADAL" clId="{B3867D1D-CF1E-9A41-A83B-F1C17E6CC798}" dt="2021-03-21T06:41:30.835" v="290" actId="207"/>
          <ac:spMkLst>
            <pc:docMk/>
            <pc:sldMk cId="3563683087" sldId="296"/>
            <ac:spMk id="10" creationId="{EB3429DB-B427-B344-8193-52048DD2A3E2}"/>
          </ac:spMkLst>
        </pc:spChg>
        <pc:spChg chg="add mod">
          <ac:chgData name="Emil Björnson" userId="b0a7c065-f6f4-41b0-b3e4-ccdb47e1a085" providerId="ADAL" clId="{B3867D1D-CF1E-9A41-A83B-F1C17E6CC798}" dt="2021-03-21T06:41:35.108" v="291" actId="207"/>
          <ac:spMkLst>
            <pc:docMk/>
            <pc:sldMk cId="3563683087" sldId="296"/>
            <ac:spMk id="11" creationId="{896374DC-D450-6C46-87BC-752E6F83CBC4}"/>
          </ac:spMkLst>
        </pc:spChg>
        <pc:spChg chg="add mod">
          <ac:chgData name="Emil Björnson" userId="b0a7c065-f6f4-41b0-b3e4-ccdb47e1a085" providerId="ADAL" clId="{B3867D1D-CF1E-9A41-A83B-F1C17E6CC798}" dt="2021-03-21T06:41:42.670" v="292" actId="207"/>
          <ac:spMkLst>
            <pc:docMk/>
            <pc:sldMk cId="3563683087" sldId="296"/>
            <ac:spMk id="12" creationId="{62AB31B1-4F33-B049-AF4A-EF1CF2D6E1FE}"/>
          </ac:spMkLst>
        </pc:spChg>
        <pc:spChg chg="add mod">
          <ac:chgData name="Emil Björnson" userId="b0a7c065-f6f4-41b0-b3e4-ccdb47e1a085" providerId="ADAL" clId="{B3867D1D-CF1E-9A41-A83B-F1C17E6CC798}" dt="2021-03-21T06:42:33.522" v="297" actId="208"/>
          <ac:spMkLst>
            <pc:docMk/>
            <pc:sldMk cId="3563683087" sldId="296"/>
            <ac:spMk id="13" creationId="{5CC84052-E0D8-464C-A7FB-EF45ED222D03}"/>
          </ac:spMkLst>
        </pc:spChg>
        <pc:spChg chg="add mod">
          <ac:chgData name="Emil Björnson" userId="b0a7c065-f6f4-41b0-b3e4-ccdb47e1a085" providerId="ADAL" clId="{B3867D1D-CF1E-9A41-A83B-F1C17E6CC798}" dt="2021-03-21T06:41:19.525" v="289" actId="20577"/>
          <ac:spMkLst>
            <pc:docMk/>
            <pc:sldMk cId="3563683087" sldId="296"/>
            <ac:spMk id="14" creationId="{DAB739AC-55FB-0743-8603-7E165EA5FABB}"/>
          </ac:spMkLst>
        </pc:spChg>
        <pc:spChg chg="add mod">
          <ac:chgData name="Emil Björnson" userId="b0a7c065-f6f4-41b0-b3e4-ccdb47e1a085" providerId="ADAL" clId="{B3867D1D-CF1E-9A41-A83B-F1C17E6CC798}" dt="2021-03-21T06:42:41.835" v="299" actId="207"/>
          <ac:spMkLst>
            <pc:docMk/>
            <pc:sldMk cId="3563683087" sldId="296"/>
            <ac:spMk id="15" creationId="{7143462F-A04A-5549-A5F9-02078B9EB00A}"/>
          </ac:spMkLst>
        </pc:spChg>
        <pc:spChg chg="add del mod">
          <ac:chgData name="Emil Björnson" userId="b0a7c065-f6f4-41b0-b3e4-ccdb47e1a085" providerId="ADAL" clId="{B3867D1D-CF1E-9A41-A83B-F1C17E6CC798}" dt="2021-03-21T06:41:05.258" v="280" actId="478"/>
          <ac:spMkLst>
            <pc:docMk/>
            <pc:sldMk cId="3563683087" sldId="296"/>
            <ac:spMk id="16" creationId="{51E423FA-C73F-8A44-917B-213D0B9E8B61}"/>
          </ac:spMkLst>
        </pc:spChg>
      </pc:sldChg>
      <pc:sldChg chg="addSp modSp mod modAnim">
        <pc:chgData name="Emil Björnson" userId="b0a7c065-f6f4-41b0-b3e4-ccdb47e1a085" providerId="ADAL" clId="{B3867D1D-CF1E-9A41-A83B-F1C17E6CC798}" dt="2021-03-21T07:17:49.893" v="1161" actId="1076"/>
        <pc:sldMkLst>
          <pc:docMk/>
          <pc:sldMk cId="2350387670" sldId="297"/>
        </pc:sldMkLst>
        <pc:spChg chg="mod">
          <ac:chgData name="Emil Björnson" userId="b0a7c065-f6f4-41b0-b3e4-ccdb47e1a085" providerId="ADAL" clId="{B3867D1D-CF1E-9A41-A83B-F1C17E6CC798}" dt="2021-03-21T07:03:20.579" v="926" actId="20577"/>
          <ac:spMkLst>
            <pc:docMk/>
            <pc:sldMk cId="2350387670" sldId="297"/>
            <ac:spMk id="3" creationId="{6CDC10E0-2ACF-DD4D-94FC-45CF83E39ABC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9" creationId="{E9D30D6E-A214-E943-B46B-BCBEDD9EED39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0" creationId="{83A89F04-A53C-E54E-B09B-9F67E2DF414A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2" creationId="{1B07975D-2A08-1247-89FF-00FDD5100485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3" creationId="{FB5F18DF-D5FB-7E45-A844-2E3B6DD92381}"/>
          </ac:spMkLst>
        </pc:spChg>
        <pc:spChg chg="add mod">
          <ac:chgData name="Emil Björnson" userId="b0a7c065-f6f4-41b0-b3e4-ccdb47e1a085" providerId="ADAL" clId="{B3867D1D-CF1E-9A41-A83B-F1C17E6CC798}" dt="2021-03-21T07:03:39.710" v="934" actId="1035"/>
          <ac:spMkLst>
            <pc:docMk/>
            <pc:sldMk cId="2350387670" sldId="297"/>
            <ac:spMk id="14" creationId="{E91F5EE3-D03F-8840-B433-87AA24A5BA3D}"/>
          </ac:spMkLst>
        </pc:spChg>
        <pc:grpChg chg="mod">
          <ac:chgData name="Emil Björnson" userId="b0a7c065-f6f4-41b0-b3e4-ccdb47e1a085" providerId="ADAL" clId="{B3867D1D-CF1E-9A41-A83B-F1C17E6CC798}" dt="2021-03-21T07:17:49.893" v="1161" actId="1076"/>
          <ac:grpSpMkLst>
            <pc:docMk/>
            <pc:sldMk cId="2350387670" sldId="297"/>
            <ac:grpSpMk id="7" creationId="{22A6EF38-59B9-1B48-A38F-3F19DFDC7B8A}"/>
          </ac:grpSpMkLst>
        </pc:grp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8" creationId="{1D82A11C-BB64-6046-A8A0-A3F42091FF49}"/>
          </ac:cxnSpMkLst>
        </pc:cxn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11" creationId="{29EB5C80-C935-3640-9202-85C0C6590E04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1903630305" sldId="298"/>
        </pc:sldMkLst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2550348754" sldId="299"/>
        </pc:sldMkLst>
      </pc:sldChg>
      <pc:sldChg chg="addSp delSp modSp mod modAnim">
        <pc:chgData name="Emil Björnson" userId="b0a7c065-f6f4-41b0-b3e4-ccdb47e1a085" providerId="ADAL" clId="{B3867D1D-CF1E-9A41-A83B-F1C17E6CC798}" dt="2021-03-21T07:30:59.332" v="1915"/>
        <pc:sldMkLst>
          <pc:docMk/>
          <pc:sldMk cId="3676575964" sldId="300"/>
        </pc:sldMkLst>
        <pc:spChg chg="mod">
          <ac:chgData name="Emil Björnson" userId="b0a7c065-f6f4-41b0-b3e4-ccdb47e1a085" providerId="ADAL" clId="{B3867D1D-CF1E-9A41-A83B-F1C17E6CC798}" dt="2021-03-21T07:05:30.264" v="949" actId="948"/>
          <ac:spMkLst>
            <pc:docMk/>
            <pc:sldMk cId="3676575964" sldId="300"/>
            <ac:spMk id="3" creationId="{EF0EB5A0-DB00-B74E-A472-618AD6DAACD6}"/>
          </ac:spMkLst>
        </pc:spChg>
        <pc:spChg chg="mod">
          <ac:chgData name="Emil Björnson" userId="b0a7c065-f6f4-41b0-b3e4-ccdb47e1a085" providerId="ADAL" clId="{B3867D1D-CF1E-9A41-A83B-F1C17E6CC798}" dt="2021-03-21T07:05:38.642" v="962" actId="1035"/>
          <ac:spMkLst>
            <pc:docMk/>
            <pc:sldMk cId="3676575964" sldId="300"/>
            <ac:spMk id="14" creationId="{CD333DD7-F119-874A-AB21-1FCBD67F3802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5" creationId="{9233E0F7-D86A-FA41-86C2-198BBF1E333F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6" creationId="{57C5A826-AE3C-5C4F-B990-E5ACD75520A6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8" creationId="{8C5B8AB0-7DD3-534E-B23D-45020819D473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9" creationId="{AAFD5D71-F14E-2340-B28C-4AD1CD9EE458}"/>
          </ac:spMkLst>
        </pc:spChg>
        <pc:grpChg chg="del">
          <ac:chgData name="Emil Björnson" userId="b0a7c065-f6f4-41b0-b3e4-ccdb47e1a085" providerId="ADAL" clId="{B3867D1D-CF1E-9A41-A83B-F1C17E6CC798}" dt="2021-03-21T07:17:57.173" v="1162" actId="478"/>
          <ac:grpSpMkLst>
            <pc:docMk/>
            <pc:sldMk cId="3676575964" sldId="300"/>
            <ac:grpSpMk id="16" creationId="{714AD521-08B5-AA4C-AFD6-7E7FAEC56751}"/>
          </ac:grpSpMkLst>
        </pc:grpChg>
        <pc:grpChg chg="add mod">
          <ac:chgData name="Emil Björnson" userId="b0a7c065-f6f4-41b0-b3e4-ccdb47e1a085" providerId="ADAL" clId="{B3867D1D-CF1E-9A41-A83B-F1C17E6CC798}" dt="2021-03-21T07:17:58.177" v="1163"/>
          <ac:grpSpMkLst>
            <pc:docMk/>
            <pc:sldMk cId="3676575964" sldId="300"/>
            <ac:grpSpMk id="23" creationId="{1B7D1B73-7FA7-7E47-A647-7BDA9BC65430}"/>
          </ac:grpSpMkLst>
        </pc:grpChg>
        <pc:cxnChg chg="mod">
          <ac:chgData name="Emil Björnson" userId="b0a7c065-f6f4-41b0-b3e4-ccdb47e1a085" providerId="ADAL" clId="{B3867D1D-CF1E-9A41-A83B-F1C17E6CC798}" dt="2021-03-21T07:05:38.642" v="962" actId="1035"/>
          <ac:cxnSpMkLst>
            <pc:docMk/>
            <pc:sldMk cId="3676575964" sldId="300"/>
            <ac:cxnSpMk id="15" creationId="{8A7911C9-B485-D045-9CBF-B7E48E8767A4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17" creationId="{7EE17C7C-364B-C141-9F12-51A17A951CAD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20" creationId="{92CE6FDF-836A-7147-8F5E-65CF8123785A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4" creationId="{DED8A7E9-F496-BB4A-9499-E1DD05551AC1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7" creationId="{6E8009CF-CCCE-9D45-9C2B-A975B20A4077}"/>
          </ac:cxnSpMkLst>
        </pc:cxnChg>
      </pc:sldChg>
      <pc:sldChg chg="addSp modSp mod modAnim">
        <pc:chgData name="Emil Björnson" userId="b0a7c065-f6f4-41b0-b3e4-ccdb47e1a085" providerId="ADAL" clId="{B3867D1D-CF1E-9A41-A83B-F1C17E6CC798}" dt="2021-03-21T07:32:47.192" v="1927" actId="20577"/>
        <pc:sldMkLst>
          <pc:docMk/>
          <pc:sldMk cId="1306574936" sldId="301"/>
        </pc:sldMkLst>
        <pc:spChg chg="mod">
          <ac:chgData name="Emil Björnson" userId="b0a7c065-f6f4-41b0-b3e4-ccdb47e1a085" providerId="ADAL" clId="{B3867D1D-CF1E-9A41-A83B-F1C17E6CC798}" dt="2021-03-21T07:32:47.192" v="1927" actId="20577"/>
          <ac:spMkLst>
            <pc:docMk/>
            <pc:sldMk cId="1306574936" sldId="301"/>
            <ac:spMk id="3" creationId="{4E927F54-EFCF-1145-AD17-3B33862EBA6E}"/>
          </ac:spMkLst>
        </pc:spChg>
        <pc:spChg chg="add mod">
          <ac:chgData name="Emil Björnson" userId="b0a7c065-f6f4-41b0-b3e4-ccdb47e1a085" providerId="ADAL" clId="{B3867D1D-CF1E-9A41-A83B-F1C17E6CC798}" dt="2021-03-21T07:06:56.261" v="990" actId="1076"/>
          <ac:spMkLst>
            <pc:docMk/>
            <pc:sldMk cId="1306574936" sldId="301"/>
            <ac:spMk id="5" creationId="{E7850143-0E1B-9D40-AB0A-8980A1F41719}"/>
          </ac:spMkLst>
        </pc:spChg>
      </pc:sldChg>
      <pc:sldChg chg="addSp delSp modSp mod modAnim">
        <pc:chgData name="Emil Björnson" userId="b0a7c065-f6f4-41b0-b3e4-ccdb47e1a085" providerId="ADAL" clId="{B3867D1D-CF1E-9A41-A83B-F1C17E6CC798}" dt="2021-03-21T07:33:17.879" v="1930"/>
        <pc:sldMkLst>
          <pc:docMk/>
          <pc:sldMk cId="1507630430" sldId="302"/>
        </pc:sldMkLst>
        <pc:spChg chg="mod">
          <ac:chgData name="Emil Björnson" userId="b0a7c065-f6f4-41b0-b3e4-ccdb47e1a085" providerId="ADAL" clId="{B3867D1D-CF1E-9A41-A83B-F1C17E6CC798}" dt="2021-03-21T07:08:13.415" v="1019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B3867D1D-CF1E-9A41-A83B-F1C17E6CC798}" dt="2021-03-21T07:16:35.742" v="1152" actId="14100"/>
          <ac:spMkLst>
            <pc:docMk/>
            <pc:sldMk cId="1507630430" sldId="302"/>
            <ac:spMk id="3" creationId="{F30306DB-A9A5-D84B-9844-691132DA63A0}"/>
          </ac:spMkLst>
        </pc:spChg>
        <pc:spChg chg="add mod">
          <ac:chgData name="Emil Björnson" userId="b0a7c065-f6f4-41b0-b3e4-ccdb47e1a085" providerId="ADAL" clId="{B3867D1D-CF1E-9A41-A83B-F1C17E6CC798}" dt="2021-03-21T07:12:51.828" v="1062" actId="1037"/>
          <ac:spMkLst>
            <pc:docMk/>
            <pc:sldMk cId="1507630430" sldId="302"/>
            <ac:spMk id="5" creationId="{9A243529-66B3-524A-8B07-0B028D29B167}"/>
          </ac:spMkLst>
        </pc:spChg>
        <pc:spChg chg="mod">
          <ac:chgData name="Emil Björnson" userId="b0a7c065-f6f4-41b0-b3e4-ccdb47e1a085" providerId="ADAL" clId="{B3867D1D-CF1E-9A41-A83B-F1C17E6CC798}" dt="2021-03-21T07:13:38.029" v="1075" actId="242"/>
          <ac:spMkLst>
            <pc:docMk/>
            <pc:sldMk cId="1507630430" sldId="302"/>
            <ac:spMk id="8" creationId="{63AEE48E-ED31-7842-995E-EC9A37F2A732}"/>
          </ac:spMkLst>
        </pc:spChg>
        <pc:spChg chg="mod">
          <ac:chgData name="Emil Björnson" userId="b0a7c065-f6f4-41b0-b3e4-ccdb47e1a085" providerId="ADAL" clId="{B3867D1D-CF1E-9A41-A83B-F1C17E6CC798}" dt="2021-03-21T07:13:07.084" v="1066" actId="1076"/>
          <ac:spMkLst>
            <pc:docMk/>
            <pc:sldMk cId="1507630430" sldId="302"/>
            <ac:spMk id="12" creationId="{792E0810-22CF-3144-B9DC-9B34A7BA2658}"/>
          </ac:spMkLst>
        </pc:spChg>
        <pc:spChg chg="mod">
          <ac:chgData name="Emil Björnson" userId="b0a7c065-f6f4-41b0-b3e4-ccdb47e1a085" providerId="ADAL" clId="{B3867D1D-CF1E-9A41-A83B-F1C17E6CC798}" dt="2021-03-21T07:13:12.483" v="1067" actId="1076"/>
          <ac:spMkLst>
            <pc:docMk/>
            <pc:sldMk cId="1507630430" sldId="302"/>
            <ac:spMk id="13" creationId="{6037955D-901C-464D-81E6-40F5BAA1C656}"/>
          </ac:spMkLst>
        </pc:spChg>
        <pc:spChg chg="add mod">
          <ac:chgData name="Emil Björnson" userId="b0a7c065-f6f4-41b0-b3e4-ccdb47e1a085" providerId="ADAL" clId="{B3867D1D-CF1E-9A41-A83B-F1C17E6CC798}" dt="2021-03-21T07:22:52.195" v="1397" actId="1076"/>
          <ac:spMkLst>
            <pc:docMk/>
            <pc:sldMk cId="1507630430" sldId="302"/>
            <ac:spMk id="17" creationId="{A8519658-C6C3-1743-8E2F-0347B30557B8}"/>
          </ac:spMkLst>
        </pc:spChg>
        <pc:spChg chg="add del mod">
          <ac:chgData name="Emil Björnson" userId="b0a7c065-f6f4-41b0-b3e4-ccdb47e1a085" providerId="ADAL" clId="{B3867D1D-CF1E-9A41-A83B-F1C17E6CC798}" dt="2021-03-21T07:18:43.092" v="1178" actId="478"/>
          <ac:spMkLst>
            <pc:docMk/>
            <pc:sldMk cId="1507630430" sldId="302"/>
            <ac:spMk id="18" creationId="{83C952F3-AB02-B34E-B399-B35D6A69EC3D}"/>
          </ac:spMkLst>
        </pc:spChg>
        <pc:cxnChg chg="mod">
          <ac:chgData name="Emil Björnson" userId="b0a7c065-f6f4-41b0-b3e4-ccdb47e1a085" providerId="ADAL" clId="{B3867D1D-CF1E-9A41-A83B-F1C17E6CC798}" dt="2021-03-21T07:12:55.088" v="1063" actId="14100"/>
          <ac:cxnSpMkLst>
            <pc:docMk/>
            <pc:sldMk cId="1507630430" sldId="302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B3867D1D-CF1E-9A41-A83B-F1C17E6CC798}" dt="2021-03-21T07:12:41.928" v="1048" actId="1076"/>
          <ac:cxnSpMkLst>
            <pc:docMk/>
            <pc:sldMk cId="1507630430" sldId="302"/>
            <ac:cxnSpMk id="10" creationId="{6B70F819-FC37-A54D-B576-D14978EFDD82}"/>
          </ac:cxnSpMkLst>
        </pc:cxnChg>
        <pc:cxnChg chg="add mod">
          <ac:chgData name="Emil Björnson" userId="b0a7c065-f6f4-41b0-b3e4-ccdb47e1a085" providerId="ADAL" clId="{B3867D1D-CF1E-9A41-A83B-F1C17E6CC798}" dt="2021-03-21T07:13:00.776" v="1065" actId="1076"/>
          <ac:cxnSpMkLst>
            <pc:docMk/>
            <pc:sldMk cId="1507630430" sldId="302"/>
            <ac:cxnSpMk id="16" creationId="{6ABCE65D-EE51-2447-BABB-77D92A359D6F}"/>
          </ac:cxnSpMkLst>
        </pc:cxnChg>
        <pc:cxnChg chg="add del mod">
          <ac:chgData name="Emil Björnson" userId="b0a7c065-f6f4-41b0-b3e4-ccdb47e1a085" providerId="ADAL" clId="{B3867D1D-CF1E-9A41-A83B-F1C17E6CC798}" dt="2021-03-21T07:18:43.092" v="1178" actId="478"/>
          <ac:cxnSpMkLst>
            <pc:docMk/>
            <pc:sldMk cId="1507630430" sldId="302"/>
            <ac:cxnSpMk id="19" creationId="{C21D87FF-38C0-244E-B57E-469AFB4809CD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57030431" sldId="30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B3867D1D-CF1E-9A41-A83B-F1C17E6CC798}" dt="2021-03-21T07:19:00.273" v="1179" actId="2696"/>
        <pc:sldMkLst>
          <pc:docMk/>
          <pc:sldMk cId="1837396745" sldId="305"/>
        </pc:sldMkLst>
      </pc:sldChg>
      <pc:sldChg chg="modSp add del mod modAnim">
        <pc:chgData name="Emil Björnson" userId="b0a7c065-f6f4-41b0-b3e4-ccdb47e1a085" providerId="ADAL" clId="{B3867D1D-CF1E-9A41-A83B-F1C17E6CC798}" dt="2021-03-21T07:33:49.044" v="1932"/>
        <pc:sldMkLst>
          <pc:docMk/>
          <pc:sldMk cId="746033828" sldId="306"/>
        </pc:sldMkLst>
        <pc:spChg chg="mod">
          <ac:chgData name="Emil Björnson" userId="b0a7c065-f6f4-41b0-b3e4-ccdb47e1a085" providerId="ADAL" clId="{B3867D1D-CF1E-9A41-A83B-F1C17E6CC798}" dt="2021-03-21T07:21:44.478" v="1338" actId="20577"/>
          <ac:spMkLst>
            <pc:docMk/>
            <pc:sldMk cId="746033828" sldId="306"/>
            <ac:spMk id="2" creationId="{04578A01-2E18-2D44-9D70-C454825E9661}"/>
          </ac:spMkLst>
        </pc:spChg>
        <pc:spChg chg="mod">
          <ac:chgData name="Emil Björnson" userId="b0a7c065-f6f4-41b0-b3e4-ccdb47e1a085" providerId="ADAL" clId="{B3867D1D-CF1E-9A41-A83B-F1C17E6CC798}" dt="2021-03-21T07:25:26.065" v="1575" actId="790"/>
          <ac:spMkLst>
            <pc:docMk/>
            <pc:sldMk cId="746033828" sldId="306"/>
            <ac:spMk id="3" creationId="{09062CAE-465C-A44F-93D4-59C096925D46}"/>
          </ac:spMkLst>
        </pc:spChg>
      </pc:sldChg>
      <pc:sldChg chg="del">
        <pc:chgData name="Emil Björnson" userId="b0a7c065-f6f4-41b0-b3e4-ccdb47e1a085" providerId="ADAL" clId="{B3867D1D-CF1E-9A41-A83B-F1C17E6CC798}" dt="2021-03-20T21:40:27.882" v="25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B3867D1D-CF1E-9A41-A83B-F1C17E6CC798}" dt="2021-03-22T09:24:08.485" v="199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B3867D1D-CF1E-9A41-A83B-F1C17E6CC798}" dt="2021-03-22T09:24:08.485" v="199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B3867D1D-CF1E-9A41-A83B-F1C17E6CC798}" dt="2021-03-20T21:39:39.055" v="21"/>
        <pc:sldMkLst>
          <pc:docMk/>
          <pc:sldMk cId="655290465" sldId="309"/>
        </pc:sldMkLst>
      </pc:sldChg>
      <pc:sldChg chg="addSp delSp modSp add mod delAnim modAnim">
        <pc:chgData name="Emil Björnson" userId="b0a7c065-f6f4-41b0-b3e4-ccdb47e1a085" providerId="ADAL" clId="{B3867D1D-CF1E-9A41-A83B-F1C17E6CC798}" dt="2021-03-21T07:28:20.264" v="1890" actId="14100"/>
        <pc:sldMkLst>
          <pc:docMk/>
          <pc:sldMk cId="1755516904" sldId="310"/>
        </pc:sldMkLst>
        <pc:spChg chg="mod">
          <ac:chgData name="Emil Björnson" userId="b0a7c065-f6f4-41b0-b3e4-ccdb47e1a085" providerId="ADAL" clId="{B3867D1D-CF1E-9A41-A83B-F1C17E6CC798}" dt="2021-03-21T06:30:14.920" v="63" actId="20577"/>
          <ac:spMkLst>
            <pc:docMk/>
            <pc:sldMk cId="1755516904" sldId="310"/>
            <ac:spMk id="2" creationId="{4ED14DC3-BD57-B94B-B062-B69C76A9FC50}"/>
          </ac:spMkLst>
        </pc:spChg>
        <pc:spChg chg="mod">
          <ac:chgData name="Emil Björnson" userId="b0a7c065-f6f4-41b0-b3e4-ccdb47e1a085" providerId="ADAL" clId="{B3867D1D-CF1E-9A41-A83B-F1C17E6CC798}" dt="2021-03-21T07:28:20.264" v="1890" actId="14100"/>
          <ac:spMkLst>
            <pc:docMk/>
            <pc:sldMk cId="1755516904" sldId="310"/>
            <ac:spMk id="3" creationId="{42097E9B-E8F1-0B4F-B715-9EAA9108BB95}"/>
          </ac:spMkLst>
        </pc:spChg>
        <pc:spChg chg="add 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5" creationId="{ABBBA000-7541-3B4B-90AC-5B8DA97AEBEC}"/>
          </ac:spMkLst>
        </pc:spChg>
        <pc:spChg chg="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8" creationId="{8433F909-EE36-8F4C-A71E-7FB9F18FB580}"/>
          </ac:spMkLst>
        </pc:spChg>
        <pc:spChg chg="add del mod">
          <ac:chgData name="Emil Björnson" userId="b0a7c065-f6f4-41b0-b3e4-ccdb47e1a085" providerId="ADAL" clId="{B3867D1D-CF1E-9A41-A83B-F1C17E6CC798}" dt="2021-03-21T06:35:44.033" v="215" actId="478"/>
          <ac:spMkLst>
            <pc:docMk/>
            <pc:sldMk cId="1755516904" sldId="310"/>
            <ac:spMk id="9" creationId="{96FAFD4D-FA4E-4A46-9147-6E834E03CFDE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0" creationId="{C494744C-4577-0747-8C9E-6290C489587A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1" creationId="{3930102B-D0E0-D340-8940-5C333B787336}"/>
          </ac:spMkLst>
        </pc:spChg>
        <pc:spChg chg="add mod">
          <ac:chgData name="Emil Björnson" userId="b0a7c065-f6f4-41b0-b3e4-ccdb47e1a085" providerId="ADAL" clId="{B3867D1D-CF1E-9A41-A83B-F1C17E6CC798}" dt="2021-03-21T07:14:13.608" v="1096" actId="1038"/>
          <ac:spMkLst>
            <pc:docMk/>
            <pc:sldMk cId="1755516904" sldId="310"/>
            <ac:spMk id="15" creationId="{F856D367-BF6D-FD41-A45E-0B8037C729FD}"/>
          </ac:spMkLst>
        </pc:spChg>
        <pc:spChg chg="add mod">
          <ac:chgData name="Emil Björnson" userId="b0a7c065-f6f4-41b0-b3e4-ccdb47e1a085" providerId="ADAL" clId="{B3867D1D-CF1E-9A41-A83B-F1C17E6CC798}" dt="2021-03-21T07:14:23.658" v="1108" actId="20577"/>
          <ac:spMkLst>
            <pc:docMk/>
            <pc:sldMk cId="1755516904" sldId="310"/>
            <ac:spMk id="16" creationId="{DCAB8810-DF86-A14F-B669-9DFC1BF1E360}"/>
          </ac:spMkLst>
        </pc:spChg>
        <pc:spChg chg="add mod">
          <ac:chgData name="Emil Björnson" userId="b0a7c065-f6f4-41b0-b3e4-ccdb47e1a085" providerId="ADAL" clId="{B3867D1D-CF1E-9A41-A83B-F1C17E6CC798}" dt="2021-03-21T07:14:16.483" v="1099" actId="20577"/>
          <ac:spMkLst>
            <pc:docMk/>
            <pc:sldMk cId="1755516904" sldId="310"/>
            <ac:spMk id="17" creationId="{380062F6-91DC-B444-A43B-181B8B71B883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8" creationId="{E1913179-3C96-3F48-BF8A-BD169F76FE0E}"/>
          </ac:spMkLst>
        </pc:spChg>
        <pc:picChg chg="del mod">
          <ac:chgData name="Emil Björnson" userId="b0a7c065-f6f4-41b0-b3e4-ccdb47e1a085" providerId="ADAL" clId="{B3867D1D-CF1E-9A41-A83B-F1C17E6CC798}" dt="2021-03-21T07:13:55.080" v="1076" actId="478"/>
          <ac:picMkLst>
            <pc:docMk/>
            <pc:sldMk cId="1755516904" sldId="310"/>
            <ac:picMk id="7" creationId="{E9B42DF4-07F4-4B4B-82E1-2F16ED2892CA}"/>
          </ac:picMkLst>
        </pc:pic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2" creationId="{AD279A54-2BE3-264A-BA7D-6C12C11FF449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3" creationId="{5BC4850B-89E3-7F4C-80EE-E258AEF44FD2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4" creationId="{E9028CAD-5E95-E84A-8295-BCDA1C41FCCE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9" creationId="{8B0BCB47-CAFB-F641-A7EC-C8D4275E33B4}"/>
          </ac:cxnSpMkLst>
        </pc:cxnChg>
      </pc:sldChg>
      <pc:sldChg chg="addSp delSp modSp new mod modAnim">
        <pc:chgData name="Emil Björnson" userId="b0a7c065-f6f4-41b0-b3e4-ccdb47e1a085" providerId="ADAL" clId="{B3867D1D-CF1E-9A41-A83B-F1C17E6CC798}" dt="2021-03-21T07:30:21.571" v="1911"/>
        <pc:sldMkLst>
          <pc:docMk/>
          <pc:sldMk cId="381819269" sldId="311"/>
        </pc:sldMkLst>
        <pc:spChg chg="mod">
          <ac:chgData name="Emil Björnson" userId="b0a7c065-f6f4-41b0-b3e4-ccdb47e1a085" providerId="ADAL" clId="{B3867D1D-CF1E-9A41-A83B-F1C17E6CC798}" dt="2021-03-21T06:46:07.080" v="334" actId="20577"/>
          <ac:spMkLst>
            <pc:docMk/>
            <pc:sldMk cId="381819269" sldId="311"/>
            <ac:spMk id="2" creationId="{DCAB4C4A-B5E7-8C48-969D-529AEA2DDFFA}"/>
          </ac:spMkLst>
        </pc:spChg>
        <pc:spChg chg="mod">
          <ac:chgData name="Emil Björnson" userId="b0a7c065-f6f4-41b0-b3e4-ccdb47e1a085" providerId="ADAL" clId="{B3867D1D-CF1E-9A41-A83B-F1C17E6CC798}" dt="2021-03-21T07:29:51.884" v="1906"/>
          <ac:spMkLst>
            <pc:docMk/>
            <pc:sldMk cId="381819269" sldId="311"/>
            <ac:spMk id="3" creationId="{532E4D9B-6B7D-1C46-A233-F87F4736F7C9}"/>
          </ac:spMkLst>
        </pc:spChg>
        <pc:spChg chg="add mod">
          <ac:chgData name="Emil Björnson" userId="b0a7c065-f6f4-41b0-b3e4-ccdb47e1a085" providerId="ADAL" clId="{B3867D1D-CF1E-9A41-A83B-F1C17E6CC798}" dt="2021-03-21T06:51:16.635" v="565" actId="1076"/>
          <ac:spMkLst>
            <pc:docMk/>
            <pc:sldMk cId="381819269" sldId="311"/>
            <ac:spMk id="6" creationId="{E24CF810-D3B9-2043-9484-88AAE5E3DC67}"/>
          </ac:spMkLst>
        </pc:spChg>
        <pc:spChg chg="add mod">
          <ac:chgData name="Emil Björnson" userId="b0a7c065-f6f4-41b0-b3e4-ccdb47e1a085" providerId="ADAL" clId="{B3867D1D-CF1E-9A41-A83B-F1C17E6CC798}" dt="2021-03-21T06:59:34.689" v="831" actId="20577"/>
          <ac:spMkLst>
            <pc:docMk/>
            <pc:sldMk cId="381819269" sldId="311"/>
            <ac:spMk id="7" creationId="{F3048657-58E9-DD49-B56B-BD879BAB088E}"/>
          </ac:spMkLst>
        </pc:spChg>
        <pc:spChg chg="add mod">
          <ac:chgData name="Emil Björnson" userId="b0a7c065-f6f4-41b0-b3e4-ccdb47e1a085" providerId="ADAL" clId="{B3867D1D-CF1E-9A41-A83B-F1C17E6CC798}" dt="2021-03-21T06:53:32.124" v="623" actId="1076"/>
          <ac:spMkLst>
            <pc:docMk/>
            <pc:sldMk cId="381819269" sldId="311"/>
            <ac:spMk id="11" creationId="{34906BEC-AAEF-734A-85AF-DF19170C733D}"/>
          </ac:spMkLst>
        </pc:spChg>
        <pc:spChg chg="add mod">
          <ac:chgData name="Emil Björnson" userId="b0a7c065-f6f4-41b0-b3e4-ccdb47e1a085" providerId="ADAL" clId="{B3867D1D-CF1E-9A41-A83B-F1C17E6CC798}" dt="2021-03-21T07:28:46.913" v="1894" actId="1036"/>
          <ac:spMkLst>
            <pc:docMk/>
            <pc:sldMk cId="381819269" sldId="311"/>
            <ac:spMk id="12" creationId="{C6DB3405-54B1-A147-B8CF-5841F13E006C}"/>
          </ac:spMkLst>
        </pc:spChg>
        <pc:spChg chg="add mod">
          <ac:chgData name="Emil Björnson" userId="b0a7c065-f6f4-41b0-b3e4-ccdb47e1a085" providerId="ADAL" clId="{B3867D1D-CF1E-9A41-A83B-F1C17E6CC798}" dt="2021-03-21T06:55:07.331" v="642" actId="1035"/>
          <ac:spMkLst>
            <pc:docMk/>
            <pc:sldMk cId="381819269" sldId="311"/>
            <ac:spMk id="14" creationId="{CEF42642-126D-E04F-A096-88DD836CA466}"/>
          </ac:spMkLst>
        </pc:spChg>
        <pc:spChg chg="add mod">
          <ac:chgData name="Emil Björnson" userId="b0a7c065-f6f4-41b0-b3e4-ccdb47e1a085" providerId="ADAL" clId="{B3867D1D-CF1E-9A41-A83B-F1C17E6CC798}" dt="2021-03-21T07:29:30.778" v="1904" actId="1036"/>
          <ac:spMkLst>
            <pc:docMk/>
            <pc:sldMk cId="381819269" sldId="311"/>
            <ac:spMk id="15" creationId="{AD7EB39F-9FB0-FF46-AE31-24F1C65D545D}"/>
          </ac:spMkLst>
        </pc:spChg>
        <pc:spChg chg="add mod">
          <ac:chgData name="Emil Björnson" userId="b0a7c065-f6f4-41b0-b3e4-ccdb47e1a085" providerId="ADAL" clId="{B3867D1D-CF1E-9A41-A83B-F1C17E6CC798}" dt="2021-03-21T06:56:07.932" v="773" actId="1076"/>
          <ac:spMkLst>
            <pc:docMk/>
            <pc:sldMk cId="381819269" sldId="311"/>
            <ac:spMk id="16" creationId="{1753375F-EC28-1D4D-88EE-68B371C44FC5}"/>
          </ac:spMkLst>
        </pc:spChg>
        <pc:spChg chg="add mod">
          <ac:chgData name="Emil Björnson" userId="b0a7c065-f6f4-41b0-b3e4-ccdb47e1a085" providerId="ADAL" clId="{B3867D1D-CF1E-9A41-A83B-F1C17E6CC798}" dt="2021-03-21T06:56:11.039" v="774" actId="1076"/>
          <ac:spMkLst>
            <pc:docMk/>
            <pc:sldMk cId="381819269" sldId="311"/>
            <ac:spMk id="17" creationId="{79CE1DC4-C0E6-FD40-B783-2A46FCACB9B8}"/>
          </ac:spMkLst>
        </pc:spChg>
        <pc:spChg chg="add mod">
          <ac:chgData name="Emil Björnson" userId="b0a7c065-f6f4-41b0-b3e4-ccdb47e1a085" providerId="ADAL" clId="{B3867D1D-CF1E-9A41-A83B-F1C17E6CC798}" dt="2021-03-21T06:56:20.591" v="782" actId="1037"/>
          <ac:spMkLst>
            <pc:docMk/>
            <pc:sldMk cId="381819269" sldId="311"/>
            <ac:spMk id="18" creationId="{D51BB1FA-327D-5A45-B2EB-E4EA6DE07CAA}"/>
          </ac:spMkLst>
        </pc:spChg>
        <pc:spChg chg="add mod">
          <ac:chgData name="Emil Björnson" userId="b0a7c065-f6f4-41b0-b3e4-ccdb47e1a085" providerId="ADAL" clId="{B3867D1D-CF1E-9A41-A83B-F1C17E6CC798}" dt="2021-03-21T06:56:41.335" v="790" actId="207"/>
          <ac:spMkLst>
            <pc:docMk/>
            <pc:sldMk cId="381819269" sldId="311"/>
            <ac:spMk id="19" creationId="{3C0313AC-CE56-D843-8CFE-BFF4FB838E50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27" creationId="{DD9ACF89-D6EC-D448-917B-7B7C0F4375A6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30" creationId="{010F4D72-1A16-CB42-9D5C-A52699FD3B0C}"/>
          </ac:spMkLst>
        </pc:spChg>
        <pc:cxnChg chg="add mod">
          <ac:chgData name="Emil Björnson" userId="b0a7c065-f6f4-41b0-b3e4-ccdb47e1a085" providerId="ADAL" clId="{B3867D1D-CF1E-9A41-A83B-F1C17E6CC798}" dt="2021-03-21T06:53:13.123" v="598" actId="1076"/>
          <ac:cxnSpMkLst>
            <pc:docMk/>
            <pc:sldMk cId="381819269" sldId="311"/>
            <ac:cxnSpMk id="9" creationId="{20872FF9-2651-2B4E-A32A-E80E9A939FA5}"/>
          </ac:cxnSpMkLst>
        </pc:cxnChg>
        <pc:cxnChg chg="add del mod">
          <ac:chgData name="Emil Björnson" userId="b0a7c065-f6f4-41b0-b3e4-ccdb47e1a085" providerId="ADAL" clId="{B3867D1D-CF1E-9A41-A83B-F1C17E6CC798}" dt="2021-03-21T06:53:17.925" v="601" actId="478"/>
          <ac:cxnSpMkLst>
            <pc:docMk/>
            <pc:sldMk cId="381819269" sldId="311"/>
            <ac:cxnSpMk id="10" creationId="{26F096D7-A209-D949-8DC7-F69C6F489829}"/>
          </ac:cxnSpMkLst>
        </pc:cxnChg>
        <pc:cxnChg chg="add mod">
          <ac:chgData name="Emil Björnson" userId="b0a7c065-f6f4-41b0-b3e4-ccdb47e1a085" providerId="ADAL" clId="{B3867D1D-CF1E-9A41-A83B-F1C17E6CC798}" dt="2021-03-21T06:55:07.331" v="642" actId="1035"/>
          <ac:cxnSpMkLst>
            <pc:docMk/>
            <pc:sldMk cId="381819269" sldId="311"/>
            <ac:cxnSpMk id="13" creationId="{62F386E5-B0B7-3D47-89BF-464DA5CD26C0}"/>
          </ac:cxnSpMkLst>
        </pc:cxnChg>
        <pc:cxnChg chg="add mod">
          <ac:chgData name="Emil Björnson" userId="b0a7c065-f6f4-41b0-b3e4-ccdb47e1a085" providerId="ADAL" clId="{B3867D1D-CF1E-9A41-A83B-F1C17E6CC798}" dt="2021-03-21T06:57:05.123" v="793" actId="1582"/>
          <ac:cxnSpMkLst>
            <pc:docMk/>
            <pc:sldMk cId="381819269" sldId="311"/>
            <ac:cxnSpMk id="21" creationId="{B1FAF60F-76A4-2241-AD09-2485B8FA7F13}"/>
          </ac:cxnSpMkLst>
        </pc:cxnChg>
        <pc:cxnChg chg="add mod">
          <ac:chgData name="Emil Björnson" userId="b0a7c065-f6f4-41b0-b3e4-ccdb47e1a085" providerId="ADAL" clId="{B3867D1D-CF1E-9A41-A83B-F1C17E6CC798}" dt="2021-03-21T06:57:13.403" v="796" actId="14100"/>
          <ac:cxnSpMkLst>
            <pc:docMk/>
            <pc:sldMk cId="381819269" sldId="311"/>
            <ac:cxnSpMk id="22" creationId="{69CF3FFD-5DE5-1442-8522-F331FBC99923}"/>
          </ac:cxnSpMkLst>
        </pc:cxnChg>
        <pc:cxnChg chg="add mod">
          <ac:chgData name="Emil Björnson" userId="b0a7c065-f6f4-41b0-b3e4-ccdb47e1a085" providerId="ADAL" clId="{B3867D1D-CF1E-9A41-A83B-F1C17E6CC798}" dt="2021-03-21T06:57:58.764" v="802" actId="14100"/>
          <ac:cxnSpMkLst>
            <pc:docMk/>
            <pc:sldMk cId="381819269" sldId="311"/>
            <ac:cxnSpMk id="25" creationId="{EF10A4C8-F28C-D348-B260-BC08226ECF45}"/>
          </ac:cxnSpMkLst>
        </pc:cxnChg>
        <pc:cxnChg chg="add del mod">
          <ac:chgData name="Emil Björnson" userId="b0a7c065-f6f4-41b0-b3e4-ccdb47e1a085" providerId="ADAL" clId="{B3867D1D-CF1E-9A41-A83B-F1C17E6CC798}" dt="2021-03-21T06:58:17.054" v="821" actId="478"/>
          <ac:cxnSpMkLst>
            <pc:docMk/>
            <pc:sldMk cId="381819269" sldId="311"/>
            <ac:cxnSpMk id="29" creationId="{8266F03A-6062-CC45-955B-96BDE9C18343}"/>
          </ac:cxnSpMkLst>
        </pc:cxnChg>
      </pc:sldChg>
      <pc:sldChg chg="modSp add mod">
        <pc:chgData name="Emil Björnson" userId="b0a7c065-f6f4-41b0-b3e4-ccdb47e1a085" providerId="ADAL" clId="{B3867D1D-CF1E-9A41-A83B-F1C17E6CC798}" dt="2021-03-21T07:28:05.252" v="1888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B3867D1D-CF1E-9A41-A83B-F1C17E6CC798}" dt="2021-03-21T07:28:05.252" v="1888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addSp delSp modSp add del mod">
        <pc:chgData name="Emil Björnson" userId="b0a7c065-f6f4-41b0-b3e4-ccdb47e1a085" providerId="ADAL" clId="{B3867D1D-CF1E-9A41-A83B-F1C17E6CC798}" dt="2021-03-23T11:35:30.555" v="2022" actId="2696"/>
        <pc:sldMkLst>
          <pc:docMk/>
          <pc:sldMk cId="3407263805" sldId="375"/>
        </pc:sldMkLst>
        <pc:picChg chg="del mod">
          <ac:chgData name="Emil Björnson" userId="b0a7c065-f6f4-41b0-b3e4-ccdb47e1a085" providerId="ADAL" clId="{B3867D1D-CF1E-9A41-A83B-F1C17E6CC798}" dt="2021-03-22T07:49:34.442" v="1976" actId="478"/>
          <ac:picMkLst>
            <pc:docMk/>
            <pc:sldMk cId="3407263805" sldId="375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2:45.029" v="1985"/>
          <ac:picMkLst>
            <pc:docMk/>
            <pc:sldMk cId="3407263805" sldId="375"/>
            <ac:picMk id="5" creationId="{636E021E-505B-4843-BAF2-EFEB703D237B}"/>
          </ac:picMkLst>
        </pc:picChg>
      </pc:sldChg>
      <pc:sldChg chg="addSp delSp modSp mod">
        <pc:chgData name="Emil Björnson" userId="b0a7c065-f6f4-41b0-b3e4-ccdb47e1a085" providerId="ADAL" clId="{B3867D1D-CF1E-9A41-A83B-F1C17E6CC798}" dt="2021-03-22T09:29:07.948" v="2018" actId="20577"/>
        <pc:sldMkLst>
          <pc:docMk/>
          <pc:sldMk cId="396921135" sldId="376"/>
        </pc:sldMkLst>
        <pc:spChg chg="mod">
          <ac:chgData name="Emil Björnson" userId="b0a7c065-f6f4-41b0-b3e4-ccdb47e1a085" providerId="ADAL" clId="{B3867D1D-CF1E-9A41-A83B-F1C17E6CC798}" dt="2021-03-22T09:29:07.948" v="2018" actId="20577"/>
          <ac:spMkLst>
            <pc:docMk/>
            <pc:sldMk cId="396921135" sldId="376"/>
            <ac:spMk id="4" creationId="{F0827F5F-70A2-8847-826F-F024CC552B92}"/>
          </ac:spMkLst>
        </pc:spChg>
        <pc:picChg chg="add del mod">
          <ac:chgData name="Emil Björnson" userId="b0a7c065-f6f4-41b0-b3e4-ccdb47e1a085" providerId="ADAL" clId="{B3867D1D-CF1E-9A41-A83B-F1C17E6CC798}" dt="2021-03-22T09:22:46.500" v="1987" actId="478"/>
          <ac:picMkLst>
            <pc:docMk/>
            <pc:sldMk cId="396921135" sldId="376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8:59.134" v="1997" actId="1076"/>
          <ac:picMkLst>
            <pc:docMk/>
            <pc:sldMk cId="396921135" sldId="376"/>
            <ac:picMk id="5" creationId="{9D8A1163-90CB-A244-88F3-8C7421D0685B}"/>
          </ac:picMkLst>
        </pc:picChg>
      </pc:sldChg>
      <pc:sldChg chg="add">
        <pc:chgData name="Emil Björnson" userId="b0a7c065-f6f4-41b0-b3e4-ccdb47e1a085" providerId="ADAL" clId="{B3867D1D-CF1E-9A41-A83B-F1C17E6CC798}" dt="2021-03-22T09:29:13.186" v="2019"/>
        <pc:sldMkLst>
          <pc:docMk/>
          <pc:sldMk cId="3820110205" sldId="377"/>
        </pc:sldMkLst>
      </pc:sldChg>
      <pc:sldMasterChg chg="delSp mod">
        <pc:chgData name="Emil Björnson" userId="b0a7c065-f6f4-41b0-b3e4-ccdb47e1a085" providerId="ADAL" clId="{B3867D1D-CF1E-9A41-A83B-F1C17E6CC798}" dt="2021-03-20T21:39:09.716" v="0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B3867D1D-CF1E-9A41-A83B-F1C17E6CC798}" dt="2021-03-20T21:39:09.716" v="0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  <pc:docChgLst>
    <pc:chgData name="Emil Björnson" userId="b0a7c065-f6f4-41b0-b3e4-ccdb47e1a085" providerId="ADAL" clId="{7319E3B1-C5C1-6647-8D51-2DC32A64469B}"/>
    <pc:docChg chg="undo custSel addSld delSld modSld sldOrd">
      <pc:chgData name="Emil Björnson" userId="b0a7c065-f6f4-41b0-b3e4-ccdb47e1a085" providerId="ADAL" clId="{7319E3B1-C5C1-6647-8D51-2DC32A64469B}" dt="2021-04-14T06:40:46.841" v="2516" actId="20577"/>
      <pc:docMkLst>
        <pc:docMk/>
      </pc:docMkLst>
      <pc:sldChg chg="del">
        <pc:chgData name="Emil Björnson" userId="b0a7c065-f6f4-41b0-b3e4-ccdb47e1a085" providerId="ADAL" clId="{7319E3B1-C5C1-6647-8D51-2DC32A64469B}" dt="2021-04-13T20:50:33.584" v="490" actId="2696"/>
        <pc:sldMkLst>
          <pc:docMk/>
          <pc:sldMk cId="3563683087" sldId="296"/>
        </pc:sldMkLst>
      </pc:sldChg>
      <pc:sldChg chg="del">
        <pc:chgData name="Emil Björnson" userId="b0a7c065-f6f4-41b0-b3e4-ccdb47e1a085" providerId="ADAL" clId="{7319E3B1-C5C1-6647-8D51-2DC32A64469B}" dt="2021-04-13T20:50:35.358" v="492" actId="2696"/>
        <pc:sldMkLst>
          <pc:docMk/>
          <pc:sldMk cId="2350387670" sldId="297"/>
        </pc:sldMkLst>
      </pc:sldChg>
      <pc:sldChg chg="del">
        <pc:chgData name="Emil Björnson" userId="b0a7c065-f6f4-41b0-b3e4-ccdb47e1a085" providerId="ADAL" clId="{7319E3B1-C5C1-6647-8D51-2DC32A64469B}" dt="2021-04-13T20:50:36.765" v="493" actId="2696"/>
        <pc:sldMkLst>
          <pc:docMk/>
          <pc:sldMk cId="3676575964" sldId="300"/>
        </pc:sldMkLst>
      </pc:sldChg>
      <pc:sldChg chg="del">
        <pc:chgData name="Emil Björnson" userId="b0a7c065-f6f4-41b0-b3e4-ccdb47e1a085" providerId="ADAL" clId="{7319E3B1-C5C1-6647-8D51-2DC32A64469B}" dt="2021-04-13T20:50:38.618" v="494" actId="2696"/>
        <pc:sldMkLst>
          <pc:docMk/>
          <pc:sldMk cId="1306574936" sldId="301"/>
        </pc:sldMkLst>
      </pc:sldChg>
      <pc:sldChg chg="addSp delSp modSp add del mod delAnim modAnim">
        <pc:chgData name="Emil Björnson" userId="b0a7c065-f6f4-41b0-b3e4-ccdb47e1a085" providerId="ADAL" clId="{7319E3B1-C5C1-6647-8D51-2DC32A64469B}" dt="2021-04-14T06:05:44.098" v="2463" actId="20577"/>
        <pc:sldMkLst>
          <pc:docMk/>
          <pc:sldMk cId="1507630430" sldId="302"/>
        </pc:sldMkLst>
        <pc:spChg chg="mod">
          <ac:chgData name="Emil Björnson" userId="b0a7c065-f6f4-41b0-b3e4-ccdb47e1a085" providerId="ADAL" clId="{7319E3B1-C5C1-6647-8D51-2DC32A64469B}" dt="2021-04-13T21:29:23.775" v="767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7319E3B1-C5C1-6647-8D51-2DC32A64469B}" dt="2021-04-13T21:41:12.113" v="1266"/>
          <ac:spMkLst>
            <pc:docMk/>
            <pc:sldMk cId="1507630430" sldId="302"/>
            <ac:spMk id="3" creationId="{F30306DB-A9A5-D84B-9844-691132DA63A0}"/>
          </ac:spMkLst>
        </pc:spChg>
        <pc:spChg chg="del">
          <ac:chgData name="Emil Björnson" userId="b0a7c065-f6f4-41b0-b3e4-ccdb47e1a085" providerId="ADAL" clId="{7319E3B1-C5C1-6647-8D51-2DC32A64469B}" dt="2021-04-13T21:29:36.657" v="768" actId="478"/>
          <ac:spMkLst>
            <pc:docMk/>
            <pc:sldMk cId="1507630430" sldId="302"/>
            <ac:spMk id="17" creationId="{A8519658-C6C3-1743-8E2F-0347B30557B8}"/>
          </ac:spMkLst>
        </pc:spChg>
        <pc:spChg chg="add mod">
          <ac:chgData name="Emil Björnson" userId="b0a7c065-f6f4-41b0-b3e4-ccdb47e1a085" providerId="ADAL" clId="{7319E3B1-C5C1-6647-8D51-2DC32A64469B}" dt="2021-04-14T06:05:16.575" v="2436" actId="1076"/>
          <ac:spMkLst>
            <pc:docMk/>
            <pc:sldMk cId="1507630430" sldId="302"/>
            <ac:spMk id="18" creationId="{9CF47CD0-28AA-0D42-ADE7-7336DCAA3C6D}"/>
          </ac:spMkLst>
        </pc:spChg>
        <pc:spChg chg="add mod">
          <ac:chgData name="Emil Björnson" userId="b0a7c065-f6f4-41b0-b3e4-ccdb47e1a085" providerId="ADAL" clId="{7319E3B1-C5C1-6647-8D51-2DC32A64469B}" dt="2021-04-14T06:05:44.098" v="2463" actId="20577"/>
          <ac:spMkLst>
            <pc:docMk/>
            <pc:sldMk cId="1507630430" sldId="302"/>
            <ac:spMk id="19" creationId="{3F8E04FA-F39F-1445-BCCE-1D7190D14E59}"/>
          </ac:spMkLst>
        </pc:spChg>
      </pc:sldChg>
      <pc:sldChg chg="del">
        <pc:chgData name="Emil Björnson" userId="b0a7c065-f6f4-41b0-b3e4-ccdb47e1a085" providerId="ADAL" clId="{7319E3B1-C5C1-6647-8D51-2DC32A64469B}" dt="2021-04-13T20:39:51.718" v="25" actId="2696"/>
        <pc:sldMkLst>
          <pc:docMk/>
          <pc:sldMk cId="746033828" sldId="306"/>
        </pc:sldMkLst>
      </pc:sldChg>
      <pc:sldChg chg="modSp mod">
        <pc:chgData name="Emil Björnson" userId="b0a7c065-f6f4-41b0-b3e4-ccdb47e1a085" providerId="ADAL" clId="{7319E3B1-C5C1-6647-8D51-2DC32A64469B}" dt="2021-04-14T06:03:54.263" v="243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7319E3B1-C5C1-6647-8D51-2DC32A64469B}" dt="2021-04-14T06:03:54.263" v="243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del">
        <pc:chgData name="Emil Björnson" userId="b0a7c065-f6f4-41b0-b3e4-ccdb47e1a085" providerId="ADAL" clId="{7319E3B1-C5C1-6647-8D51-2DC32A64469B}" dt="2021-04-13T20:50:32.770" v="489" actId="2696"/>
        <pc:sldMkLst>
          <pc:docMk/>
          <pc:sldMk cId="1755516904" sldId="310"/>
        </pc:sldMkLst>
      </pc:sldChg>
      <pc:sldChg chg="del">
        <pc:chgData name="Emil Björnson" userId="b0a7c065-f6f4-41b0-b3e4-ccdb47e1a085" providerId="ADAL" clId="{7319E3B1-C5C1-6647-8D51-2DC32A64469B}" dt="2021-04-13T20:50:34.556" v="491" actId="2696"/>
        <pc:sldMkLst>
          <pc:docMk/>
          <pc:sldMk cId="381819269" sldId="311"/>
        </pc:sldMkLst>
      </pc:sldChg>
      <pc:sldChg chg="modSp mod">
        <pc:chgData name="Emil Björnson" userId="b0a7c065-f6f4-41b0-b3e4-ccdb47e1a085" providerId="ADAL" clId="{7319E3B1-C5C1-6647-8D51-2DC32A64469B}" dt="2021-04-14T06:02:08.316" v="2161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7319E3B1-C5C1-6647-8D51-2DC32A64469B}" dt="2021-04-14T06:02:08.316" v="2161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del">
        <pc:chgData name="Emil Björnson" userId="b0a7c065-f6f4-41b0-b3e4-ccdb47e1a085" providerId="ADAL" clId="{7319E3B1-C5C1-6647-8D51-2DC32A64469B}" dt="2021-04-13T20:37:49.994" v="23" actId="2696"/>
        <pc:sldMkLst>
          <pc:docMk/>
          <pc:sldMk cId="396921135" sldId="376"/>
        </pc:sldMkLst>
      </pc:sldChg>
      <pc:sldChg chg="modSp mod">
        <pc:chgData name="Emil Björnson" userId="b0a7c065-f6f4-41b0-b3e4-ccdb47e1a085" providerId="ADAL" clId="{7319E3B1-C5C1-6647-8D51-2DC32A64469B}" dt="2021-04-13T20:36:09.708" v="21" actId="20577"/>
        <pc:sldMkLst>
          <pc:docMk/>
          <pc:sldMk cId="3820110205" sldId="377"/>
        </pc:sldMkLst>
        <pc:spChg chg="mod">
          <ac:chgData name="Emil Björnson" userId="b0a7c065-f6f4-41b0-b3e4-ccdb47e1a085" providerId="ADAL" clId="{7319E3B1-C5C1-6647-8D51-2DC32A64469B}" dt="2021-04-13T20:36:09.708" v="21" actId="20577"/>
          <ac:spMkLst>
            <pc:docMk/>
            <pc:sldMk cId="3820110205" sldId="377"/>
            <ac:spMk id="4" creationId="{F0827F5F-70A2-8847-826F-F024CC552B92}"/>
          </ac:spMkLst>
        </pc:spChg>
      </pc:sldChg>
      <pc:sldChg chg="add">
        <pc:chgData name="Emil Björnson" userId="b0a7c065-f6f4-41b0-b3e4-ccdb47e1a085" providerId="ADAL" clId="{7319E3B1-C5C1-6647-8D51-2DC32A64469B}" dt="2021-04-13T20:37:48.476" v="22"/>
        <pc:sldMkLst>
          <pc:docMk/>
          <pc:sldMk cId="3266880649" sldId="378"/>
        </pc:sldMkLst>
      </pc:sldChg>
      <pc:sldChg chg="addSp delSp modSp add mod delAnim modAnim">
        <pc:chgData name="Emil Björnson" userId="b0a7c065-f6f4-41b0-b3e4-ccdb47e1a085" providerId="ADAL" clId="{7319E3B1-C5C1-6647-8D51-2DC32A64469B}" dt="2021-04-14T06:09:27.366" v="2502"/>
        <pc:sldMkLst>
          <pc:docMk/>
          <pc:sldMk cId="3542811391" sldId="413"/>
        </pc:sldMkLst>
        <pc:spChg chg="mod">
          <ac:chgData name="Emil Björnson" userId="b0a7c065-f6f4-41b0-b3e4-ccdb47e1a085" providerId="ADAL" clId="{7319E3B1-C5C1-6647-8D51-2DC32A64469B}" dt="2021-04-13T21:52:38.133" v="1527" actId="20577"/>
          <ac:spMkLst>
            <pc:docMk/>
            <pc:sldMk cId="3542811391" sldId="413"/>
            <ac:spMk id="2" creationId="{13F26FA8-EAC7-9C4B-A30E-6B15AC807720}"/>
          </ac:spMkLst>
        </pc:spChg>
        <pc:spChg chg="mod">
          <ac:chgData name="Emil Björnson" userId="b0a7c065-f6f4-41b0-b3e4-ccdb47e1a085" providerId="ADAL" clId="{7319E3B1-C5C1-6647-8D51-2DC32A64469B}" dt="2021-04-13T21:53:45.435" v="1545" actId="20577"/>
          <ac:spMkLst>
            <pc:docMk/>
            <pc:sldMk cId="3542811391" sldId="413"/>
            <ac:spMk id="3" creationId="{CD31F4CF-694A-C84A-B922-DFA6ACC48FBB}"/>
          </ac:spMkLst>
        </pc:spChg>
        <pc:spChg chg="mod">
          <ac:chgData name="Emil Björnson" userId="b0a7c065-f6f4-41b0-b3e4-ccdb47e1a085" providerId="ADAL" clId="{7319E3B1-C5C1-6647-8D51-2DC32A64469B}" dt="2021-04-13T21:55:45.008" v="1581" actId="113"/>
          <ac:spMkLst>
            <pc:docMk/>
            <pc:sldMk cId="3542811391" sldId="413"/>
            <ac:spMk id="7" creationId="{3AB101BE-920D-7946-9633-08D62FB08546}"/>
          </ac:spMkLst>
        </pc:spChg>
        <pc:spChg chg="del">
          <ac:chgData name="Emil Björnson" userId="b0a7c065-f6f4-41b0-b3e4-ccdb47e1a085" providerId="ADAL" clId="{7319E3B1-C5C1-6647-8D51-2DC32A64469B}" dt="2021-04-13T21:53:02.861" v="1532" actId="478"/>
          <ac:spMkLst>
            <pc:docMk/>
            <pc:sldMk cId="3542811391" sldId="413"/>
            <ac:spMk id="8" creationId="{78B822A8-955C-954F-96AF-84DFE336D300}"/>
          </ac:spMkLst>
        </pc:spChg>
        <pc:spChg chg="del">
          <ac:chgData name="Emil Björnson" userId="b0a7c065-f6f4-41b0-b3e4-ccdb47e1a085" providerId="ADAL" clId="{7319E3B1-C5C1-6647-8D51-2DC32A64469B}" dt="2021-04-13T21:53:04.541" v="1533" actId="478"/>
          <ac:spMkLst>
            <pc:docMk/>
            <pc:sldMk cId="3542811391" sldId="413"/>
            <ac:spMk id="9" creationId="{FDA3B35A-D59F-434D-B114-1057CB11AE64}"/>
          </ac:spMkLst>
        </pc:spChg>
        <pc:spChg chg="del">
          <ac:chgData name="Emil Björnson" userId="b0a7c065-f6f4-41b0-b3e4-ccdb47e1a085" providerId="ADAL" clId="{7319E3B1-C5C1-6647-8D51-2DC32A64469B}" dt="2021-04-13T21:52:55.834" v="1528" actId="478"/>
          <ac:spMkLst>
            <pc:docMk/>
            <pc:sldMk cId="3542811391" sldId="413"/>
            <ac:spMk id="10" creationId="{3AF07DDB-B1DB-EF4F-AB98-79C503DE612F}"/>
          </ac:spMkLst>
        </pc:spChg>
        <pc:spChg chg="del mod">
          <ac:chgData name="Emil Björnson" userId="b0a7c065-f6f4-41b0-b3e4-ccdb47e1a085" providerId="ADAL" clId="{7319E3B1-C5C1-6647-8D51-2DC32A64469B}" dt="2021-04-13T21:53:49.207" v="1547" actId="478"/>
          <ac:spMkLst>
            <pc:docMk/>
            <pc:sldMk cId="3542811391" sldId="413"/>
            <ac:spMk id="13" creationId="{E8BFF6F8-D650-B547-BE79-8F3AC6C43B33}"/>
          </ac:spMkLst>
        </pc:spChg>
        <pc:spChg chg="add mod">
          <ac:chgData name="Emil Björnson" userId="b0a7c065-f6f4-41b0-b3e4-ccdb47e1a085" providerId="ADAL" clId="{7319E3B1-C5C1-6647-8D51-2DC32A64469B}" dt="2021-04-13T21:52:58.567" v="1531"/>
          <ac:spMkLst>
            <pc:docMk/>
            <pc:sldMk cId="3542811391" sldId="413"/>
            <ac:spMk id="14" creationId="{22DE4E80-C24D-F648-AC8D-781A331BA5DA}"/>
          </ac:spMkLst>
        </pc:spChg>
        <pc:spChg chg="add mod">
          <ac:chgData name="Emil Björnson" userId="b0a7c065-f6f4-41b0-b3e4-ccdb47e1a085" providerId="ADAL" clId="{7319E3B1-C5C1-6647-8D51-2DC32A64469B}" dt="2021-04-13T21:55:47.081" v="1582" actId="113"/>
          <ac:spMkLst>
            <pc:docMk/>
            <pc:sldMk cId="3542811391" sldId="413"/>
            <ac:spMk id="15" creationId="{E8F38CB2-1B47-C144-B68A-4E2BA83CD29A}"/>
          </ac:spMkLst>
        </pc:spChg>
        <pc:cxnChg chg="del mod">
          <ac:chgData name="Emil Björnson" userId="b0a7c065-f6f4-41b0-b3e4-ccdb47e1a085" providerId="ADAL" clId="{7319E3B1-C5C1-6647-8D51-2DC32A64469B}" dt="2021-04-13T21:52:56.581" v="1529" actId="478"/>
          <ac:cxnSpMkLst>
            <pc:docMk/>
            <pc:sldMk cId="3542811391" sldId="413"/>
            <ac:cxnSpMk id="11" creationId="{59A151E9-1A2A-FB4B-8536-02CE74567B92}"/>
          </ac:cxnSpMkLst>
        </pc:cxnChg>
        <pc:cxnChg chg="del mod">
          <ac:chgData name="Emil Björnson" userId="b0a7c065-f6f4-41b0-b3e4-ccdb47e1a085" providerId="ADAL" clId="{7319E3B1-C5C1-6647-8D51-2DC32A64469B}" dt="2021-04-13T21:52:57.611" v="1530" actId="478"/>
          <ac:cxnSpMkLst>
            <pc:docMk/>
            <pc:sldMk cId="3542811391" sldId="413"/>
            <ac:cxnSpMk id="12" creationId="{EB854087-EF3A-9046-9F0D-A1C06CECE66F}"/>
          </ac:cxnSpMkLst>
        </pc:cxnChg>
        <pc:cxnChg chg="add mod">
          <ac:chgData name="Emil Björnson" userId="b0a7c065-f6f4-41b0-b3e4-ccdb47e1a085" providerId="ADAL" clId="{7319E3B1-C5C1-6647-8D51-2DC32A64469B}" dt="2021-04-14T06:09:04.136" v="2496" actId="1582"/>
          <ac:cxnSpMkLst>
            <pc:docMk/>
            <pc:sldMk cId="3542811391" sldId="413"/>
            <ac:cxnSpMk id="16" creationId="{29B2C1C3-16E6-D142-A5C7-CB460EB5896A}"/>
          </ac:cxnSpMkLst>
        </pc:cxnChg>
        <pc:cxnChg chg="add mod">
          <ac:chgData name="Emil Björnson" userId="b0a7c065-f6f4-41b0-b3e4-ccdb47e1a085" providerId="ADAL" clId="{7319E3B1-C5C1-6647-8D51-2DC32A64469B}" dt="2021-04-14T06:09:12.366" v="2499" actId="14100"/>
          <ac:cxnSpMkLst>
            <pc:docMk/>
            <pc:sldMk cId="3542811391" sldId="413"/>
            <ac:cxnSpMk id="17" creationId="{B3E668E6-8BE4-974E-8879-88E78F863ABD}"/>
          </ac:cxnSpMkLst>
        </pc:cxnChg>
      </pc:sldChg>
      <pc:sldChg chg="addSp modSp new mod ord modAnim">
        <pc:chgData name="Emil Björnson" userId="b0a7c065-f6f4-41b0-b3e4-ccdb47e1a085" providerId="ADAL" clId="{7319E3B1-C5C1-6647-8D51-2DC32A64469B}" dt="2021-04-14T06:40:46.841" v="2516" actId="20577"/>
        <pc:sldMkLst>
          <pc:docMk/>
          <pc:sldMk cId="3953225934" sldId="414"/>
        </pc:sldMkLst>
        <pc:spChg chg="mod">
          <ac:chgData name="Emil Björnson" userId="b0a7c065-f6f4-41b0-b3e4-ccdb47e1a085" providerId="ADAL" clId="{7319E3B1-C5C1-6647-8D51-2DC32A64469B}" dt="2021-04-13T20:41:58.761" v="57" actId="20577"/>
          <ac:spMkLst>
            <pc:docMk/>
            <pc:sldMk cId="3953225934" sldId="414"/>
            <ac:spMk id="2" creationId="{58B3C971-69C4-D744-A43A-CF28E4EC46AB}"/>
          </ac:spMkLst>
        </pc:spChg>
        <pc:spChg chg="mod">
          <ac:chgData name="Emil Björnson" userId="b0a7c065-f6f4-41b0-b3e4-ccdb47e1a085" providerId="ADAL" clId="{7319E3B1-C5C1-6647-8D51-2DC32A64469B}" dt="2021-04-13T20:49:08.093" v="473" actId="948"/>
          <ac:spMkLst>
            <pc:docMk/>
            <pc:sldMk cId="3953225934" sldId="414"/>
            <ac:spMk id="3" creationId="{C2186A61-3914-5E43-93AD-C24EF38B0A0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6" creationId="{F0FF27EA-5C79-C74A-8649-D240F60038D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7" creationId="{07FF31BB-F572-A54F-8EC7-FAA64E099B2D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10" creationId="{6663778E-AC9F-AD4D-AAFF-998C24B4A96D}"/>
          </ac:spMkLst>
        </pc:spChg>
        <pc:spChg chg="add mod">
          <ac:chgData name="Emil Björnson" userId="b0a7c065-f6f4-41b0-b3e4-ccdb47e1a085" providerId="ADAL" clId="{7319E3B1-C5C1-6647-8D51-2DC32A64469B}" dt="2021-04-14T06:40:46.841" v="2516" actId="20577"/>
          <ac:spMkLst>
            <pc:docMk/>
            <pc:sldMk cId="3953225934" sldId="414"/>
            <ac:spMk id="11" creationId="{F863FB2A-A8FE-0F4C-A0C3-FCE3A5072A7A}"/>
          </ac:spMkLst>
        </pc:spChg>
        <pc:cxnChg chg="add mod">
          <ac:chgData name="Emil Björnson" userId="b0a7c065-f6f4-41b0-b3e4-ccdb47e1a085" providerId="ADAL" clId="{7319E3B1-C5C1-6647-8D51-2DC32A64469B}" dt="2021-04-13T20:46:52.916" v="280" actId="1076"/>
          <ac:cxnSpMkLst>
            <pc:docMk/>
            <pc:sldMk cId="3953225934" sldId="414"/>
            <ac:cxnSpMk id="9" creationId="{616A1D74-1030-3B4C-B8F3-08D6604D9056}"/>
          </ac:cxnSpMkLst>
        </pc:cxnChg>
      </pc:sldChg>
      <pc:sldChg chg="addSp modSp new mod modAnim">
        <pc:chgData name="Emil Björnson" userId="b0a7c065-f6f4-41b0-b3e4-ccdb47e1a085" providerId="ADAL" clId="{7319E3B1-C5C1-6647-8D51-2DC32A64469B}" dt="2021-04-14T06:06:36.990" v="2465" actId="1076"/>
        <pc:sldMkLst>
          <pc:docMk/>
          <pc:sldMk cId="4018861718" sldId="415"/>
        </pc:sldMkLst>
        <pc:spChg chg="mod">
          <ac:chgData name="Emil Björnson" userId="b0a7c065-f6f4-41b0-b3e4-ccdb47e1a085" providerId="ADAL" clId="{7319E3B1-C5C1-6647-8D51-2DC32A64469B}" dt="2021-04-13T21:22:29.877" v="547" actId="20577"/>
          <ac:spMkLst>
            <pc:docMk/>
            <pc:sldMk cId="4018861718" sldId="415"/>
            <ac:spMk id="2" creationId="{F25F4FD7-7A9C-6146-858F-B4F9BFF7149F}"/>
          </ac:spMkLst>
        </pc:spChg>
        <pc:spChg chg="mod">
          <ac:chgData name="Emil Björnson" userId="b0a7c065-f6f4-41b0-b3e4-ccdb47e1a085" providerId="ADAL" clId="{7319E3B1-C5C1-6647-8D51-2DC32A64469B}" dt="2021-04-14T06:06:36.990" v="2465" actId="1076"/>
          <ac:spMkLst>
            <pc:docMk/>
            <pc:sldMk cId="4018861718" sldId="415"/>
            <ac:spMk id="3" creationId="{5750E1AF-9435-364C-A23D-36E8C936AB08}"/>
          </ac:spMkLst>
        </pc:spChg>
        <pc:spChg chg="add mod">
          <ac:chgData name="Emil Björnson" userId="b0a7c065-f6f4-41b0-b3e4-ccdb47e1a085" providerId="ADAL" clId="{7319E3B1-C5C1-6647-8D51-2DC32A64469B}" dt="2021-04-13T21:26:59.297" v="719" actId="16959"/>
          <ac:spMkLst>
            <pc:docMk/>
            <pc:sldMk cId="4018861718" sldId="415"/>
            <ac:spMk id="6" creationId="{95A5C396-B7F9-054E-A74F-16678D70BCB4}"/>
          </ac:spMkLst>
        </pc:spChg>
        <pc:spChg chg="add mod">
          <ac:chgData name="Emil Björnson" userId="b0a7c065-f6f4-41b0-b3e4-ccdb47e1a085" providerId="ADAL" clId="{7319E3B1-C5C1-6647-8D51-2DC32A64469B}" dt="2021-04-13T21:27:03.627" v="720"/>
          <ac:spMkLst>
            <pc:docMk/>
            <pc:sldMk cId="4018861718" sldId="415"/>
            <ac:spMk id="7" creationId="{0B704CA1-E340-6741-8E1C-4CC309F28450}"/>
          </ac:spMkLst>
        </pc:spChg>
        <pc:spChg chg="add mod">
          <ac:chgData name="Emil Björnson" userId="b0a7c065-f6f4-41b0-b3e4-ccdb47e1a085" providerId="ADAL" clId="{7319E3B1-C5C1-6647-8D51-2DC32A64469B}" dt="2021-04-13T21:22:52.036" v="565" actId="1076"/>
          <ac:spMkLst>
            <pc:docMk/>
            <pc:sldMk cId="4018861718" sldId="415"/>
            <ac:spMk id="9" creationId="{9FB2ECEF-831B-4749-B614-E3922C756ECC}"/>
          </ac:spMkLst>
        </pc:spChg>
        <pc:spChg chg="add mod">
          <ac:chgData name="Emil Björnson" userId="b0a7c065-f6f4-41b0-b3e4-ccdb47e1a085" providerId="ADAL" clId="{7319E3B1-C5C1-6647-8D51-2DC32A64469B}" dt="2021-04-13T21:27:38.951" v="729" actId="1076"/>
          <ac:spMkLst>
            <pc:docMk/>
            <pc:sldMk cId="4018861718" sldId="415"/>
            <ac:spMk id="10" creationId="{09F08A4F-AE7B-3A4B-9474-D9C5A82D1259}"/>
          </ac:spMkLst>
        </pc:spChg>
        <pc:cxnChg chg="add mod">
          <ac:chgData name="Emil Björnson" userId="b0a7c065-f6f4-41b0-b3e4-ccdb47e1a085" providerId="ADAL" clId="{7319E3B1-C5C1-6647-8D51-2DC32A64469B}" dt="2021-04-13T21:22:22.913" v="523"/>
          <ac:cxnSpMkLst>
            <pc:docMk/>
            <pc:sldMk cId="4018861718" sldId="415"/>
            <ac:cxnSpMk id="8" creationId="{1E35FAE8-6FB2-6748-9932-9B3742DBF7D5}"/>
          </ac:cxnSpMkLst>
        </pc:cxnChg>
      </pc:sldChg>
      <pc:sldChg chg="add del">
        <pc:chgData name="Emil Björnson" userId="b0a7c065-f6f4-41b0-b3e4-ccdb47e1a085" providerId="ADAL" clId="{7319E3B1-C5C1-6647-8D51-2DC32A64469B}" dt="2021-04-13T22:03:31.032" v="1990" actId="2696"/>
        <pc:sldMkLst>
          <pc:docMk/>
          <pc:sldMk cId="129817795" sldId="416"/>
        </pc:sldMkLst>
      </pc:sldChg>
      <pc:sldChg chg="addSp modSp new mod modAnim">
        <pc:chgData name="Emil Björnson" userId="b0a7c065-f6f4-41b0-b3e4-ccdb47e1a085" providerId="ADAL" clId="{7319E3B1-C5C1-6647-8D51-2DC32A64469B}" dt="2021-04-14T06:07:47.148" v="2492"/>
        <pc:sldMkLst>
          <pc:docMk/>
          <pc:sldMk cId="2515116475" sldId="417"/>
        </pc:sldMkLst>
        <pc:spChg chg="mod">
          <ac:chgData name="Emil Björnson" userId="b0a7c065-f6f4-41b0-b3e4-ccdb47e1a085" providerId="ADAL" clId="{7319E3B1-C5C1-6647-8D51-2DC32A64469B}" dt="2021-04-13T21:36:45.113" v="1153" actId="20577"/>
          <ac:spMkLst>
            <pc:docMk/>
            <pc:sldMk cId="2515116475" sldId="417"/>
            <ac:spMk id="2" creationId="{66DDB4D0-C9C2-C844-857C-880E905892B3}"/>
          </ac:spMkLst>
        </pc:spChg>
        <pc:spChg chg="mod">
          <ac:chgData name="Emil Björnson" userId="b0a7c065-f6f4-41b0-b3e4-ccdb47e1a085" providerId="ADAL" clId="{7319E3B1-C5C1-6647-8D51-2DC32A64469B}" dt="2021-04-13T21:51:07.178" v="1487" actId="20577"/>
          <ac:spMkLst>
            <pc:docMk/>
            <pc:sldMk cId="2515116475" sldId="417"/>
            <ac:spMk id="3" creationId="{65011AB8-445D-124C-8B64-131A06D5F0DA}"/>
          </ac:spMkLst>
        </pc:spChg>
        <pc:spChg chg="add mod">
          <ac:chgData name="Emil Björnson" userId="b0a7c065-f6f4-41b0-b3e4-ccdb47e1a085" providerId="ADAL" clId="{7319E3B1-C5C1-6647-8D51-2DC32A64469B}" dt="2021-04-13T21:50:57.044" v="1483" actId="1076"/>
          <ac:spMkLst>
            <pc:docMk/>
            <pc:sldMk cId="2515116475" sldId="417"/>
            <ac:spMk id="6" creationId="{CD692C92-4293-5A45-90BB-6EEC5594FB1E}"/>
          </ac:spMkLst>
        </pc:spChg>
        <pc:spChg chg="add mod">
          <ac:chgData name="Emil Björnson" userId="b0a7c065-f6f4-41b0-b3e4-ccdb47e1a085" providerId="ADAL" clId="{7319E3B1-C5C1-6647-8D51-2DC32A64469B}" dt="2021-04-13T21:51:14.563" v="1488" actId="1076"/>
          <ac:spMkLst>
            <pc:docMk/>
            <pc:sldMk cId="2515116475" sldId="417"/>
            <ac:spMk id="7" creationId="{01912216-B1AB-7C46-A4D5-1E0452C55712}"/>
          </ac:spMkLst>
        </pc:spChg>
        <pc:spChg chg="add mod">
          <ac:chgData name="Emil Björnson" userId="b0a7c065-f6f4-41b0-b3e4-ccdb47e1a085" providerId="ADAL" clId="{7319E3B1-C5C1-6647-8D51-2DC32A64469B}" dt="2021-04-13T21:52:00.704" v="1497" actId="207"/>
          <ac:spMkLst>
            <pc:docMk/>
            <pc:sldMk cId="2515116475" sldId="417"/>
            <ac:spMk id="8" creationId="{CB31E9E7-FB7D-BE47-BF7F-F3D368F84E5C}"/>
          </ac:spMkLst>
        </pc:spChg>
        <pc:spChg chg="add mod">
          <ac:chgData name="Emil Björnson" userId="b0a7c065-f6f4-41b0-b3e4-ccdb47e1a085" providerId="ADAL" clId="{7319E3B1-C5C1-6647-8D51-2DC32A64469B}" dt="2021-04-14T06:07:45.660" v="2491"/>
          <ac:spMkLst>
            <pc:docMk/>
            <pc:sldMk cId="2515116475" sldId="417"/>
            <ac:spMk id="9" creationId="{DE51DEBB-979B-4F44-A725-F9F7AC7F1365}"/>
          </ac:spMkLst>
        </pc:spChg>
        <pc:spChg chg="add mod">
          <ac:chgData name="Emil Björnson" userId="b0a7c065-f6f4-41b0-b3e4-ccdb47e1a085" providerId="ADAL" clId="{7319E3B1-C5C1-6647-8D51-2DC32A64469B}" dt="2021-04-14T06:07:47.148" v="2492"/>
          <ac:spMkLst>
            <pc:docMk/>
            <pc:sldMk cId="2515116475" sldId="417"/>
            <ac:spMk id="10" creationId="{DFD90132-E68D-394A-A12E-38A9EC193910}"/>
          </ac:spMkLst>
        </pc:spChg>
        <pc:spChg chg="add mod">
          <ac:chgData name="Emil Björnson" userId="b0a7c065-f6f4-41b0-b3e4-ccdb47e1a085" providerId="ADAL" clId="{7319E3B1-C5C1-6647-8D51-2DC32A64469B}" dt="2021-04-14T06:07:35.021" v="2490" actId="14100"/>
          <ac:spMkLst>
            <pc:docMk/>
            <pc:sldMk cId="2515116475" sldId="417"/>
            <ac:spMk id="12" creationId="{873D8DD7-CA2F-A54E-8720-A78040DDC6D3}"/>
          </ac:spMkLst>
        </pc:spChg>
        <pc:grpChg chg="add mod">
          <ac:chgData name="Emil Björnson" userId="b0a7c065-f6f4-41b0-b3e4-ccdb47e1a085" providerId="ADAL" clId="{7319E3B1-C5C1-6647-8D51-2DC32A64469B}" dt="2021-04-14T06:07:32.566" v="2489" actId="404"/>
          <ac:grpSpMkLst>
            <pc:docMk/>
            <pc:sldMk cId="2515116475" sldId="417"/>
            <ac:grpSpMk id="13" creationId="{A6B2EE26-3856-D547-BA2A-B6D00A85AEB6}"/>
          </ac:grpSpMkLst>
        </pc:grpChg>
        <pc:cxnChg chg="add mod">
          <ac:chgData name="Emil Björnson" userId="b0a7c065-f6f4-41b0-b3e4-ccdb47e1a085" providerId="ADAL" clId="{7319E3B1-C5C1-6647-8D51-2DC32A64469B}" dt="2021-04-14T06:07:32.566" v="2489" actId="404"/>
          <ac:cxnSpMkLst>
            <pc:docMk/>
            <pc:sldMk cId="2515116475" sldId="417"/>
            <ac:cxnSpMk id="11" creationId="{C24D62CA-5D47-8B42-BD74-C08D86895733}"/>
          </ac:cxnSpMkLst>
        </pc:cxnChg>
      </pc:sldChg>
      <pc:sldChg chg="addSp delSp modSp new mod delAnim modAnim">
        <pc:chgData name="Emil Björnson" userId="b0a7c065-f6f4-41b0-b3e4-ccdb47e1a085" providerId="ADAL" clId="{7319E3B1-C5C1-6647-8D51-2DC32A64469B}" dt="2021-04-14T06:10:06.031" v="2509" actId="14100"/>
        <pc:sldMkLst>
          <pc:docMk/>
          <pc:sldMk cId="899676583" sldId="418"/>
        </pc:sldMkLst>
        <pc:spChg chg="mod">
          <ac:chgData name="Emil Björnson" userId="b0a7c065-f6f4-41b0-b3e4-ccdb47e1a085" providerId="ADAL" clId="{7319E3B1-C5C1-6647-8D51-2DC32A64469B}" dt="2021-04-14T06:09:44.624" v="2506" actId="20577"/>
          <ac:spMkLst>
            <pc:docMk/>
            <pc:sldMk cId="899676583" sldId="418"/>
            <ac:spMk id="2" creationId="{A858AE42-A2C6-7B47-A099-5197ED13AAB6}"/>
          </ac:spMkLst>
        </pc:spChg>
        <pc:spChg chg="mod">
          <ac:chgData name="Emil Björnson" userId="b0a7c065-f6f4-41b0-b3e4-ccdb47e1a085" providerId="ADAL" clId="{7319E3B1-C5C1-6647-8D51-2DC32A64469B}" dt="2021-04-13T22:02:50.458" v="1982" actId="20577"/>
          <ac:spMkLst>
            <pc:docMk/>
            <pc:sldMk cId="899676583" sldId="418"/>
            <ac:spMk id="3" creationId="{3C5F20D2-B68C-B34C-8610-578C4206DC47}"/>
          </ac:spMkLst>
        </pc:spChg>
        <pc:spChg chg="add del mod">
          <ac:chgData name="Emil Björnson" userId="b0a7c065-f6f4-41b0-b3e4-ccdb47e1a085" providerId="ADAL" clId="{7319E3B1-C5C1-6647-8D51-2DC32A64469B}" dt="2021-04-13T21:58:01.497" v="1765" actId="478"/>
          <ac:spMkLst>
            <pc:docMk/>
            <pc:sldMk cId="899676583" sldId="418"/>
            <ac:spMk id="6" creationId="{6EA9F3E2-E2A8-724F-B5E3-993193F15830}"/>
          </ac:spMkLst>
        </pc:spChg>
        <pc:spChg chg="add mod">
          <ac:chgData name="Emil Björnson" userId="b0a7c065-f6f4-41b0-b3e4-ccdb47e1a085" providerId="ADAL" clId="{7319E3B1-C5C1-6647-8D51-2DC32A64469B}" dt="2021-04-13T21:58:38.938" v="1801" actId="1076"/>
          <ac:spMkLst>
            <pc:docMk/>
            <pc:sldMk cId="899676583" sldId="418"/>
            <ac:spMk id="7" creationId="{7047D41A-6737-C846-BD5B-5F56521DF757}"/>
          </ac:spMkLst>
        </pc:spChg>
        <pc:spChg chg="add mod">
          <ac:chgData name="Emil Björnson" userId="b0a7c065-f6f4-41b0-b3e4-ccdb47e1a085" providerId="ADAL" clId="{7319E3B1-C5C1-6647-8D51-2DC32A64469B}" dt="2021-04-13T22:02:57.273" v="1984" actId="1076"/>
          <ac:spMkLst>
            <pc:docMk/>
            <pc:sldMk cId="899676583" sldId="418"/>
            <ac:spMk id="8" creationId="{0BA51601-45A4-AD4D-B072-68DD087736D4}"/>
          </ac:spMkLst>
        </pc:spChg>
        <pc:cxnChg chg="add mod">
          <ac:chgData name="Emil Björnson" userId="b0a7c065-f6f4-41b0-b3e4-ccdb47e1a085" providerId="ADAL" clId="{7319E3B1-C5C1-6647-8D51-2DC32A64469B}" dt="2021-04-13T22:02:54.684" v="1983" actId="1076"/>
          <ac:cxnSpMkLst>
            <pc:docMk/>
            <pc:sldMk cId="899676583" sldId="418"/>
            <ac:cxnSpMk id="10" creationId="{BE318457-9C07-0149-BFC1-FE40FCA0DB7B}"/>
          </ac:cxnSpMkLst>
        </pc:cxnChg>
        <pc:cxnChg chg="add mod">
          <ac:chgData name="Emil Björnson" userId="b0a7c065-f6f4-41b0-b3e4-ccdb47e1a085" providerId="ADAL" clId="{7319E3B1-C5C1-6647-8D51-2DC32A64469B}" dt="2021-04-14T06:10:06.031" v="2509" actId="14100"/>
          <ac:cxnSpMkLst>
            <pc:docMk/>
            <pc:sldMk cId="899676583" sldId="418"/>
            <ac:cxnSpMk id="11" creationId="{35E42692-6545-F847-BE44-224953F386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4/13/21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4/13/21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8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Estimation Theory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Estimation Theory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Principle of estimating an unknown variable</a:t>
            </a:r>
          </a:p>
          <a:p>
            <a:endParaRPr lang="en-SE" dirty="0"/>
          </a:p>
          <a:p>
            <a:r>
              <a:rPr lang="en-SE" dirty="0"/>
              <a:t>Minimum mean-squared error (MMSE) estimator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Estimate Gaussian variable in Gaussian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C971-69C4-D744-A43A-CF28E4E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Estimating an Unknown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186A61-3914-5E43-93AD-C24EF38B0A0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569433"/>
                <a:ext cx="10853647" cy="2327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Two categories</a:t>
                </a:r>
              </a:p>
              <a:p>
                <a:pPr marL="914400" lvl="1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SE" dirty="0"/>
                  <a:t>Classical estimation: 	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E" dirty="0"/>
                  <a:t> is deterministic but unknown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E" dirty="0"/>
                  <a:t>Bayesian estimation: 	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E" dirty="0"/>
                  <a:t> is a realization of a random variable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186A61-3914-5E43-93AD-C24EF38B0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569433"/>
                <a:ext cx="10853647" cy="2327211"/>
              </a:xfrm>
              <a:blipFill>
                <a:blip r:embed="rId2"/>
                <a:stretch>
                  <a:fillRect l="-818" t="-38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4918-3F1D-064A-8A1A-0104DB381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C7A8-A448-D148-BFCD-A192E6ABE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0FF27EA-5C79-C74A-8649-D240F60038D1}"/>
                  </a:ext>
                </a:extLst>
              </p:cNvPr>
              <p:cNvSpPr/>
              <p:nvPr/>
            </p:nvSpPr>
            <p:spPr>
              <a:xfrm>
                <a:off x="2886214" y="1970790"/>
                <a:ext cx="2395958" cy="145821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Unknown variable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0FF27EA-5C79-C74A-8649-D240F600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14" y="1970790"/>
                <a:ext cx="2395958" cy="14582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FF31BB-F572-A54F-8EC7-FAA64E099B2D}"/>
                  </a:ext>
                </a:extLst>
              </p:cNvPr>
              <p:cNvSpPr/>
              <p:nvPr/>
            </p:nvSpPr>
            <p:spPr>
              <a:xfrm>
                <a:off x="6969583" y="1970790"/>
                <a:ext cx="2395958" cy="145821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FF31BB-F572-A54F-8EC7-FAA64E099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583" y="1970790"/>
                <a:ext cx="2395958" cy="14582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6A1D74-1030-3B4C-B8F3-08D6604D9056}"/>
              </a:ext>
            </a:extLst>
          </p:cNvPr>
          <p:cNvCxnSpPr>
            <a:endCxn id="7" idx="2"/>
          </p:cNvCxnSpPr>
          <p:nvPr/>
        </p:nvCxnSpPr>
        <p:spPr>
          <a:xfrm>
            <a:off x="5282172" y="2699895"/>
            <a:ext cx="1687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63778E-AC9F-AD4D-AAFF-998C24B4A96D}"/>
              </a:ext>
            </a:extLst>
          </p:cNvPr>
          <p:cNvSpPr txBox="1"/>
          <p:nvPr/>
        </p:nvSpPr>
        <p:spPr>
          <a:xfrm>
            <a:off x="5495736" y="233056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Connection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3FB2A-A8FE-0F4C-A0C3-FCE3A5072A7A}"/>
              </a:ext>
            </a:extLst>
          </p:cNvPr>
          <p:cNvSpPr/>
          <p:nvPr/>
        </p:nvSpPr>
        <p:spPr>
          <a:xfrm>
            <a:off x="2685271" y="5277164"/>
            <a:ext cx="6881209" cy="129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Communication = transmission of long data packets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Easy to estimate deterministic variables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Challenging to estimate time-varying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9532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4FD7-7A9C-6146-858F-B4F9BFF7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Principle of 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50E1AF-9435-364C-A23D-36E8C936AB0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539983"/>
                <a:ext cx="10853647" cy="2356662"/>
              </a:xfrm>
            </p:spPr>
            <p:txBody>
              <a:bodyPr/>
              <a:lstStyle/>
              <a:p>
                <a:r>
                  <a:rPr lang="en-SE" dirty="0"/>
                  <a:t>Goal of estimation: Find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SE" dirty="0"/>
              </a:p>
              <a:p>
                <a:endParaRPr lang="en-SE" dirty="0"/>
              </a:p>
              <a:p>
                <a:pPr lvl="1"/>
                <a:r>
                  <a:rPr lang="en-SE" dirty="0"/>
                  <a:t>Mean-squared error (MSE): 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50E1AF-9435-364C-A23D-36E8C936A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539983"/>
                <a:ext cx="10853647" cy="2356662"/>
              </a:xfrm>
              <a:blipFill>
                <a:blip r:embed="rId2"/>
                <a:stretch>
                  <a:fillRect l="-701" t="-37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82D42-6E27-FA43-A32E-77DE7D73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D36D-E8B3-394E-B48B-08129F258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A5C396-B7F9-054E-A74F-16678D70BCB4}"/>
                  </a:ext>
                </a:extLst>
              </p:cNvPr>
              <p:cNvSpPr/>
              <p:nvPr/>
            </p:nvSpPr>
            <p:spPr>
              <a:xfrm>
                <a:off x="2886214" y="1970790"/>
                <a:ext cx="2395958" cy="145821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Unknown variable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A5C396-B7F9-054E-A74F-16678D70B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14" y="1970790"/>
                <a:ext cx="2395958" cy="14582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704CA1-E340-6741-8E1C-4CC309F28450}"/>
                  </a:ext>
                </a:extLst>
              </p:cNvPr>
              <p:cNvSpPr/>
              <p:nvPr/>
            </p:nvSpPr>
            <p:spPr>
              <a:xfrm>
                <a:off x="6969583" y="1970790"/>
                <a:ext cx="2395958" cy="145821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E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704CA1-E340-6741-8E1C-4CC309F28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583" y="1970790"/>
                <a:ext cx="2395958" cy="14582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35FAE8-6FB2-6748-9932-9B3742DBF7D5}"/>
              </a:ext>
            </a:extLst>
          </p:cNvPr>
          <p:cNvCxnSpPr>
            <a:endCxn id="7" idx="2"/>
          </p:cNvCxnSpPr>
          <p:nvPr/>
        </p:nvCxnSpPr>
        <p:spPr>
          <a:xfrm>
            <a:off x="5282172" y="2699895"/>
            <a:ext cx="1687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2ECEF-831B-4749-B614-E3922C756ECC}"/>
                  </a:ext>
                </a:extLst>
              </p:cNvPr>
              <p:cNvSpPr txBox="1"/>
              <p:nvPr/>
            </p:nvSpPr>
            <p:spPr>
              <a:xfrm>
                <a:off x="5544724" y="2276235"/>
                <a:ext cx="116230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2ECEF-831B-4749-B614-E3922C756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24" y="2276235"/>
                <a:ext cx="1162306" cy="3942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F08A4F-AE7B-3A4B-9474-D9C5A82D1259}"/>
                  </a:ext>
                </a:extLst>
              </p:cNvPr>
              <p:cNvSpPr/>
              <p:nvPr/>
            </p:nvSpPr>
            <p:spPr>
              <a:xfrm>
                <a:off x="3543225" y="5128990"/>
                <a:ext cx="5516620" cy="14595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Minimum MSE (MMSE) estimator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SE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E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sv-S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F08A4F-AE7B-3A4B-9474-D9C5A82D1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25" y="5128990"/>
                <a:ext cx="5516620" cy="1459568"/>
              </a:xfrm>
              <a:prstGeom prst="rect">
                <a:avLst/>
              </a:prstGeom>
              <a:blipFill>
                <a:blip r:embed="rId6"/>
                <a:stretch>
                  <a:fillRect t="-41026" b="-1170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B5D-9C57-3E4F-95DA-759FD8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Estimation of a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452432"/>
                <a:ext cx="10853647" cy="3444212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sv-SE" dirty="0"/>
                  <a:t>Prior: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Transmitted signal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Choose a deterministic number</a:t>
                </a:r>
              </a:p>
              <a:p>
                <a:endParaRPr lang="en-US" dirty="0"/>
              </a:p>
              <a:p>
                <a:r>
                  <a:rPr lang="en-US" dirty="0"/>
                  <a:t>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	Marginal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  <a:p>
                <a:pPr marL="0" indent="0">
                  <a:buNone/>
                </a:pPr>
                <a:r>
                  <a:rPr lang="en-US" dirty="0"/>
                  <a:t>			If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known: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452432"/>
                <a:ext cx="10853647" cy="3444212"/>
              </a:xfrm>
              <a:blipFill>
                <a:blip r:embed="rId3"/>
                <a:stretch>
                  <a:fillRect l="-701" b="-19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13328-107B-A44C-B784-0985C4C3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06BB-8DE9-C44A-918A-5B50EB65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5574FE-18D0-3F44-8642-DD0F6A04F046}"/>
              </a:ext>
            </a:extLst>
          </p:cNvPr>
          <p:cNvSpPr/>
          <p:nvPr/>
        </p:nvSpPr>
        <p:spPr>
          <a:xfrm>
            <a:off x="6140034" y="255973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EE48E-ED31-7842-995E-EC9A37F2A732}"/>
              </a:ext>
            </a:extLst>
          </p:cNvPr>
          <p:cNvSpPr txBox="1"/>
          <p:nvPr/>
        </p:nvSpPr>
        <p:spPr>
          <a:xfrm>
            <a:off x="6145280" y="249039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46F66-811A-2144-8DA9-A8165F69570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74735" y="275589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0F819-FC37-A54D-B576-D14978EFDD82}"/>
              </a:ext>
            </a:extLst>
          </p:cNvPr>
          <p:cNvCxnSpPr/>
          <p:nvPr/>
        </p:nvCxnSpPr>
        <p:spPr>
          <a:xfrm>
            <a:off x="6527116" y="276091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B0A702-C1CC-FB40-B1E7-B982274E24E4}"/>
              </a:ext>
            </a:extLst>
          </p:cNvPr>
          <p:cNvCxnSpPr>
            <a:cxnSpLocks/>
          </p:cNvCxnSpPr>
          <p:nvPr/>
        </p:nvCxnSpPr>
        <p:spPr>
          <a:xfrm>
            <a:off x="6336198" y="213855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/>
              <p:nvPr/>
            </p:nvSpPr>
            <p:spPr>
              <a:xfrm>
                <a:off x="4132262" y="2490398"/>
                <a:ext cx="43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2" y="2490398"/>
                <a:ext cx="4312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/>
              <p:nvPr/>
            </p:nvSpPr>
            <p:spPr>
              <a:xfrm>
                <a:off x="7614324" y="249039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324" y="2490398"/>
                <a:ext cx="1972015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/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𝐶𝑁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/>
              <p:nvPr/>
            </p:nvSpPr>
            <p:spPr>
              <a:xfrm>
                <a:off x="5123522" y="255973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22" y="2559735"/>
                <a:ext cx="451213" cy="392328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E65D-EE51-2447-BABB-77D92A359D6F}"/>
              </a:ext>
            </a:extLst>
          </p:cNvPr>
          <p:cNvCxnSpPr>
            <a:cxnSpLocks/>
          </p:cNvCxnSpPr>
          <p:nvPr/>
        </p:nvCxnSpPr>
        <p:spPr>
          <a:xfrm>
            <a:off x="4563470" y="275589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F47CD0-28AA-0D42-ADE7-7336DCAA3C6D}"/>
                  </a:ext>
                </a:extLst>
              </p:cNvPr>
              <p:cNvSpPr/>
              <p:nvPr/>
            </p:nvSpPr>
            <p:spPr>
              <a:xfrm>
                <a:off x="9452675" y="5686725"/>
                <a:ext cx="2552775" cy="1036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We need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sv-SE" sz="20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F47CD0-28AA-0D42-ADE7-7336DCAA3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675" y="5686725"/>
                <a:ext cx="2552775" cy="1036240"/>
              </a:xfrm>
              <a:prstGeom prst="rect">
                <a:avLst/>
              </a:prstGeom>
              <a:blipFill>
                <a:blip r:embed="rId8"/>
                <a:stretch>
                  <a:fillRect l="-495" r="-54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F8E04FA-F39F-1445-BCCE-1D7190D14E59}"/>
              </a:ext>
            </a:extLst>
          </p:cNvPr>
          <p:cNvSpPr/>
          <p:nvPr/>
        </p:nvSpPr>
        <p:spPr>
          <a:xfrm>
            <a:off x="9452675" y="4174538"/>
            <a:ext cx="255277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>
              <a:spcAft>
                <a:spcPts val="1200"/>
              </a:spcAft>
            </a:pPr>
            <a:r>
              <a:rPr lang="sv-SE" sz="2000" dirty="0" err="1">
                <a:solidFill>
                  <a:schemeClr val="tx1"/>
                </a:solidFill>
              </a:rPr>
              <a:t>Called</a:t>
            </a:r>
            <a:r>
              <a:rPr lang="sv-SE" sz="2000" dirty="0">
                <a:solidFill>
                  <a:schemeClr val="tx1"/>
                </a:solidFill>
              </a:rPr>
              <a:t>: pilot signal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4D0-C9C2-C844-857C-880E9058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Finding the conditional 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011AB8-445D-124C-8B64-131A06D5F0D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119361" cy="4861388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SE" dirty="0"/>
                  <a:t>The joint PDF of two random variables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v-SE" i="1">
                              <a:latin typeface="Cambria Math" charset="0"/>
                            </a:rPr>
                            <m:t>,</m:t>
                          </m:r>
                          <m:r>
                            <a:rPr lang="sv-SE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i="1">
                              <a:latin typeface="Cambria Math" charset="0"/>
                            </a:rPr>
                            <m:t>,</m:t>
                          </m:r>
                          <m:r>
                            <a:rPr lang="sv-SE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v-SE" i="1">
                              <a:latin typeface="Cambria Math" charset="0"/>
                            </a:rPr>
                            <m:t>|</m:t>
                          </m:r>
                          <m:r>
                            <a:rPr lang="sv-SE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i="1">
                              <a:latin typeface="Cambria Math" charset="0"/>
                            </a:rPr>
                            <m:t>|</m:t>
                          </m:r>
                          <m:r>
                            <a:rPr lang="sv-SE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charset="0"/>
                            </a:rPr>
                            <m:t>|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𝑦</m:t>
                          </m:r>
                          <m:r>
                            <a:rPr lang="sv-SE" i="1">
                              <a:latin typeface="Cambria Math" charset="0"/>
                            </a:rPr>
                            <m:t>|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r>
                  <a:rPr lang="en-SE" dirty="0"/>
                  <a:t>In our example:</a:t>
                </a:r>
              </a:p>
              <a:p>
                <a:pPr marL="0" indent="0">
                  <a:buNone/>
                </a:pPr>
                <a:r>
                  <a:rPr lang="sv-S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sv-SE" i="1">
                            <a:latin typeface="Cambria Math" charset="0"/>
                          </a:rPr>
                          <m:t>|</m:t>
                        </m:r>
                        <m:r>
                          <a:rPr lang="sv-SE" i="1">
                            <a:latin typeface="Cambria Math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sv-SE" i="1">
                            <a:latin typeface="Cambria Math" charset="0"/>
                          </a:rPr>
                          <m:t>|</m:t>
                        </m:r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v-S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sv-S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v-SE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sv-SE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sv-SE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sv-S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f>
                          <m:fPr>
                            <m:ctrlP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v-S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</m:num>
                      <m:den>
                        <m:f>
                          <m:f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011AB8-445D-124C-8B64-131A06D5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119361" cy="4861388"/>
              </a:xfrm>
              <a:blipFill>
                <a:blip r:embed="rId2"/>
                <a:stretch>
                  <a:fillRect l="-1246" t="-18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2857-EE4E-0E40-B706-85F7C32F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AAD8-3833-F54A-ABBD-D46305E5B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92C92-4293-5A45-90BB-6EEC5594FB1E}"/>
                  </a:ext>
                </a:extLst>
              </p:cNvPr>
              <p:cNvSpPr/>
              <p:nvPr/>
            </p:nvSpPr>
            <p:spPr>
              <a:xfrm>
                <a:off x="7891132" y="1742219"/>
                <a:ext cx="3940168" cy="14595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Bayes’ theorem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92C92-4293-5A45-90BB-6EEC5594F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32" y="1742219"/>
                <a:ext cx="3940168" cy="1459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12216-B1AB-7C46-A4D5-1E0452C55712}"/>
                  </a:ext>
                </a:extLst>
              </p:cNvPr>
              <p:cNvSpPr txBox="1"/>
              <p:nvPr/>
            </p:nvSpPr>
            <p:spPr>
              <a:xfrm>
                <a:off x="5943596" y="3470563"/>
                <a:ext cx="4756110" cy="1844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f>
                                        <m:fPr>
                                          <m:ctrlPr>
                                            <a:rPr lang="sv-SE" sz="240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v-SE" sz="2400" i="1" dirty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sv-SE" sz="2400" i="1" dirty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sz="2400" b="0" i="1" dirty="0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sz="2400" b="0" i="1" dirty="0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sv-SE" sz="2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accent6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sz="2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sv-SE" sz="2400" i="1" dirty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sv-SE" sz="2400" i="1" dirty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v-SE" sz="2400" i="1" dirty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400" i="1" dirty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400" i="1" dirty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sv-SE" sz="2400" b="0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sv-SE" sz="240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400" i="1" dirty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sup>
                      </m:sSup>
                    </m:oMath>
                  </m:oMathPara>
                </a14:m>
                <a:endParaRPr lang="en-SE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12216-B1AB-7C46-A4D5-1E0452C5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3470563"/>
                <a:ext cx="4756110" cy="1844544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31E9E7-FB7D-BE47-BF7F-F3D368F84E5C}"/>
                  </a:ext>
                </a:extLst>
              </p:cNvPr>
              <p:cNvSpPr/>
              <p:nvPr/>
            </p:nvSpPr>
            <p:spPr>
              <a:xfrm>
                <a:off x="3482137" y="5653003"/>
                <a:ext cx="5638795" cy="9864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sz="24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sv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sv-SE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31E9E7-FB7D-BE47-BF7F-F3D368F84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37" y="5653003"/>
                <a:ext cx="5638795" cy="98647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2EE26-3856-D547-BA2A-B6D00A85AEB6}"/>
              </a:ext>
            </a:extLst>
          </p:cNvPr>
          <p:cNvGrpSpPr/>
          <p:nvPr/>
        </p:nvGrpSpPr>
        <p:grpSpPr>
          <a:xfrm>
            <a:off x="6579666" y="103353"/>
            <a:ext cx="4821070" cy="1085010"/>
            <a:chOff x="4220379" y="-940688"/>
            <a:chExt cx="6479327" cy="1458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51DEBB-979B-4F44-A725-F9F7AC7F1365}"/>
                    </a:ext>
                  </a:extLst>
                </p:cNvPr>
                <p:cNvSpPr/>
                <p:nvPr/>
              </p:nvSpPr>
              <p:spPr>
                <a:xfrm>
                  <a:off x="4220379" y="-940688"/>
                  <a:ext cx="2395958" cy="145821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1600" dirty="0">
                      <a:solidFill>
                        <a:schemeClr val="tx1"/>
                      </a:solidFill>
                    </a:rPr>
                    <a:t>Unknown variable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E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E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S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51DEBB-979B-4F44-A725-F9F7AC7F1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379" y="-940688"/>
                  <a:ext cx="2395958" cy="14582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D90132-E68D-394A-A12E-38A9EC193910}"/>
                    </a:ext>
                  </a:extLst>
                </p:cNvPr>
                <p:cNvSpPr/>
                <p:nvPr/>
              </p:nvSpPr>
              <p:spPr>
                <a:xfrm>
                  <a:off x="8303748" y="-940688"/>
                  <a:ext cx="2395958" cy="145821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1600" dirty="0">
                      <a:solidFill>
                        <a:schemeClr val="tx1"/>
                      </a:solidFill>
                    </a:rPr>
                    <a:t>Observation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E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E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S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D90132-E68D-394A-A12E-38A9EC193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748" y="-940688"/>
                  <a:ext cx="2395958" cy="145821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4D62CA-5D47-8B42-BD74-C08D86895733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6616337" y="-211583"/>
              <a:ext cx="1687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3D8DD7-CA2F-A54E-8720-A78040DDC6D3}"/>
                </a:ext>
              </a:extLst>
            </p:cNvPr>
            <p:cNvSpPr txBox="1"/>
            <p:nvPr/>
          </p:nvSpPr>
          <p:spPr>
            <a:xfrm>
              <a:off x="6829901" y="-580915"/>
              <a:ext cx="1687411" cy="41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/>
                <a:t>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11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A8-EAC7-9C4B-A30E-6B15AC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estimate of Gaussian variable in Gaussian noise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5217-F733-CC41-940A-9B9A750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0BDF-FB5A-7A4C-8B1E-5848FC6F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/>
              <p:nvPr/>
            </p:nvSpPr>
            <p:spPr>
              <a:xfrm>
                <a:off x="1736384" y="2892112"/>
                <a:ext cx="4196579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MMSE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84" y="2892112"/>
                <a:ext cx="4196579" cy="1358414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DE4E80-C24D-F648-AC8D-781A331BA5DA}"/>
                  </a:ext>
                </a:extLst>
              </p:cNvPr>
              <p:cNvSpPr/>
              <p:nvPr/>
            </p:nvSpPr>
            <p:spPr>
              <a:xfrm>
                <a:off x="3482137" y="5653003"/>
                <a:ext cx="5638795" cy="9864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v-SE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sz="24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sv-SE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sv-SE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sv-SE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sv-SE" sz="2400" i="1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DE4E80-C24D-F648-AC8D-781A331BA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37" y="5653003"/>
                <a:ext cx="5638795" cy="986470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38CB2-1B47-C144-B68A-4E2BA83CD29A}"/>
                  </a:ext>
                </a:extLst>
              </p:cNvPr>
              <p:cNvSpPr/>
              <p:nvPr/>
            </p:nvSpPr>
            <p:spPr>
              <a:xfrm>
                <a:off x="6500632" y="2892112"/>
                <a:ext cx="3954984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Resulting MSE: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F38CB2-1B47-C144-B68A-4E2BA83CD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32" y="2892112"/>
                <a:ext cx="3954984" cy="1358414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2C1C3-16E6-D142-A5C7-CB460EB5896A}"/>
              </a:ext>
            </a:extLst>
          </p:cNvPr>
          <p:cNvCxnSpPr/>
          <p:nvPr/>
        </p:nvCxnSpPr>
        <p:spPr>
          <a:xfrm flipH="1" flipV="1">
            <a:off x="4738255" y="4350327"/>
            <a:ext cx="387927" cy="130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E668E6-8BE4-974E-8879-88E78F863ABD}"/>
              </a:ext>
            </a:extLst>
          </p:cNvPr>
          <p:cNvCxnSpPr>
            <a:cxnSpLocks/>
          </p:cNvCxnSpPr>
          <p:nvPr/>
        </p:nvCxnSpPr>
        <p:spPr>
          <a:xfrm flipV="1">
            <a:off x="7927571" y="4350327"/>
            <a:ext cx="1062154" cy="130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E42-A2C6-7B47-A099-5197ED13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Estimation error and its random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5F20D2-B68C-B34C-8610-578C4206DC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SE" dirty="0"/>
                  <a:t>The estimation error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𝑔</m:t>
                    </m:r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In our example,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SE" dirty="0"/>
                  <a:t> are Gaussian distributed: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SE" dirty="0"/>
                  <a:t>  are independent</a:t>
                </a:r>
              </a:p>
              <a:p>
                <a:endParaRPr lang="en-SE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f>
                          <m:f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5F20D2-B68C-B34C-8610-578C4206D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1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9F80B-D4D2-7E45-8448-56D42B8F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43E7-193A-6147-BC8A-C2C9EA80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47D41A-6737-C846-BD5B-5F56521DF757}"/>
                  </a:ext>
                </a:extLst>
              </p:cNvPr>
              <p:cNvSpPr/>
              <p:nvPr/>
            </p:nvSpPr>
            <p:spPr>
              <a:xfrm>
                <a:off x="4203245" y="2545749"/>
                <a:ext cx="4196579" cy="9871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Orthogonality principle: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are</m:t>
                      </m:r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SE" sz="2400" dirty="0">
                          <a:solidFill>
                            <a:schemeClr val="tx1"/>
                          </a:solidFill>
                        </a:rPr>
                        <m:t>uncorrelated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47D41A-6737-C846-BD5B-5F56521D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45" y="2545749"/>
                <a:ext cx="4196579" cy="987160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BA51601-45A4-AD4D-B072-68DD087736D4}"/>
              </a:ext>
            </a:extLst>
          </p:cNvPr>
          <p:cNvSpPr txBox="1"/>
          <p:nvPr/>
        </p:nvSpPr>
        <p:spPr>
          <a:xfrm>
            <a:off x="7412182" y="464150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dirty="0"/>
              <a:t>MSE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18457-9C07-0149-BFC1-FE40FCA0DB7B}"/>
              </a:ext>
            </a:extLst>
          </p:cNvPr>
          <p:cNvCxnSpPr/>
          <p:nvPr/>
        </p:nvCxnSpPr>
        <p:spPr>
          <a:xfrm flipH="1">
            <a:off x="6096000" y="4896862"/>
            <a:ext cx="1316182" cy="235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42692-6545-F847-BE44-224953F3862F}"/>
              </a:ext>
            </a:extLst>
          </p:cNvPr>
          <p:cNvCxnSpPr>
            <a:cxnSpLocks/>
          </p:cNvCxnSpPr>
          <p:nvPr/>
        </p:nvCxnSpPr>
        <p:spPr>
          <a:xfrm flipH="1">
            <a:off x="6470073" y="4896862"/>
            <a:ext cx="942109" cy="838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7E9B-E8F1-0B4F-B715-9EAA9108B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8026220" cy="4066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Estimate realizations of random variables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Based on observation and statistics</a:t>
            </a:r>
          </a:p>
          <a:p>
            <a:endParaRPr lang="en-US" dirty="0"/>
          </a:p>
          <a:p>
            <a:r>
              <a:rPr lang="en-US" dirty="0"/>
              <a:t>MMSE estimator minimizes MSE</a:t>
            </a:r>
          </a:p>
          <a:p>
            <a:endParaRPr lang="en-US" dirty="0"/>
          </a:p>
          <a:p>
            <a:r>
              <a:rPr lang="en-US" dirty="0"/>
              <a:t>Example of channel estimation</a:t>
            </a:r>
          </a:p>
          <a:p>
            <a:pPr lvl="1"/>
            <a:r>
              <a:rPr lang="en-US" dirty="0"/>
              <a:t>Transmit known signal</a:t>
            </a:r>
          </a:p>
          <a:p>
            <a:pPr lvl="1"/>
            <a:r>
              <a:rPr lang="en-US" dirty="0"/>
              <a:t>Scale the received signal correctly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elements/1.1/"/>
    <ds:schemaRef ds:uri="a5aea428-1722-47f0-acbf-e195f738e188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8685</TotalTime>
  <Words>460</Words>
  <Application>Microsoft Macintosh PowerPoint</Application>
  <PresentationFormat>Widescreen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Estimating an Unknown Variable</vt:lpstr>
      <vt:lpstr>Principle of Bayesian estimation</vt:lpstr>
      <vt:lpstr>Example: Estimation of a channel</vt:lpstr>
      <vt:lpstr>Finding the conditional PDF</vt:lpstr>
      <vt:lpstr>MMSE estimate of Gaussian variable in Gaussian noise</vt:lpstr>
      <vt:lpstr>Estimation error and its random distribution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41</cp:revision>
  <cp:lastPrinted>2017-10-06T09:53:20Z</cp:lastPrinted>
  <dcterms:created xsi:type="dcterms:W3CDTF">2020-03-25T16:20:45Z</dcterms:created>
  <dcterms:modified xsi:type="dcterms:W3CDTF">2021-04-14T07:27:47Z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