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0"/>
  </p:notesMasterIdLst>
  <p:handoutMasterIdLst>
    <p:handoutMasterId r:id="rId21"/>
  </p:handoutMasterIdLst>
  <p:sldIdLst>
    <p:sldId id="377" r:id="rId7"/>
    <p:sldId id="312" r:id="rId8"/>
    <p:sldId id="379" r:id="rId9"/>
    <p:sldId id="380" r:id="rId10"/>
    <p:sldId id="381" r:id="rId11"/>
    <p:sldId id="382" r:id="rId12"/>
    <p:sldId id="384" r:id="rId13"/>
    <p:sldId id="418" r:id="rId14"/>
    <p:sldId id="420" r:id="rId15"/>
    <p:sldId id="416" r:id="rId16"/>
    <p:sldId id="421" r:id="rId17"/>
    <p:sldId id="308" r:id="rId18"/>
    <p:sldId id="378" r:id="rId19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39"/>
    <a:srgbClr val="FFE7EA"/>
    <a:srgbClr val="FFBEF4"/>
    <a:srgbClr val="00CFB5"/>
    <a:srgbClr val="00CBD5"/>
    <a:srgbClr val="00B9E7"/>
    <a:srgbClr val="3BA890"/>
    <a:srgbClr val="009CA6"/>
    <a:srgbClr val="0099C6"/>
    <a:srgbClr val="2D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 autoAdjust="0"/>
    <p:restoredTop sz="95164" autoAdjust="0"/>
  </p:normalViewPr>
  <p:slideViewPr>
    <p:cSldViewPr snapToGrid="0" snapToObjects="1">
      <p:cViewPr>
        <p:scale>
          <a:sx n="85" d="100"/>
          <a:sy n="85" d="100"/>
        </p:scale>
        <p:origin x="496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58EDB701-DFB1-B34A-8521-E782EE3AF200}"/>
    <pc:docChg chg="undo custSel addSld delSld modSld sldOrd">
      <pc:chgData name="Emil Björnson" userId="b0a7c065-f6f4-41b0-b3e4-ccdb47e1a085" providerId="ADAL" clId="{58EDB701-DFB1-B34A-8521-E782EE3AF200}" dt="2021-04-18T12:36:55.502" v="4888" actId="790"/>
      <pc:docMkLst>
        <pc:docMk/>
      </pc:docMkLst>
      <pc:sldChg chg="del">
        <pc:chgData name="Emil Björnson" userId="b0a7c065-f6f4-41b0-b3e4-ccdb47e1a085" providerId="ADAL" clId="{58EDB701-DFB1-B34A-8521-E782EE3AF200}" dt="2021-04-18T08:00:43.116" v="2185" actId="2696"/>
        <pc:sldMkLst>
          <pc:docMk/>
          <pc:sldMk cId="3563683087" sldId="296"/>
        </pc:sldMkLst>
      </pc:sldChg>
      <pc:sldChg chg="del">
        <pc:chgData name="Emil Björnson" userId="b0a7c065-f6f4-41b0-b3e4-ccdb47e1a085" providerId="ADAL" clId="{58EDB701-DFB1-B34A-8521-E782EE3AF200}" dt="2021-04-18T08:00:49.824" v="2186" actId="2696"/>
        <pc:sldMkLst>
          <pc:docMk/>
          <pc:sldMk cId="2350387670" sldId="297"/>
        </pc:sldMkLst>
      </pc:sldChg>
      <pc:sldChg chg="del">
        <pc:chgData name="Emil Björnson" userId="b0a7c065-f6f4-41b0-b3e4-ccdb47e1a085" providerId="ADAL" clId="{58EDB701-DFB1-B34A-8521-E782EE3AF200}" dt="2021-04-18T08:00:51.546" v="2187" actId="2696"/>
        <pc:sldMkLst>
          <pc:docMk/>
          <pc:sldMk cId="3676575964" sldId="300"/>
        </pc:sldMkLst>
      </pc:sldChg>
      <pc:sldChg chg="del">
        <pc:chgData name="Emil Björnson" userId="b0a7c065-f6f4-41b0-b3e4-ccdb47e1a085" providerId="ADAL" clId="{58EDB701-DFB1-B34A-8521-E782EE3AF200}" dt="2021-04-18T08:00:53.533" v="2188" actId="2696"/>
        <pc:sldMkLst>
          <pc:docMk/>
          <pc:sldMk cId="1306574936" sldId="301"/>
        </pc:sldMkLst>
      </pc:sldChg>
      <pc:sldChg chg="del">
        <pc:chgData name="Emil Björnson" userId="b0a7c065-f6f4-41b0-b3e4-ccdb47e1a085" providerId="ADAL" clId="{58EDB701-DFB1-B34A-8521-E782EE3AF200}" dt="2021-04-18T08:00:55.600" v="2189" actId="2696"/>
        <pc:sldMkLst>
          <pc:docMk/>
          <pc:sldMk cId="1507630430" sldId="302"/>
        </pc:sldMkLst>
      </pc:sldChg>
      <pc:sldChg chg="del">
        <pc:chgData name="Emil Björnson" userId="b0a7c065-f6f4-41b0-b3e4-ccdb47e1a085" providerId="ADAL" clId="{58EDB701-DFB1-B34A-8521-E782EE3AF200}" dt="2021-04-18T09:12:21.999" v="4057" actId="2696"/>
        <pc:sldMkLst>
          <pc:docMk/>
          <pc:sldMk cId="746033828" sldId="306"/>
        </pc:sldMkLst>
      </pc:sldChg>
      <pc:sldChg chg="modSp mod">
        <pc:chgData name="Emil Björnson" userId="b0a7c065-f6f4-41b0-b3e4-ccdb47e1a085" providerId="ADAL" clId="{58EDB701-DFB1-B34A-8521-E782EE3AF200}" dt="2021-04-18T10:35:18.110" v="4812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58EDB701-DFB1-B34A-8521-E782EE3AF200}" dt="2021-04-18T10:35:18.110" v="4812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del">
        <pc:chgData name="Emil Björnson" userId="b0a7c065-f6f4-41b0-b3e4-ccdb47e1a085" providerId="ADAL" clId="{58EDB701-DFB1-B34A-8521-E782EE3AF200}" dt="2021-04-18T09:12:19.342" v="4055" actId="2696"/>
        <pc:sldMkLst>
          <pc:docMk/>
          <pc:sldMk cId="1755516904" sldId="310"/>
        </pc:sldMkLst>
      </pc:sldChg>
      <pc:sldChg chg="del">
        <pc:chgData name="Emil Björnson" userId="b0a7c065-f6f4-41b0-b3e4-ccdb47e1a085" providerId="ADAL" clId="{58EDB701-DFB1-B34A-8521-E782EE3AF200}" dt="2021-04-18T09:12:19.881" v="4056" actId="2696"/>
        <pc:sldMkLst>
          <pc:docMk/>
          <pc:sldMk cId="381819269" sldId="311"/>
        </pc:sldMkLst>
      </pc:sldChg>
      <pc:sldChg chg="modSp mod">
        <pc:chgData name="Emil Björnson" userId="b0a7c065-f6f4-41b0-b3e4-ccdb47e1a085" providerId="ADAL" clId="{58EDB701-DFB1-B34A-8521-E782EE3AF200}" dt="2021-04-18T10:50:14.625" v="4826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58EDB701-DFB1-B34A-8521-E782EE3AF200}" dt="2021-04-18T10:50:14.625" v="4826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del">
        <pc:chgData name="Emil Björnson" userId="b0a7c065-f6f4-41b0-b3e4-ccdb47e1a085" providerId="ADAL" clId="{58EDB701-DFB1-B34A-8521-E782EE3AF200}" dt="2021-04-17T19:04:45.663" v="24" actId="2696"/>
        <pc:sldMkLst>
          <pc:docMk/>
          <pc:sldMk cId="396921135" sldId="376"/>
        </pc:sldMkLst>
      </pc:sldChg>
      <pc:sldChg chg="modSp mod">
        <pc:chgData name="Emil Björnson" userId="b0a7c065-f6f4-41b0-b3e4-ccdb47e1a085" providerId="ADAL" clId="{58EDB701-DFB1-B34A-8521-E782EE3AF200}" dt="2021-04-18T10:48:13.104" v="4814" actId="120"/>
        <pc:sldMkLst>
          <pc:docMk/>
          <pc:sldMk cId="3820110205" sldId="377"/>
        </pc:sldMkLst>
        <pc:spChg chg="mod">
          <ac:chgData name="Emil Björnson" userId="b0a7c065-f6f4-41b0-b3e4-ccdb47e1a085" providerId="ADAL" clId="{58EDB701-DFB1-B34A-8521-E782EE3AF200}" dt="2021-04-18T10:48:13.104" v="4814" actId="120"/>
          <ac:spMkLst>
            <pc:docMk/>
            <pc:sldMk cId="3820110205" sldId="377"/>
            <ac:spMk id="4" creationId="{F0827F5F-70A2-8847-826F-F024CC552B92}"/>
          </ac:spMkLst>
        </pc:spChg>
      </pc:sldChg>
      <pc:sldChg chg="add">
        <pc:chgData name="Emil Björnson" userId="b0a7c065-f6f4-41b0-b3e4-ccdb47e1a085" providerId="ADAL" clId="{58EDB701-DFB1-B34A-8521-E782EE3AF200}" dt="2021-04-17T19:04:43.795" v="23"/>
        <pc:sldMkLst>
          <pc:docMk/>
          <pc:sldMk cId="3899202537" sldId="378"/>
        </pc:sldMkLst>
      </pc:sldChg>
      <pc:sldChg chg="addSp modSp add mod modAnim">
        <pc:chgData name="Emil Björnson" userId="b0a7c065-f6f4-41b0-b3e4-ccdb47e1a085" providerId="ADAL" clId="{58EDB701-DFB1-B34A-8521-E782EE3AF200}" dt="2021-04-18T10:58:36.846" v="4827" actId="20577"/>
        <pc:sldMkLst>
          <pc:docMk/>
          <pc:sldMk cId="1828256558" sldId="379"/>
        </pc:sldMkLst>
        <pc:spChg chg="mod">
          <ac:chgData name="Emil Björnson" userId="b0a7c065-f6f4-41b0-b3e4-ccdb47e1a085" providerId="ADAL" clId="{58EDB701-DFB1-B34A-8521-E782EE3AF200}" dt="2021-04-17T19:33:55.149" v="35" actId="20577"/>
          <ac:spMkLst>
            <pc:docMk/>
            <pc:sldMk cId="1828256558" sldId="379"/>
            <ac:spMk id="2" creationId="{2B198B5D-9C57-3E4F-95DA-759FD86D2C62}"/>
          </ac:spMkLst>
        </pc:spChg>
        <pc:spChg chg="mod">
          <ac:chgData name="Emil Björnson" userId="b0a7c065-f6f4-41b0-b3e4-ccdb47e1a085" providerId="ADAL" clId="{58EDB701-DFB1-B34A-8521-E782EE3AF200}" dt="2021-04-17T19:54:34.421" v="533" actId="1036"/>
          <ac:spMkLst>
            <pc:docMk/>
            <pc:sldMk cId="1828256558" sldId="379"/>
            <ac:spMk id="3" creationId="{F30306DB-A9A5-D84B-9844-691132DA63A0}"/>
          </ac:spMkLst>
        </pc:spChg>
        <pc:spChg chg="mod">
          <ac:chgData name="Emil Björnson" userId="b0a7c065-f6f4-41b0-b3e4-ccdb47e1a085" providerId="ADAL" clId="{58EDB701-DFB1-B34A-8521-E782EE3AF200}" dt="2021-04-17T19:55:18.395" v="553" actId="1035"/>
          <ac:spMkLst>
            <pc:docMk/>
            <pc:sldMk cId="1828256558" sldId="379"/>
            <ac:spMk id="5" creationId="{9A243529-66B3-524A-8B07-0B028D29B167}"/>
          </ac:spMkLst>
        </pc:spChg>
        <pc:spChg chg="mod">
          <ac:chgData name="Emil Björnson" userId="b0a7c065-f6f4-41b0-b3e4-ccdb47e1a085" providerId="ADAL" clId="{58EDB701-DFB1-B34A-8521-E782EE3AF200}" dt="2021-04-17T19:55:18.395" v="553" actId="1035"/>
          <ac:spMkLst>
            <pc:docMk/>
            <pc:sldMk cId="1828256558" sldId="379"/>
            <ac:spMk id="7" creationId="{2F5574FE-18D0-3F44-8642-DD0F6A04F046}"/>
          </ac:spMkLst>
        </pc:spChg>
        <pc:spChg chg="mod">
          <ac:chgData name="Emil Björnson" userId="b0a7c065-f6f4-41b0-b3e4-ccdb47e1a085" providerId="ADAL" clId="{58EDB701-DFB1-B34A-8521-E782EE3AF200}" dt="2021-04-17T19:55:18.395" v="553" actId="1035"/>
          <ac:spMkLst>
            <pc:docMk/>
            <pc:sldMk cId="1828256558" sldId="379"/>
            <ac:spMk id="8" creationId="{63AEE48E-ED31-7842-995E-EC9A37F2A732}"/>
          </ac:spMkLst>
        </pc:spChg>
        <pc:spChg chg="mod">
          <ac:chgData name="Emil Björnson" userId="b0a7c065-f6f4-41b0-b3e4-ccdb47e1a085" providerId="ADAL" clId="{58EDB701-DFB1-B34A-8521-E782EE3AF200}" dt="2021-04-18T10:58:36.846" v="4827" actId="20577"/>
          <ac:spMkLst>
            <pc:docMk/>
            <pc:sldMk cId="1828256558" sldId="379"/>
            <ac:spMk id="12" creationId="{792E0810-22CF-3144-B9DC-9B34A7BA2658}"/>
          </ac:spMkLst>
        </pc:spChg>
        <pc:spChg chg="mod">
          <ac:chgData name="Emil Björnson" userId="b0a7c065-f6f4-41b0-b3e4-ccdb47e1a085" providerId="ADAL" clId="{58EDB701-DFB1-B34A-8521-E782EE3AF200}" dt="2021-04-17T19:55:18.395" v="553" actId="1035"/>
          <ac:spMkLst>
            <pc:docMk/>
            <pc:sldMk cId="1828256558" sldId="379"/>
            <ac:spMk id="13" creationId="{6037955D-901C-464D-81E6-40F5BAA1C656}"/>
          </ac:spMkLst>
        </pc:spChg>
        <pc:spChg chg="mod">
          <ac:chgData name="Emil Björnson" userId="b0a7c065-f6f4-41b0-b3e4-ccdb47e1a085" providerId="ADAL" clId="{58EDB701-DFB1-B34A-8521-E782EE3AF200}" dt="2021-04-17T19:55:18.395" v="553" actId="1035"/>
          <ac:spMkLst>
            <pc:docMk/>
            <pc:sldMk cId="1828256558" sldId="379"/>
            <ac:spMk id="14" creationId="{78BE1469-0C1D-2D4E-B97C-B4FCB79B1A95}"/>
          </ac:spMkLst>
        </pc:spChg>
        <pc:spChg chg="mod">
          <ac:chgData name="Emil Björnson" userId="b0a7c065-f6f4-41b0-b3e4-ccdb47e1a085" providerId="ADAL" clId="{58EDB701-DFB1-B34A-8521-E782EE3AF200}" dt="2021-04-17T19:54:40.916" v="535" actId="1076"/>
          <ac:spMkLst>
            <pc:docMk/>
            <pc:sldMk cId="1828256558" sldId="379"/>
            <ac:spMk id="17" creationId="{A8519658-C6C3-1743-8E2F-0347B30557B8}"/>
          </ac:spMkLst>
        </pc:spChg>
        <pc:spChg chg="add mod">
          <ac:chgData name="Emil Björnson" userId="b0a7c065-f6f4-41b0-b3e4-ccdb47e1a085" providerId="ADAL" clId="{58EDB701-DFB1-B34A-8521-E782EE3AF200}" dt="2021-04-18T10:24:48.739" v="4239" actId="1037"/>
          <ac:spMkLst>
            <pc:docMk/>
            <pc:sldMk cId="1828256558" sldId="379"/>
            <ac:spMk id="18" creationId="{07DC5593-1988-E841-BD81-9872C9AF94A1}"/>
          </ac:spMkLst>
        </pc:spChg>
        <pc:spChg chg="add mod">
          <ac:chgData name="Emil Björnson" userId="b0a7c065-f6f4-41b0-b3e4-ccdb47e1a085" providerId="ADAL" clId="{58EDB701-DFB1-B34A-8521-E782EE3AF200}" dt="2021-04-18T10:24:48.739" v="4239" actId="1037"/>
          <ac:spMkLst>
            <pc:docMk/>
            <pc:sldMk cId="1828256558" sldId="379"/>
            <ac:spMk id="19" creationId="{44B6CCBD-62D1-1F4D-A03A-6F6B074C4BDE}"/>
          </ac:spMkLst>
        </pc:spChg>
        <pc:cxnChg chg="mod">
          <ac:chgData name="Emil Björnson" userId="b0a7c065-f6f4-41b0-b3e4-ccdb47e1a085" providerId="ADAL" clId="{58EDB701-DFB1-B34A-8521-E782EE3AF200}" dt="2021-04-17T19:55:18.395" v="553" actId="1035"/>
          <ac:cxnSpMkLst>
            <pc:docMk/>
            <pc:sldMk cId="1828256558" sldId="379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58EDB701-DFB1-B34A-8521-E782EE3AF200}" dt="2021-04-17T19:55:18.395" v="553" actId="1035"/>
          <ac:cxnSpMkLst>
            <pc:docMk/>
            <pc:sldMk cId="1828256558" sldId="379"/>
            <ac:cxnSpMk id="10" creationId="{6B70F819-FC37-A54D-B576-D14978EFDD82}"/>
          </ac:cxnSpMkLst>
        </pc:cxnChg>
        <pc:cxnChg chg="mod">
          <ac:chgData name="Emil Björnson" userId="b0a7c065-f6f4-41b0-b3e4-ccdb47e1a085" providerId="ADAL" clId="{58EDB701-DFB1-B34A-8521-E782EE3AF200}" dt="2021-04-17T19:55:18.395" v="553" actId="1035"/>
          <ac:cxnSpMkLst>
            <pc:docMk/>
            <pc:sldMk cId="1828256558" sldId="379"/>
            <ac:cxnSpMk id="11" creationId="{90B0A702-C1CC-FB40-B1E7-B982274E24E4}"/>
          </ac:cxnSpMkLst>
        </pc:cxnChg>
        <pc:cxnChg chg="mod">
          <ac:chgData name="Emil Björnson" userId="b0a7c065-f6f4-41b0-b3e4-ccdb47e1a085" providerId="ADAL" clId="{58EDB701-DFB1-B34A-8521-E782EE3AF200}" dt="2021-04-17T19:55:18.395" v="553" actId="1035"/>
          <ac:cxnSpMkLst>
            <pc:docMk/>
            <pc:sldMk cId="1828256558" sldId="379"/>
            <ac:cxnSpMk id="16" creationId="{6ABCE65D-EE51-2447-BABB-77D92A359D6F}"/>
          </ac:cxnSpMkLst>
        </pc:cxnChg>
      </pc:sldChg>
      <pc:sldChg chg="addSp delSp modSp new mod ord delAnim modAnim">
        <pc:chgData name="Emil Björnson" userId="b0a7c065-f6f4-41b0-b3e4-ccdb47e1a085" providerId="ADAL" clId="{58EDB701-DFB1-B34A-8521-E782EE3AF200}" dt="2021-04-18T10:25:38.132" v="4263" actId="1076"/>
        <pc:sldMkLst>
          <pc:docMk/>
          <pc:sldMk cId="3303429840" sldId="380"/>
        </pc:sldMkLst>
        <pc:spChg chg="mod">
          <ac:chgData name="Emil Björnson" userId="b0a7c065-f6f4-41b0-b3e4-ccdb47e1a085" providerId="ADAL" clId="{58EDB701-DFB1-B34A-8521-E782EE3AF200}" dt="2021-04-18T06:23:46.729" v="924" actId="114"/>
          <ac:spMkLst>
            <pc:docMk/>
            <pc:sldMk cId="3303429840" sldId="380"/>
            <ac:spMk id="2" creationId="{5094FEDD-290C-7848-BEC8-B84F13DB99DF}"/>
          </ac:spMkLst>
        </pc:spChg>
        <pc:spChg chg="mod">
          <ac:chgData name="Emil Björnson" userId="b0a7c065-f6f4-41b0-b3e4-ccdb47e1a085" providerId="ADAL" clId="{58EDB701-DFB1-B34A-8521-E782EE3AF200}" dt="2021-04-18T10:24:58.033" v="4249" actId="1036"/>
          <ac:spMkLst>
            <pc:docMk/>
            <pc:sldMk cId="3303429840" sldId="380"/>
            <ac:spMk id="3" creationId="{B98217B9-0A9E-3C4D-B36A-73F2D81FE3CF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6" creationId="{EF666472-1C44-3E49-AAB5-CD0383F97DC6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7" creationId="{BF9F2CE4-09FE-454C-8987-35FC0027F7C0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11" creationId="{59ED9CD1-E29D-794B-B42A-9FE2854E565E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12" creationId="{ABBB3DCC-51A7-4442-B4DA-24C0CFA234F4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13" creationId="{9CE22640-637E-8D4B-B3B3-4B82B023F897}"/>
          </ac:spMkLst>
        </pc:spChg>
        <pc:spChg chg="add del mod">
          <ac:chgData name="Emil Björnson" userId="b0a7c065-f6f4-41b0-b3e4-ccdb47e1a085" providerId="ADAL" clId="{58EDB701-DFB1-B34A-8521-E782EE3AF200}" dt="2021-04-17T19:35:07.122" v="79"/>
          <ac:spMkLst>
            <pc:docMk/>
            <pc:sldMk cId="3303429840" sldId="380"/>
            <ac:spMk id="14" creationId="{838E39B8-C54D-B847-BE5B-89C8ACF1BD07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18" creationId="{EB1753C9-DD20-8E4C-B39A-FB6D0006228D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20" creationId="{1A309CFD-DEDB-624B-9223-92BEC431D32D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22" creationId="{F92F3950-E996-D74C-8FA0-42388E41A272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24" creationId="{47C92E15-5977-5B41-BC75-3FC0181AEBBB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25" creationId="{A01E176D-C305-8B41-B44A-6AE62D7428B4}"/>
          </ac:spMkLst>
        </pc:spChg>
        <pc:spChg chg="mod">
          <ac:chgData name="Emil Björnson" userId="b0a7c065-f6f4-41b0-b3e4-ccdb47e1a085" providerId="ADAL" clId="{58EDB701-DFB1-B34A-8521-E782EE3AF200}" dt="2021-04-17T19:38:19.560" v="80"/>
          <ac:spMkLst>
            <pc:docMk/>
            <pc:sldMk cId="3303429840" sldId="380"/>
            <ac:spMk id="26" creationId="{AB0A0F35-D2BD-8943-A2E2-C030D98BA816}"/>
          </ac:spMkLst>
        </pc:spChg>
        <pc:spChg chg="add del mod">
          <ac:chgData name="Emil Björnson" userId="b0a7c065-f6f4-41b0-b3e4-ccdb47e1a085" providerId="ADAL" clId="{58EDB701-DFB1-B34A-8521-E782EE3AF200}" dt="2021-04-17T19:39:25.038" v="89"/>
          <ac:spMkLst>
            <pc:docMk/>
            <pc:sldMk cId="3303429840" sldId="380"/>
            <ac:spMk id="27" creationId="{D65B0BA8-8EDB-E34B-A940-BF240DC09F6B}"/>
          </ac:spMkLst>
        </pc:spChg>
        <pc:spChg chg="add del mod">
          <ac:chgData name="Emil Björnson" userId="b0a7c065-f6f4-41b0-b3e4-ccdb47e1a085" providerId="ADAL" clId="{58EDB701-DFB1-B34A-8521-E782EE3AF200}" dt="2021-04-17T19:39:25.038" v="89"/>
          <ac:spMkLst>
            <pc:docMk/>
            <pc:sldMk cId="3303429840" sldId="380"/>
            <ac:spMk id="28" creationId="{F5384B2F-0F2E-5141-B246-F7422277FA7F}"/>
          </ac:spMkLst>
        </pc:spChg>
        <pc:spChg chg="add del mod">
          <ac:chgData name="Emil Björnson" userId="b0a7c065-f6f4-41b0-b3e4-ccdb47e1a085" providerId="ADAL" clId="{58EDB701-DFB1-B34A-8521-E782EE3AF200}" dt="2021-04-17T19:39:25.038" v="89"/>
          <ac:spMkLst>
            <pc:docMk/>
            <pc:sldMk cId="3303429840" sldId="380"/>
            <ac:spMk id="30" creationId="{F5064C9D-3A0D-A74C-8AB3-1DB5A667EDA3}"/>
          </ac:spMkLst>
        </pc:spChg>
        <pc:spChg chg="add del mod">
          <ac:chgData name="Emil Björnson" userId="b0a7c065-f6f4-41b0-b3e4-ccdb47e1a085" providerId="ADAL" clId="{58EDB701-DFB1-B34A-8521-E782EE3AF200}" dt="2021-04-17T19:39:25.038" v="89"/>
          <ac:spMkLst>
            <pc:docMk/>
            <pc:sldMk cId="3303429840" sldId="380"/>
            <ac:spMk id="32" creationId="{F3FEC468-DA93-2E4E-AD3C-F148E6FBF2CC}"/>
          </ac:spMkLst>
        </pc:spChg>
        <pc:spChg chg="add del mod">
          <ac:chgData name="Emil Björnson" userId="b0a7c065-f6f4-41b0-b3e4-ccdb47e1a085" providerId="ADAL" clId="{58EDB701-DFB1-B34A-8521-E782EE3AF200}" dt="2021-04-17T19:39:25.038" v="89"/>
          <ac:spMkLst>
            <pc:docMk/>
            <pc:sldMk cId="3303429840" sldId="380"/>
            <ac:spMk id="33" creationId="{F75D640B-32E9-7F41-B022-230B0E0E0B5E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35" creationId="{E353F198-FC78-3B49-8066-ADD187D75854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36" creationId="{6C3FC59C-804A-6845-867A-93F80A250129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40" creationId="{3956AC96-E7B3-A242-9CF5-A582B943B99C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41" creationId="{7361DCC7-C001-8E48-A6A9-F97558AACFB4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42" creationId="{C7780D04-E2EF-FF47-995F-AB7D1399BCE9}"/>
          </ac:spMkLst>
        </pc:spChg>
        <pc:spChg chg="add del mod">
          <ac:chgData name="Emil Björnson" userId="b0a7c065-f6f4-41b0-b3e4-ccdb47e1a085" providerId="ADAL" clId="{58EDB701-DFB1-B34A-8521-E782EE3AF200}" dt="2021-04-17T19:39:22.661" v="87"/>
          <ac:spMkLst>
            <pc:docMk/>
            <pc:sldMk cId="3303429840" sldId="380"/>
            <ac:spMk id="43" creationId="{02C02DC5-CBB9-AD49-AA6B-C82D293F40C1}"/>
          </ac:spMkLst>
        </pc:spChg>
        <pc:spChg chg="add del mod">
          <ac:chgData name="Emil Björnson" userId="b0a7c065-f6f4-41b0-b3e4-ccdb47e1a085" providerId="ADAL" clId="{58EDB701-DFB1-B34A-8521-E782EE3AF200}" dt="2021-04-17T19:52:19.136" v="398" actId="478"/>
          <ac:spMkLst>
            <pc:docMk/>
            <pc:sldMk cId="3303429840" sldId="380"/>
            <ac:spMk id="45" creationId="{5E87794E-CC5C-E943-A1B8-989D65D58AF0}"/>
          </ac:spMkLst>
        </pc:spChg>
        <pc:spChg chg="add del mod">
          <ac:chgData name="Emil Björnson" userId="b0a7c065-f6f4-41b0-b3e4-ccdb47e1a085" providerId="ADAL" clId="{58EDB701-DFB1-B34A-8521-E782EE3AF200}" dt="2021-04-17T19:52:19.136" v="398" actId="478"/>
          <ac:spMkLst>
            <pc:docMk/>
            <pc:sldMk cId="3303429840" sldId="380"/>
            <ac:spMk id="46" creationId="{A084BEDF-713C-2E46-BBD5-21B6ACD94ED4}"/>
          </ac:spMkLst>
        </pc:spChg>
        <pc:spChg chg="add del mod">
          <ac:chgData name="Emil Björnson" userId="b0a7c065-f6f4-41b0-b3e4-ccdb47e1a085" providerId="ADAL" clId="{58EDB701-DFB1-B34A-8521-E782EE3AF200}" dt="2021-04-17T19:52:19.136" v="398" actId="478"/>
          <ac:spMkLst>
            <pc:docMk/>
            <pc:sldMk cId="3303429840" sldId="380"/>
            <ac:spMk id="50" creationId="{83DF0268-88FD-A94A-B9A1-0C4AF89837EE}"/>
          </ac:spMkLst>
        </pc:spChg>
        <pc:spChg chg="add del mod">
          <ac:chgData name="Emil Björnson" userId="b0a7c065-f6f4-41b0-b3e4-ccdb47e1a085" providerId="ADAL" clId="{58EDB701-DFB1-B34A-8521-E782EE3AF200}" dt="2021-04-17T19:52:21.005" v="399" actId="478"/>
          <ac:spMkLst>
            <pc:docMk/>
            <pc:sldMk cId="3303429840" sldId="380"/>
            <ac:spMk id="51" creationId="{9FE33293-CDF5-A740-AC0C-6C303D3F3E05}"/>
          </ac:spMkLst>
        </pc:spChg>
        <pc:spChg chg="add del mod">
          <ac:chgData name="Emil Björnson" userId="b0a7c065-f6f4-41b0-b3e4-ccdb47e1a085" providerId="ADAL" clId="{58EDB701-DFB1-B34A-8521-E782EE3AF200}" dt="2021-04-17T19:52:19.136" v="398" actId="478"/>
          <ac:spMkLst>
            <pc:docMk/>
            <pc:sldMk cId="3303429840" sldId="380"/>
            <ac:spMk id="52" creationId="{F2B45702-5C67-CB4B-9A90-17FE236715F3}"/>
          </ac:spMkLst>
        </pc:spChg>
        <pc:spChg chg="add del mod">
          <ac:chgData name="Emil Björnson" userId="b0a7c065-f6f4-41b0-b3e4-ccdb47e1a085" providerId="ADAL" clId="{58EDB701-DFB1-B34A-8521-E782EE3AF200}" dt="2021-04-17T19:52:19.136" v="398" actId="478"/>
          <ac:spMkLst>
            <pc:docMk/>
            <pc:sldMk cId="3303429840" sldId="380"/>
            <ac:spMk id="53" creationId="{E55CFE6E-645A-744F-8B1D-27014C9D8A38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55" creationId="{0E460F10-6E4E-6A45-945B-32AC073593E7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56" creationId="{7C1505A0-B90E-CB42-BD4A-7AC7D7E9D4FE}"/>
          </ac:spMkLst>
        </pc:spChg>
        <pc:spChg chg="add del mod">
          <ac:chgData name="Emil Björnson" userId="b0a7c065-f6f4-41b0-b3e4-ccdb47e1a085" providerId="ADAL" clId="{58EDB701-DFB1-B34A-8521-E782EE3AF200}" dt="2021-04-17T19:55:04.613" v="547" actId="478"/>
          <ac:spMkLst>
            <pc:docMk/>
            <pc:sldMk cId="3303429840" sldId="380"/>
            <ac:spMk id="60" creationId="{7FEE311F-EA99-EE4C-8DCC-736D32AD13AD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61" creationId="{48F4C4DC-B35D-D040-A379-5647D9C65521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62" creationId="{072CD0D0-AF74-064B-A1EC-D4C8087F4B03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63" creationId="{4EEBA444-AC37-D24B-8B90-ACC92890116D}"/>
          </ac:spMkLst>
        </pc:spChg>
        <pc:spChg chg="add del mod">
          <ac:chgData name="Emil Björnson" userId="b0a7c065-f6f4-41b0-b3e4-ccdb47e1a085" providerId="ADAL" clId="{58EDB701-DFB1-B34A-8521-E782EE3AF200}" dt="2021-04-17T19:55:34.550" v="557" actId="478"/>
          <ac:spMkLst>
            <pc:docMk/>
            <pc:sldMk cId="3303429840" sldId="380"/>
            <ac:spMk id="65" creationId="{AB3ED5E7-0C24-F24C-B2C9-6870EDB5BC10}"/>
          </ac:spMkLst>
        </pc:spChg>
        <pc:spChg chg="add mod">
          <ac:chgData name="Emil Björnson" userId="b0a7c065-f6f4-41b0-b3e4-ccdb47e1a085" providerId="ADAL" clId="{58EDB701-DFB1-B34A-8521-E782EE3AF200}" dt="2021-04-17T19:55:26.453" v="555"/>
          <ac:spMkLst>
            <pc:docMk/>
            <pc:sldMk cId="3303429840" sldId="380"/>
            <ac:spMk id="66" creationId="{FE7B420D-3A7E-2A40-941C-A29FA85ECEEE}"/>
          </ac:spMkLst>
        </pc:spChg>
        <pc:spChg chg="add mod">
          <ac:chgData name="Emil Björnson" userId="b0a7c065-f6f4-41b0-b3e4-ccdb47e1a085" providerId="ADAL" clId="{58EDB701-DFB1-B34A-8521-E782EE3AF200}" dt="2021-04-17T19:55:26.453" v="555"/>
          <ac:spMkLst>
            <pc:docMk/>
            <pc:sldMk cId="3303429840" sldId="380"/>
            <ac:spMk id="67" creationId="{0E28C848-9FE6-194D-A487-CFFB67E1C45C}"/>
          </ac:spMkLst>
        </pc:spChg>
        <pc:spChg chg="add mod">
          <ac:chgData name="Emil Björnson" userId="b0a7c065-f6f4-41b0-b3e4-ccdb47e1a085" providerId="ADAL" clId="{58EDB701-DFB1-B34A-8521-E782EE3AF200}" dt="2021-04-18T06:20:59.700" v="858" actId="20577"/>
          <ac:spMkLst>
            <pc:docMk/>
            <pc:sldMk cId="3303429840" sldId="380"/>
            <ac:spMk id="71" creationId="{B4D4F8E7-A76D-2B4D-9FD8-C1259499E61E}"/>
          </ac:spMkLst>
        </pc:spChg>
        <pc:spChg chg="add mod">
          <ac:chgData name="Emil Björnson" userId="b0a7c065-f6f4-41b0-b3e4-ccdb47e1a085" providerId="ADAL" clId="{58EDB701-DFB1-B34A-8521-E782EE3AF200}" dt="2021-04-17T19:55:26.453" v="555"/>
          <ac:spMkLst>
            <pc:docMk/>
            <pc:sldMk cId="3303429840" sldId="380"/>
            <ac:spMk id="72" creationId="{2158429F-A159-0A45-B959-3F06818C0BA5}"/>
          </ac:spMkLst>
        </pc:spChg>
        <pc:spChg chg="add mod">
          <ac:chgData name="Emil Björnson" userId="b0a7c065-f6f4-41b0-b3e4-ccdb47e1a085" providerId="ADAL" clId="{58EDB701-DFB1-B34A-8521-E782EE3AF200}" dt="2021-04-18T08:05:12.862" v="2312" actId="114"/>
          <ac:spMkLst>
            <pc:docMk/>
            <pc:sldMk cId="3303429840" sldId="380"/>
            <ac:spMk id="73" creationId="{37511D0C-4321-1048-806A-2AE8513AAF9D}"/>
          </ac:spMkLst>
        </pc:spChg>
        <pc:spChg chg="add mod">
          <ac:chgData name="Emil Björnson" userId="b0a7c065-f6f4-41b0-b3e4-ccdb47e1a085" providerId="ADAL" clId="{58EDB701-DFB1-B34A-8521-E782EE3AF200}" dt="2021-04-17T19:55:26.453" v="555"/>
          <ac:spMkLst>
            <pc:docMk/>
            <pc:sldMk cId="3303429840" sldId="380"/>
            <ac:spMk id="74" creationId="{BB691432-AA7D-D347-9F2D-33AE5A4320DD}"/>
          </ac:spMkLst>
        </pc:spChg>
        <pc:spChg chg="add del mod">
          <ac:chgData name="Emil Björnson" userId="b0a7c065-f6f4-41b0-b3e4-ccdb47e1a085" providerId="ADAL" clId="{58EDB701-DFB1-B34A-8521-E782EE3AF200}" dt="2021-04-18T08:00:33.293" v="2184" actId="478"/>
          <ac:spMkLst>
            <pc:docMk/>
            <pc:sldMk cId="3303429840" sldId="380"/>
            <ac:spMk id="76" creationId="{A808F85A-21AD-734A-9C4B-0AC159C55C58}"/>
          </ac:spMkLst>
        </pc:spChg>
        <pc:spChg chg="add mod">
          <ac:chgData name="Emil Björnson" userId="b0a7c065-f6f4-41b0-b3e4-ccdb47e1a085" providerId="ADAL" clId="{58EDB701-DFB1-B34A-8521-E782EE3AF200}" dt="2021-04-18T10:25:38.132" v="4263" actId="1076"/>
          <ac:spMkLst>
            <pc:docMk/>
            <pc:sldMk cId="3303429840" sldId="380"/>
            <ac:spMk id="77" creationId="{632168D6-3BB1-2A42-8C67-6BAEF7BED4E7}"/>
          </ac:spMkLst>
        </pc:spChg>
        <pc:spChg chg="add mod">
          <ac:chgData name="Emil Björnson" userId="b0a7c065-f6f4-41b0-b3e4-ccdb47e1a085" providerId="ADAL" clId="{58EDB701-DFB1-B34A-8521-E782EE3AF200}" dt="2021-04-18T08:00:31.098" v="2183" actId="255"/>
          <ac:spMkLst>
            <pc:docMk/>
            <pc:sldMk cId="3303429840" sldId="380"/>
            <ac:spMk id="78" creationId="{81C8D9CD-757D-F947-B4D2-86FA2A892903}"/>
          </ac:spMkLst>
        </pc:spChg>
        <pc:grpChg chg="add del mod">
          <ac:chgData name="Emil Björnson" userId="b0a7c065-f6f4-41b0-b3e4-ccdb47e1a085" providerId="ADAL" clId="{58EDB701-DFB1-B34A-8521-E782EE3AF200}" dt="2021-04-17T19:39:25.038" v="89"/>
          <ac:grpSpMkLst>
            <pc:docMk/>
            <pc:sldMk cId="3303429840" sldId="380"/>
            <ac:grpSpMk id="16" creationId="{389BFE3B-CAB7-2A4C-99B6-C55C7D8926A4}"/>
          </ac:grpSpMkLst>
        </pc:grpChg>
        <pc:grpChg chg="mod">
          <ac:chgData name="Emil Björnson" userId="b0a7c065-f6f4-41b0-b3e4-ccdb47e1a085" providerId="ADAL" clId="{58EDB701-DFB1-B34A-8521-E782EE3AF200}" dt="2021-04-17T19:38:19.560" v="80"/>
          <ac:grpSpMkLst>
            <pc:docMk/>
            <pc:sldMk cId="3303429840" sldId="380"/>
            <ac:grpSpMk id="17" creationId="{EC02C09B-93ED-C240-B353-B08D63BCAEC0}"/>
          </ac:grpSpMkLst>
        </pc:grpChg>
        <pc:cxnChg chg="add del mod">
          <ac:chgData name="Emil Björnson" userId="b0a7c065-f6f4-41b0-b3e4-ccdb47e1a085" providerId="ADAL" clId="{58EDB701-DFB1-B34A-8521-E782EE3AF200}" dt="2021-04-17T19:35:07.122" v="79"/>
          <ac:cxnSpMkLst>
            <pc:docMk/>
            <pc:sldMk cId="3303429840" sldId="380"/>
            <ac:cxnSpMk id="8" creationId="{C5E0408E-7765-9A42-A73F-B096295C11C5}"/>
          </ac:cxnSpMkLst>
        </pc:cxnChg>
        <pc:cxnChg chg="add del mod">
          <ac:chgData name="Emil Björnson" userId="b0a7c065-f6f4-41b0-b3e4-ccdb47e1a085" providerId="ADAL" clId="{58EDB701-DFB1-B34A-8521-E782EE3AF200}" dt="2021-04-17T19:35:07.122" v="79"/>
          <ac:cxnSpMkLst>
            <pc:docMk/>
            <pc:sldMk cId="3303429840" sldId="380"/>
            <ac:cxnSpMk id="9" creationId="{D932E045-13AA-974A-AE19-BD70603E3CA3}"/>
          </ac:cxnSpMkLst>
        </pc:cxnChg>
        <pc:cxnChg chg="add del mod">
          <ac:chgData name="Emil Björnson" userId="b0a7c065-f6f4-41b0-b3e4-ccdb47e1a085" providerId="ADAL" clId="{58EDB701-DFB1-B34A-8521-E782EE3AF200}" dt="2021-04-17T19:35:07.122" v="79"/>
          <ac:cxnSpMkLst>
            <pc:docMk/>
            <pc:sldMk cId="3303429840" sldId="380"/>
            <ac:cxnSpMk id="10" creationId="{DF97B086-2C13-3A4B-817C-864D327F6870}"/>
          </ac:cxnSpMkLst>
        </pc:cxnChg>
        <pc:cxnChg chg="add del mod">
          <ac:chgData name="Emil Björnson" userId="b0a7c065-f6f4-41b0-b3e4-ccdb47e1a085" providerId="ADAL" clId="{58EDB701-DFB1-B34A-8521-E782EE3AF200}" dt="2021-04-17T19:35:07.122" v="79"/>
          <ac:cxnSpMkLst>
            <pc:docMk/>
            <pc:sldMk cId="3303429840" sldId="380"/>
            <ac:cxnSpMk id="15" creationId="{43539B08-87F8-BE43-A5AE-5A7E6A87C9C3}"/>
          </ac:cxnSpMkLst>
        </pc:cxnChg>
        <pc:cxnChg chg="mod">
          <ac:chgData name="Emil Björnson" userId="b0a7c065-f6f4-41b0-b3e4-ccdb47e1a085" providerId="ADAL" clId="{58EDB701-DFB1-B34A-8521-E782EE3AF200}" dt="2021-04-17T19:38:19.560" v="80"/>
          <ac:cxnSpMkLst>
            <pc:docMk/>
            <pc:sldMk cId="3303429840" sldId="380"/>
            <ac:cxnSpMk id="19" creationId="{142BA2D1-683A-254F-8289-91E463F5171D}"/>
          </ac:cxnSpMkLst>
        </pc:cxnChg>
        <pc:cxnChg chg="mod">
          <ac:chgData name="Emil Björnson" userId="b0a7c065-f6f4-41b0-b3e4-ccdb47e1a085" providerId="ADAL" clId="{58EDB701-DFB1-B34A-8521-E782EE3AF200}" dt="2021-04-17T19:38:19.560" v="80"/>
          <ac:cxnSpMkLst>
            <pc:docMk/>
            <pc:sldMk cId="3303429840" sldId="380"/>
            <ac:cxnSpMk id="21" creationId="{5BD070EB-6CD9-6644-BF53-EE0FE415B7C9}"/>
          </ac:cxnSpMkLst>
        </pc:cxnChg>
        <pc:cxnChg chg="mod">
          <ac:chgData name="Emil Björnson" userId="b0a7c065-f6f4-41b0-b3e4-ccdb47e1a085" providerId="ADAL" clId="{58EDB701-DFB1-B34A-8521-E782EE3AF200}" dt="2021-04-17T19:38:19.560" v="80"/>
          <ac:cxnSpMkLst>
            <pc:docMk/>
            <pc:sldMk cId="3303429840" sldId="380"/>
            <ac:cxnSpMk id="23" creationId="{FF72360D-E9F9-424A-8F25-66BEE741C8A5}"/>
          </ac:cxnSpMkLst>
        </pc:cxnChg>
        <pc:cxnChg chg="add del mod">
          <ac:chgData name="Emil Björnson" userId="b0a7c065-f6f4-41b0-b3e4-ccdb47e1a085" providerId="ADAL" clId="{58EDB701-DFB1-B34A-8521-E782EE3AF200}" dt="2021-04-17T19:39:25.038" v="89"/>
          <ac:cxnSpMkLst>
            <pc:docMk/>
            <pc:sldMk cId="3303429840" sldId="380"/>
            <ac:cxnSpMk id="29" creationId="{9E1377EF-6837-0344-9694-4D38A57BF845}"/>
          </ac:cxnSpMkLst>
        </pc:cxnChg>
        <pc:cxnChg chg="add del mod">
          <ac:chgData name="Emil Björnson" userId="b0a7c065-f6f4-41b0-b3e4-ccdb47e1a085" providerId="ADAL" clId="{58EDB701-DFB1-B34A-8521-E782EE3AF200}" dt="2021-04-17T19:39:25.038" v="89"/>
          <ac:cxnSpMkLst>
            <pc:docMk/>
            <pc:sldMk cId="3303429840" sldId="380"/>
            <ac:cxnSpMk id="31" creationId="{782C8ED2-45E7-FF41-B452-7A02AE1AB1E2}"/>
          </ac:cxnSpMkLst>
        </pc:cxnChg>
        <pc:cxnChg chg="add del mod">
          <ac:chgData name="Emil Björnson" userId="b0a7c065-f6f4-41b0-b3e4-ccdb47e1a085" providerId="ADAL" clId="{58EDB701-DFB1-B34A-8521-E782EE3AF200}" dt="2021-04-17T19:39:25.038" v="89"/>
          <ac:cxnSpMkLst>
            <pc:docMk/>
            <pc:sldMk cId="3303429840" sldId="380"/>
            <ac:cxnSpMk id="34" creationId="{3F8C28C4-8AAC-D04D-A491-93CADF3BB715}"/>
          </ac:cxnSpMkLst>
        </pc:cxnChg>
        <pc:cxnChg chg="add del mod">
          <ac:chgData name="Emil Björnson" userId="b0a7c065-f6f4-41b0-b3e4-ccdb47e1a085" providerId="ADAL" clId="{58EDB701-DFB1-B34A-8521-E782EE3AF200}" dt="2021-04-17T19:39:22.661" v="87"/>
          <ac:cxnSpMkLst>
            <pc:docMk/>
            <pc:sldMk cId="3303429840" sldId="380"/>
            <ac:cxnSpMk id="37" creationId="{C78E23C6-F4E3-DB4B-9FE6-51791C3C6BAC}"/>
          </ac:cxnSpMkLst>
        </pc:cxnChg>
        <pc:cxnChg chg="add del mod">
          <ac:chgData name="Emil Björnson" userId="b0a7c065-f6f4-41b0-b3e4-ccdb47e1a085" providerId="ADAL" clId="{58EDB701-DFB1-B34A-8521-E782EE3AF200}" dt="2021-04-17T19:39:22.661" v="87"/>
          <ac:cxnSpMkLst>
            <pc:docMk/>
            <pc:sldMk cId="3303429840" sldId="380"/>
            <ac:cxnSpMk id="38" creationId="{A4EE3FF6-6E52-FE4F-913F-3D7D9A22A28A}"/>
          </ac:cxnSpMkLst>
        </pc:cxnChg>
        <pc:cxnChg chg="add del mod">
          <ac:chgData name="Emil Björnson" userId="b0a7c065-f6f4-41b0-b3e4-ccdb47e1a085" providerId="ADAL" clId="{58EDB701-DFB1-B34A-8521-E782EE3AF200}" dt="2021-04-17T19:39:22.661" v="87"/>
          <ac:cxnSpMkLst>
            <pc:docMk/>
            <pc:sldMk cId="3303429840" sldId="380"/>
            <ac:cxnSpMk id="39" creationId="{DBB52F39-5F5D-9B4C-AB65-13AA61A83599}"/>
          </ac:cxnSpMkLst>
        </pc:cxnChg>
        <pc:cxnChg chg="add del mod">
          <ac:chgData name="Emil Björnson" userId="b0a7c065-f6f4-41b0-b3e4-ccdb47e1a085" providerId="ADAL" clId="{58EDB701-DFB1-B34A-8521-E782EE3AF200}" dt="2021-04-17T19:39:22.661" v="87"/>
          <ac:cxnSpMkLst>
            <pc:docMk/>
            <pc:sldMk cId="3303429840" sldId="380"/>
            <ac:cxnSpMk id="44" creationId="{DE891953-1C51-0044-B7BA-93A340E9414B}"/>
          </ac:cxnSpMkLst>
        </pc:cxnChg>
        <pc:cxnChg chg="add del mod">
          <ac:chgData name="Emil Björnson" userId="b0a7c065-f6f4-41b0-b3e4-ccdb47e1a085" providerId="ADAL" clId="{58EDB701-DFB1-B34A-8521-E782EE3AF200}" dt="2021-04-17T19:52:19.136" v="398" actId="478"/>
          <ac:cxnSpMkLst>
            <pc:docMk/>
            <pc:sldMk cId="3303429840" sldId="380"/>
            <ac:cxnSpMk id="47" creationId="{54C92A81-C125-3141-B392-8BE43D575144}"/>
          </ac:cxnSpMkLst>
        </pc:cxnChg>
        <pc:cxnChg chg="add del mod">
          <ac:chgData name="Emil Björnson" userId="b0a7c065-f6f4-41b0-b3e4-ccdb47e1a085" providerId="ADAL" clId="{58EDB701-DFB1-B34A-8521-E782EE3AF200}" dt="2021-04-17T19:52:19.136" v="398" actId="478"/>
          <ac:cxnSpMkLst>
            <pc:docMk/>
            <pc:sldMk cId="3303429840" sldId="380"/>
            <ac:cxnSpMk id="48" creationId="{D32EF3E2-D362-C04B-8718-EF63F954FA24}"/>
          </ac:cxnSpMkLst>
        </pc:cxnChg>
        <pc:cxnChg chg="add del mod">
          <ac:chgData name="Emil Björnson" userId="b0a7c065-f6f4-41b0-b3e4-ccdb47e1a085" providerId="ADAL" clId="{58EDB701-DFB1-B34A-8521-E782EE3AF200}" dt="2021-04-17T19:52:19.136" v="398" actId="478"/>
          <ac:cxnSpMkLst>
            <pc:docMk/>
            <pc:sldMk cId="3303429840" sldId="380"/>
            <ac:cxnSpMk id="49" creationId="{5325E854-02B2-A04D-A8CA-90A15B6E1C5A}"/>
          </ac:cxnSpMkLst>
        </pc:cxnChg>
        <pc:cxnChg chg="add del mod">
          <ac:chgData name="Emil Björnson" userId="b0a7c065-f6f4-41b0-b3e4-ccdb47e1a085" providerId="ADAL" clId="{58EDB701-DFB1-B34A-8521-E782EE3AF200}" dt="2021-04-17T19:52:19.136" v="398" actId="478"/>
          <ac:cxnSpMkLst>
            <pc:docMk/>
            <pc:sldMk cId="3303429840" sldId="380"/>
            <ac:cxnSpMk id="54" creationId="{8E9CE2E7-84A5-0142-BE03-B2057660C424}"/>
          </ac:cxnSpMkLst>
        </pc:cxnChg>
        <pc:cxnChg chg="add del mod">
          <ac:chgData name="Emil Björnson" userId="b0a7c065-f6f4-41b0-b3e4-ccdb47e1a085" providerId="ADAL" clId="{58EDB701-DFB1-B34A-8521-E782EE3AF200}" dt="2021-04-17T19:55:34.550" v="557" actId="478"/>
          <ac:cxnSpMkLst>
            <pc:docMk/>
            <pc:sldMk cId="3303429840" sldId="380"/>
            <ac:cxnSpMk id="57" creationId="{A62917CD-E847-C447-AD77-A7B8987FC1C6}"/>
          </ac:cxnSpMkLst>
        </pc:cxnChg>
        <pc:cxnChg chg="add del mod">
          <ac:chgData name="Emil Björnson" userId="b0a7c065-f6f4-41b0-b3e4-ccdb47e1a085" providerId="ADAL" clId="{58EDB701-DFB1-B34A-8521-E782EE3AF200}" dt="2021-04-17T19:55:34.550" v="557" actId="478"/>
          <ac:cxnSpMkLst>
            <pc:docMk/>
            <pc:sldMk cId="3303429840" sldId="380"/>
            <ac:cxnSpMk id="58" creationId="{EA7943C8-946A-5A4A-AA24-1A55B95A4B1E}"/>
          </ac:cxnSpMkLst>
        </pc:cxnChg>
        <pc:cxnChg chg="add del mod">
          <ac:chgData name="Emil Björnson" userId="b0a7c065-f6f4-41b0-b3e4-ccdb47e1a085" providerId="ADAL" clId="{58EDB701-DFB1-B34A-8521-E782EE3AF200}" dt="2021-04-17T19:55:34.550" v="557" actId="478"/>
          <ac:cxnSpMkLst>
            <pc:docMk/>
            <pc:sldMk cId="3303429840" sldId="380"/>
            <ac:cxnSpMk id="59" creationId="{94DB7D65-C0FF-FF4D-97B5-51F57E191C8E}"/>
          </ac:cxnSpMkLst>
        </pc:cxnChg>
        <pc:cxnChg chg="add del mod">
          <ac:chgData name="Emil Björnson" userId="b0a7c065-f6f4-41b0-b3e4-ccdb47e1a085" providerId="ADAL" clId="{58EDB701-DFB1-B34A-8521-E782EE3AF200}" dt="2021-04-17T19:55:34.550" v="557" actId="478"/>
          <ac:cxnSpMkLst>
            <pc:docMk/>
            <pc:sldMk cId="3303429840" sldId="380"/>
            <ac:cxnSpMk id="64" creationId="{0CB67A24-DB06-D14D-BC54-B9D38C7AC245}"/>
          </ac:cxnSpMkLst>
        </pc:cxnChg>
        <pc:cxnChg chg="add mod">
          <ac:chgData name="Emil Björnson" userId="b0a7c065-f6f4-41b0-b3e4-ccdb47e1a085" providerId="ADAL" clId="{58EDB701-DFB1-B34A-8521-E782EE3AF200}" dt="2021-04-17T19:55:26.453" v="555"/>
          <ac:cxnSpMkLst>
            <pc:docMk/>
            <pc:sldMk cId="3303429840" sldId="380"/>
            <ac:cxnSpMk id="68" creationId="{215AA5BB-604B-FB40-8EDD-180E092FD271}"/>
          </ac:cxnSpMkLst>
        </pc:cxnChg>
        <pc:cxnChg chg="add mod">
          <ac:chgData name="Emil Björnson" userId="b0a7c065-f6f4-41b0-b3e4-ccdb47e1a085" providerId="ADAL" clId="{58EDB701-DFB1-B34A-8521-E782EE3AF200}" dt="2021-04-17T19:55:26.453" v="555"/>
          <ac:cxnSpMkLst>
            <pc:docMk/>
            <pc:sldMk cId="3303429840" sldId="380"/>
            <ac:cxnSpMk id="69" creationId="{5807A3D9-0F1C-D34C-B6E4-8741F1484345}"/>
          </ac:cxnSpMkLst>
        </pc:cxnChg>
        <pc:cxnChg chg="add mod">
          <ac:chgData name="Emil Björnson" userId="b0a7c065-f6f4-41b0-b3e4-ccdb47e1a085" providerId="ADAL" clId="{58EDB701-DFB1-B34A-8521-E782EE3AF200}" dt="2021-04-17T19:55:26.453" v="555"/>
          <ac:cxnSpMkLst>
            <pc:docMk/>
            <pc:sldMk cId="3303429840" sldId="380"/>
            <ac:cxnSpMk id="70" creationId="{199AF9E8-42F2-2545-B562-88DDB7A68297}"/>
          </ac:cxnSpMkLst>
        </pc:cxnChg>
        <pc:cxnChg chg="add mod">
          <ac:chgData name="Emil Björnson" userId="b0a7c065-f6f4-41b0-b3e4-ccdb47e1a085" providerId="ADAL" clId="{58EDB701-DFB1-B34A-8521-E782EE3AF200}" dt="2021-04-17T19:55:26.453" v="555"/>
          <ac:cxnSpMkLst>
            <pc:docMk/>
            <pc:sldMk cId="3303429840" sldId="380"/>
            <ac:cxnSpMk id="75" creationId="{F2946C8A-5A7C-1047-9B35-2F0B8040B212}"/>
          </ac:cxnSpMkLst>
        </pc:cxnChg>
      </pc:sldChg>
      <pc:sldChg chg="addSp delSp modSp add mod delAnim modAnim">
        <pc:chgData name="Emil Björnson" userId="b0a7c065-f6f4-41b0-b3e4-ccdb47e1a085" providerId="ADAL" clId="{58EDB701-DFB1-B34A-8521-E782EE3AF200}" dt="2021-04-18T11:30:38.093" v="4852"/>
        <pc:sldMkLst>
          <pc:docMk/>
          <pc:sldMk cId="285374834" sldId="381"/>
        </pc:sldMkLst>
        <pc:spChg chg="mod">
          <ac:chgData name="Emil Björnson" userId="b0a7c065-f6f4-41b0-b3e4-ccdb47e1a085" providerId="ADAL" clId="{58EDB701-DFB1-B34A-8521-E782EE3AF200}" dt="2021-04-18T06:55:41.181" v="1459" actId="27636"/>
          <ac:spMkLst>
            <pc:docMk/>
            <pc:sldMk cId="285374834" sldId="381"/>
            <ac:spMk id="2" creationId="{5094FEDD-290C-7848-BEC8-B84F13DB99DF}"/>
          </ac:spMkLst>
        </pc:spChg>
        <pc:spChg chg="mod">
          <ac:chgData name="Emil Björnson" userId="b0a7c065-f6f4-41b0-b3e4-ccdb47e1a085" providerId="ADAL" clId="{58EDB701-DFB1-B34A-8521-E782EE3AF200}" dt="2021-04-18T11:30:34.401" v="4851" actId="20577"/>
          <ac:spMkLst>
            <pc:docMk/>
            <pc:sldMk cId="285374834" sldId="381"/>
            <ac:spMk id="3" creationId="{B98217B9-0A9E-3C4D-B36A-73F2D81FE3CF}"/>
          </ac:spMkLst>
        </pc:spChg>
        <pc:spChg chg="add mod">
          <ac:chgData name="Emil Björnson" userId="b0a7c065-f6f4-41b0-b3e4-ccdb47e1a085" providerId="ADAL" clId="{58EDB701-DFB1-B34A-8521-E782EE3AF200}" dt="2021-04-18T09:09:36.678" v="3875"/>
          <ac:spMkLst>
            <pc:docMk/>
            <pc:sldMk cId="285374834" sldId="381"/>
            <ac:spMk id="17" creationId="{FF55A205-3CE4-CD49-940C-F505F551B161}"/>
          </ac:spMkLst>
        </pc:spChg>
        <pc:spChg chg="add del mod">
          <ac:chgData name="Emil Björnson" userId="b0a7c065-f6f4-41b0-b3e4-ccdb47e1a085" providerId="ADAL" clId="{58EDB701-DFB1-B34A-8521-E782EE3AF200}" dt="2021-04-18T06:58:11.501" v="1690" actId="478"/>
          <ac:spMkLst>
            <pc:docMk/>
            <pc:sldMk cId="285374834" sldId="381"/>
            <ac:spMk id="18" creationId="{49200CF4-7BA9-FA47-AA21-829EDF8D3E7F}"/>
          </ac:spMkLst>
        </pc:spChg>
        <pc:spChg chg="mod">
          <ac:chgData name="Emil Björnson" userId="b0a7c065-f6f4-41b0-b3e4-ccdb47e1a085" providerId="ADAL" clId="{58EDB701-DFB1-B34A-8521-E782EE3AF200}" dt="2021-04-18T06:21:03.379" v="859" actId="20577"/>
          <ac:spMkLst>
            <pc:docMk/>
            <pc:sldMk cId="285374834" sldId="381"/>
            <ac:spMk id="71" creationId="{B4D4F8E7-A76D-2B4D-9FD8-C1259499E61E}"/>
          </ac:spMkLst>
        </pc:spChg>
        <pc:spChg chg="mod">
          <ac:chgData name="Emil Björnson" userId="b0a7c065-f6f4-41b0-b3e4-ccdb47e1a085" providerId="ADAL" clId="{58EDB701-DFB1-B34A-8521-E782EE3AF200}" dt="2021-04-18T08:05:17.528" v="2313"/>
          <ac:spMkLst>
            <pc:docMk/>
            <pc:sldMk cId="285374834" sldId="381"/>
            <ac:spMk id="73" creationId="{37511D0C-4321-1048-806A-2AE8513AAF9D}"/>
          </ac:spMkLst>
        </pc:spChg>
      </pc:sldChg>
      <pc:sldChg chg="addSp modSp new mod modAnim">
        <pc:chgData name="Emil Björnson" userId="b0a7c065-f6f4-41b0-b3e4-ccdb47e1a085" providerId="ADAL" clId="{58EDB701-DFB1-B34A-8521-E782EE3AF200}" dt="2021-04-18T10:26:28.044" v="4275"/>
        <pc:sldMkLst>
          <pc:docMk/>
          <pc:sldMk cId="2257677153" sldId="382"/>
        </pc:sldMkLst>
        <pc:spChg chg="mod">
          <ac:chgData name="Emil Björnson" userId="b0a7c065-f6f4-41b0-b3e4-ccdb47e1a085" providerId="ADAL" clId="{58EDB701-DFB1-B34A-8521-E782EE3AF200}" dt="2021-04-18T06:56:49.417" v="1551" actId="20577"/>
          <ac:spMkLst>
            <pc:docMk/>
            <pc:sldMk cId="2257677153" sldId="382"/>
            <ac:spMk id="2" creationId="{81555647-F91A-1F49-99E6-C0694183FE4E}"/>
          </ac:spMkLst>
        </pc:spChg>
        <pc:spChg chg="mod">
          <ac:chgData name="Emil Björnson" userId="b0a7c065-f6f4-41b0-b3e4-ccdb47e1a085" providerId="ADAL" clId="{58EDB701-DFB1-B34A-8521-E782EE3AF200}" dt="2021-04-18T07:02:07.943" v="1985" actId="20577"/>
          <ac:spMkLst>
            <pc:docMk/>
            <pc:sldMk cId="2257677153" sldId="382"/>
            <ac:spMk id="3" creationId="{90219B3A-8E5D-6447-99B3-791BE8943EDE}"/>
          </ac:spMkLst>
        </pc:spChg>
        <pc:spChg chg="add mod">
          <ac:chgData name="Emil Björnson" userId="b0a7c065-f6f4-41b0-b3e4-ccdb47e1a085" providerId="ADAL" clId="{58EDB701-DFB1-B34A-8521-E782EE3AF200}" dt="2021-04-18T06:57:10.799" v="1557" actId="1076"/>
          <ac:spMkLst>
            <pc:docMk/>
            <pc:sldMk cId="2257677153" sldId="382"/>
            <ac:spMk id="6" creationId="{CC3F0AAB-FE05-8344-A1CC-F876908AB1A8}"/>
          </ac:spMkLst>
        </pc:spChg>
        <pc:spChg chg="add mod">
          <ac:chgData name="Emil Björnson" userId="b0a7c065-f6f4-41b0-b3e4-ccdb47e1a085" providerId="ADAL" clId="{58EDB701-DFB1-B34A-8521-E782EE3AF200}" dt="2021-04-18T06:57:34.825" v="1600" actId="1076"/>
          <ac:spMkLst>
            <pc:docMk/>
            <pc:sldMk cId="2257677153" sldId="382"/>
            <ac:spMk id="7" creationId="{27D09775-4F7E-D446-818A-D18FE5CE3BB4}"/>
          </ac:spMkLst>
        </pc:spChg>
        <pc:spChg chg="add mod">
          <ac:chgData name="Emil Björnson" userId="b0a7c065-f6f4-41b0-b3e4-ccdb47e1a085" providerId="ADAL" clId="{58EDB701-DFB1-B34A-8521-E782EE3AF200}" dt="2021-04-18T07:03:46.877" v="2136" actId="1076"/>
          <ac:spMkLst>
            <pc:docMk/>
            <pc:sldMk cId="2257677153" sldId="382"/>
            <ac:spMk id="8" creationId="{9576F37B-31AD-0545-8741-3C68D1642231}"/>
          </ac:spMkLst>
        </pc:spChg>
      </pc:sldChg>
      <pc:sldChg chg="addSp modSp new del mod">
        <pc:chgData name="Emil Björnson" userId="b0a7c065-f6f4-41b0-b3e4-ccdb47e1a085" providerId="ADAL" clId="{58EDB701-DFB1-B34A-8521-E782EE3AF200}" dt="2021-04-18T09:12:18.812" v="4054" actId="2696"/>
        <pc:sldMkLst>
          <pc:docMk/>
          <pc:sldMk cId="3302304929" sldId="383"/>
        </pc:sldMkLst>
        <pc:spChg chg="mod">
          <ac:chgData name="Emil Björnson" userId="b0a7c065-f6f4-41b0-b3e4-ccdb47e1a085" providerId="ADAL" clId="{58EDB701-DFB1-B34A-8521-E782EE3AF200}" dt="2021-04-18T08:03:35.453" v="2255" actId="20577"/>
          <ac:spMkLst>
            <pc:docMk/>
            <pc:sldMk cId="3302304929" sldId="383"/>
            <ac:spMk id="2" creationId="{B278C804-A76C-BD4B-AF9C-42B1E8969ABA}"/>
          </ac:spMkLst>
        </pc:spChg>
        <pc:spChg chg="mod">
          <ac:chgData name="Emil Björnson" userId="b0a7c065-f6f4-41b0-b3e4-ccdb47e1a085" providerId="ADAL" clId="{58EDB701-DFB1-B34A-8521-E782EE3AF200}" dt="2021-04-18T08:03:08.964" v="2238" actId="20577"/>
          <ac:spMkLst>
            <pc:docMk/>
            <pc:sldMk cId="3302304929" sldId="383"/>
            <ac:spMk id="3" creationId="{E75A5E1D-2D52-FA42-AC8D-936506BC0612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6" creationId="{4E16E4C6-FD98-DA40-AFB4-7A002C733460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7" creationId="{3A51F651-1C60-4A4B-AFB8-A8CCE1ADBCBB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11" creationId="{2598DFB4-8478-764F-8AA0-5C08D38BB662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12" creationId="{3EE27AA0-2246-1A40-B916-4FBA518CE050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13" creationId="{1670FDED-1B47-914E-99FB-70995B96214D}"/>
          </ac:spMkLst>
        </pc:spChg>
        <pc:spChg chg="add mod">
          <ac:chgData name="Emil Björnson" userId="b0a7c065-f6f4-41b0-b3e4-ccdb47e1a085" providerId="ADAL" clId="{58EDB701-DFB1-B34A-8521-E782EE3AF200}" dt="2021-04-18T08:02:22.597" v="2211"/>
          <ac:spMkLst>
            <pc:docMk/>
            <pc:sldMk cId="3302304929" sldId="383"/>
            <ac:spMk id="14" creationId="{D21EE831-7F72-F940-AB52-5F4416374208}"/>
          </ac:spMkLst>
        </pc:spChg>
        <pc:cxnChg chg="add mod">
          <ac:chgData name="Emil Björnson" userId="b0a7c065-f6f4-41b0-b3e4-ccdb47e1a085" providerId="ADAL" clId="{58EDB701-DFB1-B34A-8521-E782EE3AF200}" dt="2021-04-18T08:02:22.597" v="2211"/>
          <ac:cxnSpMkLst>
            <pc:docMk/>
            <pc:sldMk cId="3302304929" sldId="383"/>
            <ac:cxnSpMk id="8" creationId="{5C32A2E7-6297-F043-B3F1-E8EB808C5643}"/>
          </ac:cxnSpMkLst>
        </pc:cxnChg>
        <pc:cxnChg chg="add mod">
          <ac:chgData name="Emil Björnson" userId="b0a7c065-f6f4-41b0-b3e4-ccdb47e1a085" providerId="ADAL" clId="{58EDB701-DFB1-B34A-8521-E782EE3AF200}" dt="2021-04-18T08:02:22.597" v="2211"/>
          <ac:cxnSpMkLst>
            <pc:docMk/>
            <pc:sldMk cId="3302304929" sldId="383"/>
            <ac:cxnSpMk id="9" creationId="{C5D5E3F0-2EBC-264D-BA4B-678696D6E83F}"/>
          </ac:cxnSpMkLst>
        </pc:cxnChg>
        <pc:cxnChg chg="add mod">
          <ac:chgData name="Emil Björnson" userId="b0a7c065-f6f4-41b0-b3e4-ccdb47e1a085" providerId="ADAL" clId="{58EDB701-DFB1-B34A-8521-E782EE3AF200}" dt="2021-04-18T08:02:22.597" v="2211"/>
          <ac:cxnSpMkLst>
            <pc:docMk/>
            <pc:sldMk cId="3302304929" sldId="383"/>
            <ac:cxnSpMk id="10" creationId="{42FE747D-FA3D-8E45-A5C0-0446E776E84E}"/>
          </ac:cxnSpMkLst>
        </pc:cxnChg>
        <pc:cxnChg chg="add mod">
          <ac:chgData name="Emil Björnson" userId="b0a7c065-f6f4-41b0-b3e4-ccdb47e1a085" providerId="ADAL" clId="{58EDB701-DFB1-B34A-8521-E782EE3AF200}" dt="2021-04-18T08:02:22.597" v="2211"/>
          <ac:cxnSpMkLst>
            <pc:docMk/>
            <pc:sldMk cId="3302304929" sldId="383"/>
            <ac:cxnSpMk id="15" creationId="{FE2F0BF0-5156-EA41-9FC5-E4F17ADC5A46}"/>
          </ac:cxnSpMkLst>
        </pc:cxnChg>
      </pc:sldChg>
      <pc:sldChg chg="addSp delSp modSp add mod ord delAnim modAnim">
        <pc:chgData name="Emil Björnson" userId="b0a7c065-f6f4-41b0-b3e4-ccdb47e1a085" providerId="ADAL" clId="{58EDB701-DFB1-B34A-8521-E782EE3AF200}" dt="2021-04-18T10:28:09.640" v="4289" actId="948"/>
        <pc:sldMkLst>
          <pc:docMk/>
          <pc:sldMk cId="350757671" sldId="384"/>
        </pc:sldMkLst>
        <pc:spChg chg="mod">
          <ac:chgData name="Emil Björnson" userId="b0a7c065-f6f4-41b0-b3e4-ccdb47e1a085" providerId="ADAL" clId="{58EDB701-DFB1-B34A-8521-E782EE3AF200}" dt="2021-04-18T08:04:22.929" v="2298" actId="20577"/>
          <ac:spMkLst>
            <pc:docMk/>
            <pc:sldMk cId="350757671" sldId="384"/>
            <ac:spMk id="2" creationId="{5094FEDD-290C-7848-BEC8-B84F13DB99DF}"/>
          </ac:spMkLst>
        </pc:spChg>
        <pc:spChg chg="mod">
          <ac:chgData name="Emil Björnson" userId="b0a7c065-f6f4-41b0-b3e4-ccdb47e1a085" providerId="ADAL" clId="{58EDB701-DFB1-B34A-8521-E782EE3AF200}" dt="2021-04-18T08:13:49.411" v="2653" actId="14100"/>
          <ac:spMkLst>
            <pc:docMk/>
            <pc:sldMk cId="350757671" sldId="384"/>
            <ac:spMk id="3" creationId="{B98217B9-0A9E-3C4D-B36A-73F2D81FE3CF}"/>
          </ac:spMkLst>
        </pc:spChg>
        <pc:spChg chg="add mod">
          <ac:chgData name="Emil Björnson" userId="b0a7c065-f6f4-41b0-b3e4-ccdb47e1a085" providerId="ADAL" clId="{58EDB701-DFB1-B34A-8521-E782EE3AF200}" dt="2021-04-18T08:12:13.528" v="2605" actId="207"/>
          <ac:spMkLst>
            <pc:docMk/>
            <pc:sldMk cId="350757671" sldId="384"/>
            <ac:spMk id="18" creationId="{5D9874A5-463F-C548-B7E1-AD0A86C46928}"/>
          </ac:spMkLst>
        </pc:spChg>
        <pc:spChg chg="add mod">
          <ac:chgData name="Emil Björnson" userId="b0a7c065-f6f4-41b0-b3e4-ccdb47e1a085" providerId="ADAL" clId="{58EDB701-DFB1-B34A-8521-E782EE3AF200}" dt="2021-04-18T08:13:57.315" v="2688" actId="1037"/>
          <ac:spMkLst>
            <pc:docMk/>
            <pc:sldMk cId="350757671" sldId="384"/>
            <ac:spMk id="19" creationId="{33A19AD3-6297-9644-A48F-6E4FB60A1189}"/>
          </ac:spMkLst>
        </pc:spChg>
        <pc:spChg chg="add mod">
          <ac:chgData name="Emil Björnson" userId="b0a7c065-f6f4-41b0-b3e4-ccdb47e1a085" providerId="ADAL" clId="{58EDB701-DFB1-B34A-8521-E782EE3AF200}" dt="2021-04-18T08:13:57.315" v="2688" actId="1037"/>
          <ac:spMkLst>
            <pc:docMk/>
            <pc:sldMk cId="350757671" sldId="384"/>
            <ac:spMk id="20" creationId="{72881E35-897D-1442-9A9B-199CC1CFABB4}"/>
          </ac:spMkLst>
        </pc:spChg>
        <pc:spChg chg="add mod">
          <ac:chgData name="Emil Björnson" userId="b0a7c065-f6f4-41b0-b3e4-ccdb47e1a085" providerId="ADAL" clId="{58EDB701-DFB1-B34A-8521-E782EE3AF200}" dt="2021-04-18T08:13:57.315" v="2688" actId="1037"/>
          <ac:spMkLst>
            <pc:docMk/>
            <pc:sldMk cId="350757671" sldId="384"/>
            <ac:spMk id="21" creationId="{69DEFF8B-CF4C-D147-B253-A82319F911C2}"/>
          </ac:spMkLst>
        </pc:spChg>
        <pc:spChg chg="add mod">
          <ac:chgData name="Emil Björnson" userId="b0a7c065-f6f4-41b0-b3e4-ccdb47e1a085" providerId="ADAL" clId="{58EDB701-DFB1-B34A-8521-E782EE3AF200}" dt="2021-04-18T08:13:57.315" v="2688" actId="1037"/>
          <ac:spMkLst>
            <pc:docMk/>
            <pc:sldMk cId="350757671" sldId="384"/>
            <ac:spMk id="22" creationId="{3F14C272-0528-114E-8F04-8D0553C2D79D}"/>
          </ac:spMkLst>
        </pc:spChg>
        <pc:spChg chg="add mod">
          <ac:chgData name="Emil Björnson" userId="b0a7c065-f6f4-41b0-b3e4-ccdb47e1a085" providerId="ADAL" clId="{58EDB701-DFB1-B34A-8521-E782EE3AF200}" dt="2021-04-18T10:28:09.640" v="4289" actId="948"/>
          <ac:spMkLst>
            <pc:docMk/>
            <pc:sldMk cId="350757671" sldId="384"/>
            <ac:spMk id="23" creationId="{4D6DE51A-8154-124C-90C2-719A14B5E5FF}"/>
          </ac:spMkLst>
        </pc:spChg>
        <pc:spChg chg="add mod">
          <ac:chgData name="Emil Björnson" userId="b0a7c065-f6f4-41b0-b3e4-ccdb47e1a085" providerId="ADAL" clId="{58EDB701-DFB1-B34A-8521-E782EE3AF200}" dt="2021-04-18T08:14:25.958" v="2709" actId="20577"/>
          <ac:spMkLst>
            <pc:docMk/>
            <pc:sldMk cId="350757671" sldId="384"/>
            <ac:spMk id="24" creationId="{9F45D6BC-84AC-FF4C-B4C1-4D0EE43F6DA8}"/>
          </ac:spMkLst>
        </pc:spChg>
        <pc:spChg chg="mod">
          <ac:chgData name="Emil Björnson" userId="b0a7c065-f6f4-41b0-b3e4-ccdb47e1a085" providerId="ADAL" clId="{58EDB701-DFB1-B34A-8521-E782EE3AF200}" dt="2021-04-18T08:05:23.810" v="2314"/>
          <ac:spMkLst>
            <pc:docMk/>
            <pc:sldMk cId="350757671" sldId="384"/>
            <ac:spMk id="73" creationId="{37511D0C-4321-1048-806A-2AE8513AAF9D}"/>
          </ac:spMkLst>
        </pc:spChg>
        <pc:spChg chg="del">
          <ac:chgData name="Emil Björnson" userId="b0a7c065-f6f4-41b0-b3e4-ccdb47e1a085" providerId="ADAL" clId="{58EDB701-DFB1-B34A-8521-E782EE3AF200}" dt="2021-04-18T08:05:50.520" v="2315" actId="478"/>
          <ac:spMkLst>
            <pc:docMk/>
            <pc:sldMk cId="350757671" sldId="384"/>
            <ac:spMk id="77" creationId="{632168D6-3BB1-2A42-8C67-6BAEF7BED4E7}"/>
          </ac:spMkLst>
        </pc:spChg>
        <pc:spChg chg="mod">
          <ac:chgData name="Emil Björnson" userId="b0a7c065-f6f4-41b0-b3e4-ccdb47e1a085" providerId="ADAL" clId="{58EDB701-DFB1-B34A-8521-E782EE3AF200}" dt="2021-04-18T10:27:17.869" v="4277" actId="14100"/>
          <ac:spMkLst>
            <pc:docMk/>
            <pc:sldMk cId="350757671" sldId="384"/>
            <ac:spMk id="78" creationId="{81C8D9CD-757D-F947-B4D2-86FA2A892903}"/>
          </ac:spMkLst>
        </pc:spChg>
      </pc:sldChg>
      <pc:sldChg chg="add del">
        <pc:chgData name="Emil Björnson" userId="b0a7c065-f6f4-41b0-b3e4-ccdb47e1a085" providerId="ADAL" clId="{58EDB701-DFB1-B34A-8521-E782EE3AF200}" dt="2021-04-18T08:03:53.258" v="2257" actId="2696"/>
        <pc:sldMkLst>
          <pc:docMk/>
          <pc:sldMk cId="2838220099" sldId="384"/>
        </pc:sldMkLst>
      </pc:sldChg>
      <pc:sldChg chg="new del">
        <pc:chgData name="Emil Björnson" userId="b0a7c065-f6f4-41b0-b3e4-ccdb47e1a085" providerId="ADAL" clId="{58EDB701-DFB1-B34A-8521-E782EE3AF200}" dt="2021-04-18T08:16:08.039" v="2755" actId="2696"/>
        <pc:sldMkLst>
          <pc:docMk/>
          <pc:sldMk cId="2720995537" sldId="385"/>
        </pc:sldMkLst>
      </pc:sldChg>
      <pc:sldChg chg="addSp delSp modSp add mod delAnim modAnim">
        <pc:chgData name="Emil Björnson" userId="b0a7c065-f6f4-41b0-b3e4-ccdb47e1a085" providerId="ADAL" clId="{58EDB701-DFB1-B34A-8521-E782EE3AF200}" dt="2021-04-18T12:24:58.188" v="4867"/>
        <pc:sldMkLst>
          <pc:docMk/>
          <pc:sldMk cId="4281370829" sldId="416"/>
        </pc:sldMkLst>
        <pc:spChg chg="mod">
          <ac:chgData name="Emil Björnson" userId="b0a7c065-f6f4-41b0-b3e4-ccdb47e1a085" providerId="ADAL" clId="{58EDB701-DFB1-B34A-8521-E782EE3AF200}" dt="2021-04-18T08:58:10.089" v="3528"/>
          <ac:spMkLst>
            <pc:docMk/>
            <pc:sldMk cId="4281370829" sldId="416"/>
            <ac:spMk id="2" creationId="{C0CCD337-8B25-854A-A390-911B2D65B572}"/>
          </ac:spMkLst>
        </pc:spChg>
        <pc:spChg chg="mod">
          <ac:chgData name="Emil Björnson" userId="b0a7c065-f6f4-41b0-b3e4-ccdb47e1a085" providerId="ADAL" clId="{58EDB701-DFB1-B34A-8521-E782EE3AF200}" dt="2021-04-18T12:24:58.188" v="4867"/>
          <ac:spMkLst>
            <pc:docMk/>
            <pc:sldMk cId="4281370829" sldId="416"/>
            <ac:spMk id="3" creationId="{409F581A-EEF8-1745-8FD8-C10D1F945186}"/>
          </ac:spMkLst>
        </pc:spChg>
        <pc:spChg chg="del mod topLvl">
          <ac:chgData name="Emil Björnson" userId="b0a7c065-f6f4-41b0-b3e4-ccdb47e1a085" providerId="ADAL" clId="{58EDB701-DFB1-B34A-8521-E782EE3AF200}" dt="2021-04-18T08:16:42.490" v="2768" actId="478"/>
          <ac:spMkLst>
            <pc:docMk/>
            <pc:sldMk cId="4281370829" sldId="416"/>
            <ac:spMk id="9" creationId="{3D0EF5EE-D05C-6E42-87BC-6A3DCB867106}"/>
          </ac:spMkLst>
        </pc:spChg>
        <pc:spChg chg="del mod">
          <ac:chgData name="Emil Björnson" userId="b0a7c065-f6f4-41b0-b3e4-ccdb47e1a085" providerId="ADAL" clId="{58EDB701-DFB1-B34A-8521-E782EE3AF200}" dt="2021-04-18T08:16:39.765" v="2766" actId="478"/>
          <ac:spMkLst>
            <pc:docMk/>
            <pc:sldMk cId="4281370829" sldId="416"/>
            <ac:spMk id="11" creationId="{146C609F-D232-E54B-A59F-EFA1A6836DAF}"/>
          </ac:spMkLst>
        </pc:spChg>
        <pc:spChg chg="del mod">
          <ac:chgData name="Emil Björnson" userId="b0a7c065-f6f4-41b0-b3e4-ccdb47e1a085" providerId="ADAL" clId="{58EDB701-DFB1-B34A-8521-E782EE3AF200}" dt="2021-04-18T08:16:36.512" v="2764" actId="478"/>
          <ac:spMkLst>
            <pc:docMk/>
            <pc:sldMk cId="4281370829" sldId="416"/>
            <ac:spMk id="13" creationId="{FB172B1F-228D-514F-BAA3-079D3DAD866E}"/>
          </ac:spMkLst>
        </pc:spChg>
        <pc:spChg chg="del">
          <ac:chgData name="Emil Björnson" userId="b0a7c065-f6f4-41b0-b3e4-ccdb47e1a085" providerId="ADAL" clId="{58EDB701-DFB1-B34A-8521-E782EE3AF200}" dt="2021-04-18T08:16:32.918" v="2761" actId="478"/>
          <ac:spMkLst>
            <pc:docMk/>
            <pc:sldMk cId="4281370829" sldId="416"/>
            <ac:spMk id="15" creationId="{215F39E9-C31C-334E-B0AC-102FA8568C30}"/>
          </ac:spMkLst>
        </pc:spChg>
        <pc:spChg chg="del mod topLvl">
          <ac:chgData name="Emil Björnson" userId="b0a7c065-f6f4-41b0-b3e4-ccdb47e1a085" providerId="ADAL" clId="{58EDB701-DFB1-B34A-8521-E782EE3AF200}" dt="2021-04-18T08:16:44.353" v="2769" actId="478"/>
          <ac:spMkLst>
            <pc:docMk/>
            <pc:sldMk cId="4281370829" sldId="416"/>
            <ac:spMk id="16" creationId="{68D7106C-DAC0-9543-8104-E0C963B1E296}"/>
          </ac:spMkLst>
        </pc:spChg>
        <pc:spChg chg="del mod">
          <ac:chgData name="Emil Björnson" userId="b0a7c065-f6f4-41b0-b3e4-ccdb47e1a085" providerId="ADAL" clId="{58EDB701-DFB1-B34A-8521-E782EE3AF200}" dt="2021-04-18T08:16:34.970" v="2763" actId="478"/>
          <ac:spMkLst>
            <pc:docMk/>
            <pc:sldMk cId="4281370829" sldId="416"/>
            <ac:spMk id="17" creationId="{D1A1C0F9-AC51-084F-8A5C-38BC47849554}"/>
          </ac:spMkLst>
        </pc:spChg>
        <pc:spChg chg="del">
          <ac:chgData name="Emil Björnson" userId="b0a7c065-f6f4-41b0-b3e4-ccdb47e1a085" providerId="ADAL" clId="{58EDB701-DFB1-B34A-8521-E782EE3AF200}" dt="2021-04-18T08:16:26.012" v="2758" actId="478"/>
          <ac:spMkLst>
            <pc:docMk/>
            <pc:sldMk cId="4281370829" sldId="416"/>
            <ac:spMk id="18" creationId="{E5AE8565-35D9-D942-B4FF-E376DE3EBB5A}"/>
          </ac:spMkLst>
        </pc:spChg>
        <pc:spChg chg="del">
          <ac:chgData name="Emil Björnson" userId="b0a7c065-f6f4-41b0-b3e4-ccdb47e1a085" providerId="ADAL" clId="{58EDB701-DFB1-B34A-8521-E782EE3AF200}" dt="2021-04-18T08:16:26.012" v="2758" actId="478"/>
          <ac:spMkLst>
            <pc:docMk/>
            <pc:sldMk cId="4281370829" sldId="416"/>
            <ac:spMk id="19" creationId="{B166740B-1868-C147-BEB0-10CF9C532A14}"/>
          </ac:spMkLst>
        </pc:spChg>
        <pc:spChg chg="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21" creationId="{4B75BC37-8663-7240-8CFA-FC8E36D8A6C1}"/>
          </ac:spMkLst>
        </pc:spChg>
        <pc:spChg chg="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23" creationId="{56CFAABC-E56F-2443-9656-8C701EF0E44D}"/>
          </ac:spMkLst>
        </pc:spChg>
        <pc:spChg chg="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24" creationId="{659C2FD4-AD66-8546-8627-5F8241A6AAF1}"/>
          </ac:spMkLst>
        </pc:spChg>
        <pc:spChg chg="del mod">
          <ac:chgData name="Emil Björnson" userId="b0a7c065-f6f4-41b0-b3e4-ccdb47e1a085" providerId="ADAL" clId="{58EDB701-DFB1-B34A-8521-E782EE3AF200}" dt="2021-04-18T08:19:31.054" v="2830" actId="478"/>
          <ac:spMkLst>
            <pc:docMk/>
            <pc:sldMk cId="4281370829" sldId="416"/>
            <ac:spMk id="26" creationId="{6AE41EDA-4BEA-ED45-B68F-452DDCCB2BE6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27" creationId="{FA609673-0304-DB4D-BD3B-5F9880AF8708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28" creationId="{603BCF37-A965-3B43-99CD-4DA7EB743D5E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32" creationId="{C86BF5F0-6A80-4543-85A9-E0229CCFC93E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33" creationId="{2B8D609E-7CD0-7048-8B01-E1896BFE17A2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34" creationId="{4CD6F1D6-DC04-8841-AC69-7F2596E5CAE2}"/>
          </ac:spMkLst>
        </pc:spChg>
        <pc:spChg chg="add mod">
          <ac:chgData name="Emil Björnson" userId="b0a7c065-f6f4-41b0-b3e4-ccdb47e1a085" providerId="ADAL" clId="{58EDB701-DFB1-B34A-8521-E782EE3AF200}" dt="2021-04-18T09:01:19.721" v="3638" actId="1037"/>
          <ac:spMkLst>
            <pc:docMk/>
            <pc:sldMk cId="4281370829" sldId="416"/>
            <ac:spMk id="35" creationId="{F829942E-B4B9-BE43-AF79-1EF1EE44B669}"/>
          </ac:spMkLst>
        </pc:spChg>
        <pc:spChg chg="add del mod">
          <ac:chgData name="Emil Björnson" userId="b0a7c065-f6f4-41b0-b3e4-ccdb47e1a085" providerId="ADAL" clId="{58EDB701-DFB1-B34A-8521-E782EE3AF200}" dt="2021-04-18T09:01:48.444" v="3645" actId="478"/>
          <ac:spMkLst>
            <pc:docMk/>
            <pc:sldMk cId="4281370829" sldId="416"/>
            <ac:spMk id="46" creationId="{71D6A747-8878-0B4F-A0C3-084622F4F54D}"/>
          </ac:spMkLst>
        </pc:spChg>
        <pc:spChg chg="add mod">
          <ac:chgData name="Emil Björnson" userId="b0a7c065-f6f4-41b0-b3e4-ccdb47e1a085" providerId="ADAL" clId="{58EDB701-DFB1-B34A-8521-E782EE3AF200}" dt="2021-04-18T09:01:52.940" v="3646" actId="1076"/>
          <ac:spMkLst>
            <pc:docMk/>
            <pc:sldMk cId="4281370829" sldId="416"/>
            <ac:spMk id="47" creationId="{CE657107-0D00-5F4B-890B-AD3F26203E67}"/>
          </ac:spMkLst>
        </pc:spChg>
        <pc:grpChg chg="del mod">
          <ac:chgData name="Emil Björnson" userId="b0a7c065-f6f4-41b0-b3e4-ccdb47e1a085" providerId="ADAL" clId="{58EDB701-DFB1-B34A-8521-E782EE3AF200}" dt="2021-04-18T08:16:42.490" v="2768" actId="478"/>
          <ac:grpSpMkLst>
            <pc:docMk/>
            <pc:sldMk cId="4281370829" sldId="416"/>
            <ac:grpSpMk id="7" creationId="{F4CD7B98-4204-E14F-BB68-5946751411E4}"/>
          </ac:grpSpMkLst>
        </pc:grpChg>
        <pc:grpChg chg="del mod">
          <ac:chgData name="Emil Björnson" userId="b0a7c065-f6f4-41b0-b3e4-ccdb47e1a085" providerId="ADAL" clId="{58EDB701-DFB1-B34A-8521-E782EE3AF200}" dt="2021-04-18T08:16:37.596" v="2765" actId="478"/>
          <ac:grpSpMkLst>
            <pc:docMk/>
            <pc:sldMk cId="4281370829" sldId="416"/>
            <ac:grpSpMk id="8" creationId="{95457618-4F92-BF4C-A454-BBF5235364D8}"/>
          </ac:grpSpMkLst>
        </pc:grpChg>
        <pc:cxnChg chg="del mod">
          <ac:chgData name="Emil Björnson" userId="b0a7c065-f6f4-41b0-b3e4-ccdb47e1a085" providerId="ADAL" clId="{58EDB701-DFB1-B34A-8521-E782EE3AF200}" dt="2021-04-18T08:16:41.576" v="2767" actId="478"/>
          <ac:cxnSpMkLst>
            <pc:docMk/>
            <pc:sldMk cId="4281370829" sldId="416"/>
            <ac:cxnSpMk id="10" creationId="{19C65090-6E2E-7146-80AD-427EE96E77F9}"/>
          </ac:cxnSpMkLst>
        </pc:cxnChg>
        <pc:cxnChg chg="del mod">
          <ac:chgData name="Emil Björnson" userId="b0a7c065-f6f4-41b0-b3e4-ccdb47e1a085" providerId="ADAL" clId="{58EDB701-DFB1-B34A-8521-E782EE3AF200}" dt="2021-04-18T08:16:37.596" v="2765" actId="478"/>
          <ac:cxnSpMkLst>
            <pc:docMk/>
            <pc:sldMk cId="4281370829" sldId="416"/>
            <ac:cxnSpMk id="12" creationId="{F9F8ECEB-876A-E347-B0ED-250EB0968976}"/>
          </ac:cxnSpMkLst>
        </pc:cxnChg>
        <pc:cxnChg chg="del mod">
          <ac:chgData name="Emil Björnson" userId="b0a7c065-f6f4-41b0-b3e4-ccdb47e1a085" providerId="ADAL" clId="{58EDB701-DFB1-B34A-8521-E782EE3AF200}" dt="2021-04-18T08:16:33.794" v="2762" actId="478"/>
          <ac:cxnSpMkLst>
            <pc:docMk/>
            <pc:sldMk cId="4281370829" sldId="416"/>
            <ac:cxnSpMk id="14" creationId="{F56A6130-F94C-6743-97E4-F23800A027CC}"/>
          </ac:cxnSpMkLst>
        </pc:cxnChg>
        <pc:cxnChg chg="del">
          <ac:chgData name="Emil Björnson" userId="b0a7c065-f6f4-41b0-b3e4-ccdb47e1a085" providerId="ADAL" clId="{58EDB701-DFB1-B34A-8521-E782EE3AF200}" dt="2021-04-18T08:16:26.012" v="2758" actId="478"/>
          <ac:cxnSpMkLst>
            <pc:docMk/>
            <pc:sldMk cId="4281370829" sldId="416"/>
            <ac:cxnSpMk id="20" creationId="{980FF6C0-2DD2-DF49-A1A9-65CF23C89CE5}"/>
          </ac:cxnSpMkLst>
        </pc:cxnChg>
        <pc:cxnChg chg="del">
          <ac:chgData name="Emil Björnson" userId="b0a7c065-f6f4-41b0-b3e4-ccdb47e1a085" providerId="ADAL" clId="{58EDB701-DFB1-B34A-8521-E782EE3AF200}" dt="2021-04-18T08:19:17.538" v="2827" actId="478"/>
          <ac:cxnSpMkLst>
            <pc:docMk/>
            <pc:sldMk cId="4281370829" sldId="416"/>
            <ac:cxnSpMk id="22" creationId="{E1B79DC3-4910-EC4C-9E3B-C390354D389F}"/>
          </ac:cxnSpMkLst>
        </pc:cxnChg>
        <pc:cxnChg chg="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25" creationId="{790FAE04-F37A-D042-AA12-EB8F67CCC27F}"/>
          </ac:cxnSpMkLst>
        </pc:cxnChg>
        <pc:cxnChg chg="add 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29" creationId="{DD9767F3-91A9-814D-9D3C-A5E5C16B588C}"/>
          </ac:cxnSpMkLst>
        </pc:cxnChg>
        <pc:cxnChg chg="add 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30" creationId="{35E62D87-D81B-064D-9CA4-A5909B892963}"/>
          </ac:cxnSpMkLst>
        </pc:cxnChg>
        <pc:cxnChg chg="add 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31" creationId="{F22995FF-9D5D-704D-AD26-01E3EC9B9DA7}"/>
          </ac:cxnSpMkLst>
        </pc:cxnChg>
        <pc:cxnChg chg="add 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36" creationId="{613DF2B7-ECA4-D94E-A782-309B6CA2B5B7}"/>
          </ac:cxnSpMkLst>
        </pc:cxnChg>
        <pc:cxnChg chg="add mod">
          <ac:chgData name="Emil Björnson" userId="b0a7c065-f6f4-41b0-b3e4-ccdb47e1a085" providerId="ADAL" clId="{58EDB701-DFB1-B34A-8521-E782EE3AF200}" dt="2021-04-18T09:01:19.721" v="3638" actId="1037"/>
          <ac:cxnSpMkLst>
            <pc:docMk/>
            <pc:sldMk cId="4281370829" sldId="416"/>
            <ac:cxnSpMk id="44" creationId="{ED9ABE80-3EF8-594C-ADC4-70D45D377EBA}"/>
          </ac:cxnSpMkLst>
        </pc:cxnChg>
      </pc:sldChg>
      <pc:sldChg chg="add del">
        <pc:chgData name="Emil Björnson" userId="b0a7c065-f6f4-41b0-b3e4-ccdb47e1a085" providerId="ADAL" clId="{58EDB701-DFB1-B34A-8521-E782EE3AF200}" dt="2021-04-18T09:12:18.118" v="4053" actId="2696"/>
        <pc:sldMkLst>
          <pc:docMk/>
          <pc:sldMk cId="1595219409" sldId="417"/>
        </pc:sldMkLst>
      </pc:sldChg>
      <pc:sldChg chg="addSp delSp modSp new mod delAnim modAnim">
        <pc:chgData name="Emil Björnson" userId="b0a7c065-f6f4-41b0-b3e4-ccdb47e1a085" providerId="ADAL" clId="{58EDB701-DFB1-B34A-8521-E782EE3AF200}" dt="2021-04-18T10:29:31.304" v="4302"/>
        <pc:sldMkLst>
          <pc:docMk/>
          <pc:sldMk cId="28676581" sldId="418"/>
        </pc:sldMkLst>
        <pc:spChg chg="mod">
          <ac:chgData name="Emil Björnson" userId="b0a7c065-f6f4-41b0-b3e4-ccdb47e1a085" providerId="ADAL" clId="{58EDB701-DFB1-B34A-8521-E782EE3AF200}" dt="2021-04-18T08:42:41.727" v="3113" actId="20577"/>
          <ac:spMkLst>
            <pc:docMk/>
            <pc:sldMk cId="28676581" sldId="418"/>
            <ac:spMk id="2" creationId="{903AA58C-ACC1-364A-AEF8-0B7EBE12904D}"/>
          </ac:spMkLst>
        </pc:spChg>
        <pc:spChg chg="mod">
          <ac:chgData name="Emil Björnson" userId="b0a7c065-f6f4-41b0-b3e4-ccdb47e1a085" providerId="ADAL" clId="{58EDB701-DFB1-B34A-8521-E782EE3AF200}" dt="2021-04-18T08:48:50.559" v="3396" actId="20577"/>
          <ac:spMkLst>
            <pc:docMk/>
            <pc:sldMk cId="28676581" sldId="418"/>
            <ac:spMk id="3" creationId="{3113F8DD-433E-A64A-B396-B7FE4D6DD698}"/>
          </ac:spMkLst>
        </pc:spChg>
        <pc:spChg chg="add mod">
          <ac:chgData name="Emil Björnson" userId="b0a7c065-f6f4-41b0-b3e4-ccdb47e1a085" providerId="ADAL" clId="{58EDB701-DFB1-B34A-8521-E782EE3AF200}" dt="2021-04-18T08:47:20.861" v="3324" actId="1076"/>
          <ac:spMkLst>
            <pc:docMk/>
            <pc:sldMk cId="28676581" sldId="418"/>
            <ac:spMk id="6" creationId="{11EFE7B0-ECE6-FC49-B565-A644B4FA1396}"/>
          </ac:spMkLst>
        </pc:spChg>
        <pc:spChg chg="add mod">
          <ac:chgData name="Emil Björnson" userId="b0a7c065-f6f4-41b0-b3e4-ccdb47e1a085" providerId="ADAL" clId="{58EDB701-DFB1-B34A-8521-E782EE3AF200}" dt="2021-04-18T08:47:33.228" v="3327" actId="14100"/>
          <ac:spMkLst>
            <pc:docMk/>
            <pc:sldMk cId="28676581" sldId="418"/>
            <ac:spMk id="7" creationId="{D8DB90D0-7536-E54C-884C-B7EAD7B5B6B1}"/>
          </ac:spMkLst>
        </pc:spChg>
        <pc:spChg chg="add del mod">
          <ac:chgData name="Emil Björnson" userId="b0a7c065-f6f4-41b0-b3e4-ccdb47e1a085" providerId="ADAL" clId="{58EDB701-DFB1-B34A-8521-E782EE3AF200}" dt="2021-04-18T08:47:47.485" v="3333" actId="478"/>
          <ac:spMkLst>
            <pc:docMk/>
            <pc:sldMk cId="28676581" sldId="418"/>
            <ac:spMk id="8" creationId="{9FC9C8EF-9639-D24F-A39A-529A941045AB}"/>
          </ac:spMkLst>
        </pc:spChg>
        <pc:spChg chg="add mod">
          <ac:chgData name="Emil Björnson" userId="b0a7c065-f6f4-41b0-b3e4-ccdb47e1a085" providerId="ADAL" clId="{58EDB701-DFB1-B34A-8521-E782EE3AF200}" dt="2021-04-18T08:47:35.721" v="3328" actId="14100"/>
          <ac:spMkLst>
            <pc:docMk/>
            <pc:sldMk cId="28676581" sldId="418"/>
            <ac:spMk id="9" creationId="{EAD8A059-7AFF-2741-9DFC-FAF1EFBB7090}"/>
          </ac:spMkLst>
        </pc:spChg>
        <pc:spChg chg="add mod">
          <ac:chgData name="Emil Björnson" userId="b0a7c065-f6f4-41b0-b3e4-ccdb47e1a085" providerId="ADAL" clId="{58EDB701-DFB1-B34A-8521-E782EE3AF200}" dt="2021-04-18T08:47:45.617" v="3332" actId="1076"/>
          <ac:spMkLst>
            <pc:docMk/>
            <pc:sldMk cId="28676581" sldId="418"/>
            <ac:spMk id="10" creationId="{591EBFC4-10F6-5E42-9340-9D43A3C3CB32}"/>
          </ac:spMkLst>
        </pc:spChg>
        <pc:spChg chg="add mod">
          <ac:chgData name="Emil Björnson" userId="b0a7c065-f6f4-41b0-b3e4-ccdb47e1a085" providerId="ADAL" clId="{58EDB701-DFB1-B34A-8521-E782EE3AF200}" dt="2021-04-18T08:48:47.427" v="3392" actId="1038"/>
          <ac:spMkLst>
            <pc:docMk/>
            <pc:sldMk cId="28676581" sldId="418"/>
            <ac:spMk id="11" creationId="{87351721-AF03-7A4B-9B80-FFF20A702D4C}"/>
          </ac:spMkLst>
        </pc:spChg>
      </pc:sldChg>
      <pc:sldChg chg="modSp new del mod">
        <pc:chgData name="Emil Björnson" userId="b0a7c065-f6f4-41b0-b3e4-ccdb47e1a085" providerId="ADAL" clId="{58EDB701-DFB1-B34A-8521-E782EE3AF200}" dt="2021-04-18T08:50:41.395" v="3465" actId="2696"/>
        <pc:sldMkLst>
          <pc:docMk/>
          <pc:sldMk cId="751488369" sldId="419"/>
        </pc:sldMkLst>
        <pc:spChg chg="mod">
          <ac:chgData name="Emil Björnson" userId="b0a7c065-f6f4-41b0-b3e4-ccdb47e1a085" providerId="ADAL" clId="{58EDB701-DFB1-B34A-8521-E782EE3AF200}" dt="2021-04-18T08:50:05.202" v="3453" actId="20577"/>
          <ac:spMkLst>
            <pc:docMk/>
            <pc:sldMk cId="751488369" sldId="419"/>
            <ac:spMk id="2" creationId="{FD6D46CC-00A7-3A4C-9012-17D5C2D1562B}"/>
          </ac:spMkLst>
        </pc:spChg>
        <pc:spChg chg="mod">
          <ac:chgData name="Emil Björnson" userId="b0a7c065-f6f4-41b0-b3e4-ccdb47e1a085" providerId="ADAL" clId="{58EDB701-DFB1-B34A-8521-E782EE3AF200}" dt="2021-04-18T08:50:27.833" v="3462" actId="14100"/>
          <ac:spMkLst>
            <pc:docMk/>
            <pc:sldMk cId="751488369" sldId="419"/>
            <ac:spMk id="3" creationId="{EC587AC8-5E0A-EC4F-9282-3DD6EEAC2C0B}"/>
          </ac:spMkLst>
        </pc:spChg>
      </pc:sldChg>
      <pc:sldChg chg="modSp add mod ord modAnim">
        <pc:chgData name="Emil Björnson" userId="b0a7c065-f6f4-41b0-b3e4-ccdb47e1a085" providerId="ADAL" clId="{58EDB701-DFB1-B34A-8521-E782EE3AF200}" dt="2021-04-18T10:30:04.524" v="4305"/>
        <pc:sldMkLst>
          <pc:docMk/>
          <pc:sldMk cId="2117451113" sldId="420"/>
        </pc:sldMkLst>
        <pc:spChg chg="mod">
          <ac:chgData name="Emil Björnson" userId="b0a7c065-f6f4-41b0-b3e4-ccdb47e1a085" providerId="ADAL" clId="{58EDB701-DFB1-B34A-8521-E782EE3AF200}" dt="2021-04-18T08:58:05.501" v="3527" actId="27636"/>
          <ac:spMkLst>
            <pc:docMk/>
            <pc:sldMk cId="2117451113" sldId="420"/>
            <ac:spMk id="2" creationId="{C0CCD337-8B25-854A-A390-911B2D65B572}"/>
          </ac:spMkLst>
        </pc:spChg>
      </pc:sldChg>
      <pc:sldChg chg="addSp modSp new mod modAnim">
        <pc:chgData name="Emil Björnson" userId="b0a7c065-f6f4-41b0-b3e4-ccdb47e1a085" providerId="ADAL" clId="{58EDB701-DFB1-B34A-8521-E782EE3AF200}" dt="2021-04-18T12:36:55.502" v="4888" actId="790"/>
        <pc:sldMkLst>
          <pc:docMk/>
          <pc:sldMk cId="813632871" sldId="421"/>
        </pc:sldMkLst>
        <pc:spChg chg="mod">
          <ac:chgData name="Emil Björnson" userId="b0a7c065-f6f4-41b0-b3e4-ccdb47e1a085" providerId="ADAL" clId="{58EDB701-DFB1-B34A-8521-E782EE3AF200}" dt="2021-04-18T10:35:08.340" v="4768" actId="20577"/>
          <ac:spMkLst>
            <pc:docMk/>
            <pc:sldMk cId="813632871" sldId="421"/>
            <ac:spMk id="2" creationId="{11FF388D-6955-874E-968C-25BADAB50B46}"/>
          </ac:spMkLst>
        </pc:spChg>
        <pc:spChg chg="mod">
          <ac:chgData name="Emil Björnson" userId="b0a7c065-f6f4-41b0-b3e4-ccdb47e1a085" providerId="ADAL" clId="{58EDB701-DFB1-B34A-8521-E782EE3AF200}" dt="2021-04-18T09:09:09.551" v="3867" actId="20577"/>
          <ac:spMkLst>
            <pc:docMk/>
            <pc:sldMk cId="813632871" sldId="421"/>
            <ac:spMk id="3" creationId="{F5008F97-AA42-5C42-A5EC-E7F0490BF646}"/>
          </ac:spMkLst>
        </pc:spChg>
        <pc:spChg chg="add mod">
          <ac:chgData name="Emil Björnson" userId="b0a7c065-f6f4-41b0-b3e4-ccdb47e1a085" providerId="ADAL" clId="{58EDB701-DFB1-B34A-8521-E782EE3AF200}" dt="2021-04-18T12:33:07.727" v="4873" actId="207"/>
          <ac:spMkLst>
            <pc:docMk/>
            <pc:sldMk cId="813632871" sldId="421"/>
            <ac:spMk id="6" creationId="{12542833-5060-E447-A983-CCBC5A614054}"/>
          </ac:spMkLst>
        </pc:spChg>
        <pc:spChg chg="add mod">
          <ac:chgData name="Emil Björnson" userId="b0a7c065-f6f4-41b0-b3e4-ccdb47e1a085" providerId="ADAL" clId="{58EDB701-DFB1-B34A-8521-E782EE3AF200}" dt="2021-04-18T12:31:36.854" v="4872" actId="20577"/>
          <ac:spMkLst>
            <pc:docMk/>
            <pc:sldMk cId="813632871" sldId="421"/>
            <ac:spMk id="7" creationId="{D821F449-3367-044D-8E2F-769CAE8C7818}"/>
          </ac:spMkLst>
        </pc:spChg>
        <pc:spChg chg="add mod">
          <ac:chgData name="Emil Björnson" userId="b0a7c065-f6f4-41b0-b3e4-ccdb47e1a085" providerId="ADAL" clId="{58EDB701-DFB1-B34A-8521-E782EE3AF200}" dt="2021-04-18T12:36:55.502" v="4888" actId="790"/>
          <ac:spMkLst>
            <pc:docMk/>
            <pc:sldMk cId="813632871" sldId="421"/>
            <ac:spMk id="8" creationId="{A5B76C43-C14F-2B4B-90DF-37814698FAF4}"/>
          </ac:spMkLst>
        </pc:spChg>
        <pc:spChg chg="add mod">
          <ac:chgData name="Emil Björnson" userId="b0a7c065-f6f4-41b0-b3e4-ccdb47e1a085" providerId="ADAL" clId="{58EDB701-DFB1-B34A-8521-E782EE3AF200}" dt="2021-04-18T10:31:55.911" v="4366" actId="207"/>
          <ac:spMkLst>
            <pc:docMk/>
            <pc:sldMk cId="813632871" sldId="421"/>
            <ac:spMk id="9" creationId="{A472848B-FBB2-E848-AABD-4DDE22C4B96C}"/>
          </ac:spMkLst>
        </pc:spChg>
      </pc:sldChg>
    </pc:docChg>
  </pc:docChgLst>
  <pc:docChgLst>
    <pc:chgData name="Emil Björnson" userId="b0a7c065-f6f4-41b0-b3e4-ccdb47e1a085" providerId="ADAL" clId="{B3867D1D-CF1E-9A41-A83B-F1C17E6CC798}"/>
    <pc:docChg chg="undo redo custSel addSld delSld modSld modMainMaster">
      <pc:chgData name="Emil Björnson" userId="b0a7c065-f6f4-41b0-b3e4-ccdb47e1a085" providerId="ADAL" clId="{B3867D1D-CF1E-9A41-A83B-F1C17E6CC798}" dt="2021-03-23T11:35:30.555" v="2022" actId="2696"/>
      <pc:docMkLst>
        <pc:docMk/>
      </pc:docMkLst>
      <pc:sldChg chg="modSp mod">
        <pc:chgData name="Emil Björnson" userId="b0a7c065-f6f4-41b0-b3e4-ccdb47e1a085" providerId="ADAL" clId="{B3867D1D-CF1E-9A41-A83B-F1C17E6CC798}" dt="2021-03-20T21:39:30.811" v="20" actId="20577"/>
        <pc:sldMkLst>
          <pc:docMk/>
          <pc:sldMk cId="387622650" sldId="256"/>
        </pc:sldMkLst>
        <pc:spChg chg="mod">
          <ac:chgData name="Emil Björnson" userId="b0a7c065-f6f4-41b0-b3e4-ccdb47e1a085" providerId="ADAL" clId="{B3867D1D-CF1E-9A41-A83B-F1C17E6CC798}" dt="2021-03-20T21:39:30.811" v="20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B3867D1D-CF1E-9A41-A83B-F1C17E6CC798}" dt="2021-03-20T21:39:40.510" v="22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B3867D1D-CF1E-9A41-A83B-F1C17E6CC798}" dt="2021-03-21T07:27:06.658" v="1712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B3867D1D-CF1E-9A41-A83B-F1C17E6CC798}" dt="2021-03-21T06:35:50.227" v="216" actId="2696"/>
        <pc:sldMkLst>
          <pc:docMk/>
          <pc:sldMk cId="2250296226" sldId="295"/>
        </pc:sldMkLst>
      </pc:sldChg>
      <pc:sldChg chg="addSp delSp modSp mod delAnim modAnim">
        <pc:chgData name="Emil Björnson" userId="b0a7c065-f6f4-41b0-b3e4-ccdb47e1a085" providerId="ADAL" clId="{B3867D1D-CF1E-9A41-A83B-F1C17E6CC798}" dt="2021-03-21T15:03:35.279" v="1974"/>
        <pc:sldMkLst>
          <pc:docMk/>
          <pc:sldMk cId="3563683087" sldId="296"/>
        </pc:sldMkLst>
        <pc:spChg chg="mod">
          <ac:chgData name="Emil Björnson" userId="b0a7c065-f6f4-41b0-b3e4-ccdb47e1a085" providerId="ADAL" clId="{B3867D1D-CF1E-9A41-A83B-F1C17E6CC798}" dt="2021-03-21T06:38:49.235" v="246" actId="20577"/>
          <ac:spMkLst>
            <pc:docMk/>
            <pc:sldMk cId="3563683087" sldId="296"/>
            <ac:spMk id="2" creationId="{78A6B2E5-C514-AD4C-B911-C15F23038BB6}"/>
          </ac:spMkLst>
        </pc:spChg>
        <pc:spChg chg="mod">
          <ac:chgData name="Emil Björnson" userId="b0a7c065-f6f4-41b0-b3e4-ccdb47e1a085" providerId="ADAL" clId="{B3867D1D-CF1E-9A41-A83B-F1C17E6CC798}" dt="2021-03-21T07:28:38.039" v="1893" actId="20577"/>
          <ac:spMkLst>
            <pc:docMk/>
            <pc:sldMk cId="3563683087" sldId="296"/>
            <ac:spMk id="3" creationId="{5BA099BD-2ACC-2B4F-A2AB-AAFA8F570950}"/>
          </ac:spMkLst>
        </pc:spChg>
        <pc:spChg chg="mod">
          <ac:chgData name="Emil Björnson" userId="b0a7c065-f6f4-41b0-b3e4-ccdb47e1a085" providerId="ADAL" clId="{B3867D1D-CF1E-9A41-A83B-F1C17E6CC798}" dt="2021-03-21T06:44:04.914" v="310" actId="790"/>
          <ac:spMkLst>
            <pc:docMk/>
            <pc:sldMk cId="3563683087" sldId="296"/>
            <ac:spMk id="4" creationId="{4B1C76A3-D29D-6547-A922-E0A90E9BBEED}"/>
          </ac:spMkLst>
        </pc:spChg>
        <pc:spChg chg="del mod">
          <ac:chgData name="Emil Björnson" userId="b0a7c065-f6f4-41b0-b3e4-ccdb47e1a085" providerId="ADAL" clId="{B3867D1D-CF1E-9A41-A83B-F1C17E6CC798}" dt="2021-03-21T06:43:30.706" v="308" actId="478"/>
          <ac:spMkLst>
            <pc:docMk/>
            <pc:sldMk cId="3563683087" sldId="296"/>
            <ac:spMk id="8" creationId="{12FA04C5-0011-E34F-9A36-96F63755E61B}"/>
          </ac:spMkLst>
        </pc:spChg>
        <pc:spChg chg="del mod">
          <ac:chgData name="Emil Björnson" userId="b0a7c065-f6f4-41b0-b3e4-ccdb47e1a085" providerId="ADAL" clId="{B3867D1D-CF1E-9A41-A83B-F1C17E6CC798}" dt="2021-03-21T06:43:32.831" v="309" actId="478"/>
          <ac:spMkLst>
            <pc:docMk/>
            <pc:sldMk cId="3563683087" sldId="296"/>
            <ac:spMk id="9" creationId="{88303AD0-293F-1346-8E99-AF3B5B6EADD1}"/>
          </ac:spMkLst>
        </pc:spChg>
        <pc:spChg chg="add mod">
          <ac:chgData name="Emil Björnson" userId="b0a7c065-f6f4-41b0-b3e4-ccdb47e1a085" providerId="ADAL" clId="{B3867D1D-CF1E-9A41-A83B-F1C17E6CC798}" dt="2021-03-21T06:41:30.835" v="290" actId="207"/>
          <ac:spMkLst>
            <pc:docMk/>
            <pc:sldMk cId="3563683087" sldId="296"/>
            <ac:spMk id="10" creationId="{EB3429DB-B427-B344-8193-52048DD2A3E2}"/>
          </ac:spMkLst>
        </pc:spChg>
        <pc:spChg chg="add mod">
          <ac:chgData name="Emil Björnson" userId="b0a7c065-f6f4-41b0-b3e4-ccdb47e1a085" providerId="ADAL" clId="{B3867D1D-CF1E-9A41-A83B-F1C17E6CC798}" dt="2021-03-21T06:41:35.108" v="291" actId="207"/>
          <ac:spMkLst>
            <pc:docMk/>
            <pc:sldMk cId="3563683087" sldId="296"/>
            <ac:spMk id="11" creationId="{896374DC-D450-6C46-87BC-752E6F83CBC4}"/>
          </ac:spMkLst>
        </pc:spChg>
        <pc:spChg chg="add mod">
          <ac:chgData name="Emil Björnson" userId="b0a7c065-f6f4-41b0-b3e4-ccdb47e1a085" providerId="ADAL" clId="{B3867D1D-CF1E-9A41-A83B-F1C17E6CC798}" dt="2021-03-21T06:41:42.670" v="292" actId="207"/>
          <ac:spMkLst>
            <pc:docMk/>
            <pc:sldMk cId="3563683087" sldId="296"/>
            <ac:spMk id="12" creationId="{62AB31B1-4F33-B049-AF4A-EF1CF2D6E1FE}"/>
          </ac:spMkLst>
        </pc:spChg>
        <pc:spChg chg="add mod">
          <ac:chgData name="Emil Björnson" userId="b0a7c065-f6f4-41b0-b3e4-ccdb47e1a085" providerId="ADAL" clId="{B3867D1D-CF1E-9A41-A83B-F1C17E6CC798}" dt="2021-03-21T06:42:33.522" v="297" actId="208"/>
          <ac:spMkLst>
            <pc:docMk/>
            <pc:sldMk cId="3563683087" sldId="296"/>
            <ac:spMk id="13" creationId="{5CC84052-E0D8-464C-A7FB-EF45ED222D03}"/>
          </ac:spMkLst>
        </pc:spChg>
        <pc:spChg chg="add mod">
          <ac:chgData name="Emil Björnson" userId="b0a7c065-f6f4-41b0-b3e4-ccdb47e1a085" providerId="ADAL" clId="{B3867D1D-CF1E-9A41-A83B-F1C17E6CC798}" dt="2021-03-21T06:41:19.525" v="289" actId="20577"/>
          <ac:spMkLst>
            <pc:docMk/>
            <pc:sldMk cId="3563683087" sldId="296"/>
            <ac:spMk id="14" creationId="{DAB739AC-55FB-0743-8603-7E165EA5FABB}"/>
          </ac:spMkLst>
        </pc:spChg>
        <pc:spChg chg="add mod">
          <ac:chgData name="Emil Björnson" userId="b0a7c065-f6f4-41b0-b3e4-ccdb47e1a085" providerId="ADAL" clId="{B3867D1D-CF1E-9A41-A83B-F1C17E6CC798}" dt="2021-03-21T06:42:41.835" v="299" actId="207"/>
          <ac:spMkLst>
            <pc:docMk/>
            <pc:sldMk cId="3563683087" sldId="296"/>
            <ac:spMk id="15" creationId="{7143462F-A04A-5549-A5F9-02078B9EB00A}"/>
          </ac:spMkLst>
        </pc:spChg>
        <pc:spChg chg="add del mod">
          <ac:chgData name="Emil Björnson" userId="b0a7c065-f6f4-41b0-b3e4-ccdb47e1a085" providerId="ADAL" clId="{B3867D1D-CF1E-9A41-A83B-F1C17E6CC798}" dt="2021-03-21T06:41:05.258" v="280" actId="478"/>
          <ac:spMkLst>
            <pc:docMk/>
            <pc:sldMk cId="3563683087" sldId="296"/>
            <ac:spMk id="16" creationId="{51E423FA-C73F-8A44-917B-213D0B9E8B61}"/>
          </ac:spMkLst>
        </pc:spChg>
      </pc:sldChg>
      <pc:sldChg chg="addSp modSp mod modAnim">
        <pc:chgData name="Emil Björnson" userId="b0a7c065-f6f4-41b0-b3e4-ccdb47e1a085" providerId="ADAL" clId="{B3867D1D-CF1E-9A41-A83B-F1C17E6CC798}" dt="2021-03-21T07:17:49.893" v="1161" actId="1076"/>
        <pc:sldMkLst>
          <pc:docMk/>
          <pc:sldMk cId="2350387670" sldId="297"/>
        </pc:sldMkLst>
        <pc:spChg chg="mod">
          <ac:chgData name="Emil Björnson" userId="b0a7c065-f6f4-41b0-b3e4-ccdb47e1a085" providerId="ADAL" clId="{B3867D1D-CF1E-9A41-A83B-F1C17E6CC798}" dt="2021-03-21T07:03:20.579" v="926" actId="20577"/>
          <ac:spMkLst>
            <pc:docMk/>
            <pc:sldMk cId="2350387670" sldId="297"/>
            <ac:spMk id="3" creationId="{6CDC10E0-2ACF-DD4D-94FC-45CF83E39ABC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9" creationId="{E9D30D6E-A214-E943-B46B-BCBEDD9EED39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0" creationId="{83A89F04-A53C-E54E-B09B-9F67E2DF414A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2" creationId="{1B07975D-2A08-1247-89FF-00FDD5100485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3" creationId="{FB5F18DF-D5FB-7E45-A844-2E3B6DD92381}"/>
          </ac:spMkLst>
        </pc:spChg>
        <pc:spChg chg="add mod">
          <ac:chgData name="Emil Björnson" userId="b0a7c065-f6f4-41b0-b3e4-ccdb47e1a085" providerId="ADAL" clId="{B3867D1D-CF1E-9A41-A83B-F1C17E6CC798}" dt="2021-03-21T07:03:39.710" v="934" actId="1035"/>
          <ac:spMkLst>
            <pc:docMk/>
            <pc:sldMk cId="2350387670" sldId="297"/>
            <ac:spMk id="14" creationId="{E91F5EE3-D03F-8840-B433-87AA24A5BA3D}"/>
          </ac:spMkLst>
        </pc:spChg>
        <pc:grpChg chg="mod">
          <ac:chgData name="Emil Björnson" userId="b0a7c065-f6f4-41b0-b3e4-ccdb47e1a085" providerId="ADAL" clId="{B3867D1D-CF1E-9A41-A83B-F1C17E6CC798}" dt="2021-03-21T07:17:49.893" v="1161" actId="1076"/>
          <ac:grpSpMkLst>
            <pc:docMk/>
            <pc:sldMk cId="2350387670" sldId="297"/>
            <ac:grpSpMk id="7" creationId="{22A6EF38-59B9-1B48-A38F-3F19DFDC7B8A}"/>
          </ac:grpSpMkLst>
        </pc:grp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8" creationId="{1D82A11C-BB64-6046-A8A0-A3F42091FF49}"/>
          </ac:cxnSpMkLst>
        </pc:cxn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11" creationId="{29EB5C80-C935-3640-9202-85C0C6590E04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1903630305" sldId="298"/>
        </pc:sldMkLst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2550348754" sldId="299"/>
        </pc:sldMkLst>
      </pc:sldChg>
      <pc:sldChg chg="addSp delSp modSp mod modAnim">
        <pc:chgData name="Emil Björnson" userId="b0a7c065-f6f4-41b0-b3e4-ccdb47e1a085" providerId="ADAL" clId="{B3867D1D-CF1E-9A41-A83B-F1C17E6CC798}" dt="2021-03-21T07:30:59.332" v="1915"/>
        <pc:sldMkLst>
          <pc:docMk/>
          <pc:sldMk cId="3676575964" sldId="300"/>
        </pc:sldMkLst>
        <pc:spChg chg="mod">
          <ac:chgData name="Emil Björnson" userId="b0a7c065-f6f4-41b0-b3e4-ccdb47e1a085" providerId="ADAL" clId="{B3867D1D-CF1E-9A41-A83B-F1C17E6CC798}" dt="2021-03-21T07:05:30.264" v="949" actId="948"/>
          <ac:spMkLst>
            <pc:docMk/>
            <pc:sldMk cId="3676575964" sldId="300"/>
            <ac:spMk id="3" creationId="{EF0EB5A0-DB00-B74E-A472-618AD6DAACD6}"/>
          </ac:spMkLst>
        </pc:spChg>
        <pc:spChg chg="mod">
          <ac:chgData name="Emil Björnson" userId="b0a7c065-f6f4-41b0-b3e4-ccdb47e1a085" providerId="ADAL" clId="{B3867D1D-CF1E-9A41-A83B-F1C17E6CC798}" dt="2021-03-21T07:05:38.642" v="962" actId="1035"/>
          <ac:spMkLst>
            <pc:docMk/>
            <pc:sldMk cId="3676575964" sldId="300"/>
            <ac:spMk id="14" creationId="{CD333DD7-F119-874A-AB21-1FCBD67F3802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5" creationId="{9233E0F7-D86A-FA41-86C2-198BBF1E333F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6" creationId="{57C5A826-AE3C-5C4F-B990-E5ACD75520A6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8" creationId="{8C5B8AB0-7DD3-534E-B23D-45020819D473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9" creationId="{AAFD5D71-F14E-2340-B28C-4AD1CD9EE458}"/>
          </ac:spMkLst>
        </pc:spChg>
        <pc:grpChg chg="del">
          <ac:chgData name="Emil Björnson" userId="b0a7c065-f6f4-41b0-b3e4-ccdb47e1a085" providerId="ADAL" clId="{B3867D1D-CF1E-9A41-A83B-F1C17E6CC798}" dt="2021-03-21T07:17:57.173" v="1162" actId="478"/>
          <ac:grpSpMkLst>
            <pc:docMk/>
            <pc:sldMk cId="3676575964" sldId="300"/>
            <ac:grpSpMk id="16" creationId="{714AD521-08B5-AA4C-AFD6-7E7FAEC56751}"/>
          </ac:grpSpMkLst>
        </pc:grpChg>
        <pc:grpChg chg="add mod">
          <ac:chgData name="Emil Björnson" userId="b0a7c065-f6f4-41b0-b3e4-ccdb47e1a085" providerId="ADAL" clId="{B3867D1D-CF1E-9A41-A83B-F1C17E6CC798}" dt="2021-03-21T07:17:58.177" v="1163"/>
          <ac:grpSpMkLst>
            <pc:docMk/>
            <pc:sldMk cId="3676575964" sldId="300"/>
            <ac:grpSpMk id="23" creationId="{1B7D1B73-7FA7-7E47-A647-7BDA9BC65430}"/>
          </ac:grpSpMkLst>
        </pc:grpChg>
        <pc:cxnChg chg="mod">
          <ac:chgData name="Emil Björnson" userId="b0a7c065-f6f4-41b0-b3e4-ccdb47e1a085" providerId="ADAL" clId="{B3867D1D-CF1E-9A41-A83B-F1C17E6CC798}" dt="2021-03-21T07:05:38.642" v="962" actId="1035"/>
          <ac:cxnSpMkLst>
            <pc:docMk/>
            <pc:sldMk cId="3676575964" sldId="300"/>
            <ac:cxnSpMk id="15" creationId="{8A7911C9-B485-D045-9CBF-B7E48E8767A4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17" creationId="{7EE17C7C-364B-C141-9F12-51A17A951CAD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20" creationId="{92CE6FDF-836A-7147-8F5E-65CF8123785A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4" creationId="{DED8A7E9-F496-BB4A-9499-E1DD05551AC1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7" creationId="{6E8009CF-CCCE-9D45-9C2B-A975B20A4077}"/>
          </ac:cxnSpMkLst>
        </pc:cxnChg>
      </pc:sldChg>
      <pc:sldChg chg="addSp modSp mod modAnim">
        <pc:chgData name="Emil Björnson" userId="b0a7c065-f6f4-41b0-b3e4-ccdb47e1a085" providerId="ADAL" clId="{B3867D1D-CF1E-9A41-A83B-F1C17E6CC798}" dt="2021-03-21T07:32:47.192" v="1927" actId="20577"/>
        <pc:sldMkLst>
          <pc:docMk/>
          <pc:sldMk cId="1306574936" sldId="301"/>
        </pc:sldMkLst>
        <pc:spChg chg="mod">
          <ac:chgData name="Emil Björnson" userId="b0a7c065-f6f4-41b0-b3e4-ccdb47e1a085" providerId="ADAL" clId="{B3867D1D-CF1E-9A41-A83B-F1C17E6CC798}" dt="2021-03-21T07:32:47.192" v="1927" actId="20577"/>
          <ac:spMkLst>
            <pc:docMk/>
            <pc:sldMk cId="1306574936" sldId="301"/>
            <ac:spMk id="3" creationId="{4E927F54-EFCF-1145-AD17-3B33862EBA6E}"/>
          </ac:spMkLst>
        </pc:spChg>
        <pc:spChg chg="add mod">
          <ac:chgData name="Emil Björnson" userId="b0a7c065-f6f4-41b0-b3e4-ccdb47e1a085" providerId="ADAL" clId="{B3867D1D-CF1E-9A41-A83B-F1C17E6CC798}" dt="2021-03-21T07:06:56.261" v="990" actId="1076"/>
          <ac:spMkLst>
            <pc:docMk/>
            <pc:sldMk cId="1306574936" sldId="301"/>
            <ac:spMk id="5" creationId="{E7850143-0E1B-9D40-AB0A-8980A1F41719}"/>
          </ac:spMkLst>
        </pc:spChg>
      </pc:sldChg>
      <pc:sldChg chg="addSp delSp modSp mod modAnim">
        <pc:chgData name="Emil Björnson" userId="b0a7c065-f6f4-41b0-b3e4-ccdb47e1a085" providerId="ADAL" clId="{B3867D1D-CF1E-9A41-A83B-F1C17E6CC798}" dt="2021-03-21T07:33:17.879" v="1930"/>
        <pc:sldMkLst>
          <pc:docMk/>
          <pc:sldMk cId="1507630430" sldId="302"/>
        </pc:sldMkLst>
        <pc:spChg chg="mod">
          <ac:chgData name="Emil Björnson" userId="b0a7c065-f6f4-41b0-b3e4-ccdb47e1a085" providerId="ADAL" clId="{B3867D1D-CF1E-9A41-A83B-F1C17E6CC798}" dt="2021-03-21T07:08:13.415" v="1019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B3867D1D-CF1E-9A41-A83B-F1C17E6CC798}" dt="2021-03-21T07:16:35.742" v="1152" actId="14100"/>
          <ac:spMkLst>
            <pc:docMk/>
            <pc:sldMk cId="1507630430" sldId="302"/>
            <ac:spMk id="3" creationId="{F30306DB-A9A5-D84B-9844-691132DA63A0}"/>
          </ac:spMkLst>
        </pc:spChg>
        <pc:spChg chg="add mod">
          <ac:chgData name="Emil Björnson" userId="b0a7c065-f6f4-41b0-b3e4-ccdb47e1a085" providerId="ADAL" clId="{B3867D1D-CF1E-9A41-A83B-F1C17E6CC798}" dt="2021-03-21T07:12:51.828" v="1062" actId="1037"/>
          <ac:spMkLst>
            <pc:docMk/>
            <pc:sldMk cId="1507630430" sldId="302"/>
            <ac:spMk id="5" creationId="{9A243529-66B3-524A-8B07-0B028D29B167}"/>
          </ac:spMkLst>
        </pc:spChg>
        <pc:spChg chg="mod">
          <ac:chgData name="Emil Björnson" userId="b0a7c065-f6f4-41b0-b3e4-ccdb47e1a085" providerId="ADAL" clId="{B3867D1D-CF1E-9A41-A83B-F1C17E6CC798}" dt="2021-03-21T07:13:38.029" v="1075" actId="242"/>
          <ac:spMkLst>
            <pc:docMk/>
            <pc:sldMk cId="1507630430" sldId="302"/>
            <ac:spMk id="8" creationId="{63AEE48E-ED31-7842-995E-EC9A37F2A732}"/>
          </ac:spMkLst>
        </pc:spChg>
        <pc:spChg chg="mod">
          <ac:chgData name="Emil Björnson" userId="b0a7c065-f6f4-41b0-b3e4-ccdb47e1a085" providerId="ADAL" clId="{B3867D1D-CF1E-9A41-A83B-F1C17E6CC798}" dt="2021-03-21T07:13:07.084" v="1066" actId="1076"/>
          <ac:spMkLst>
            <pc:docMk/>
            <pc:sldMk cId="1507630430" sldId="302"/>
            <ac:spMk id="12" creationId="{792E0810-22CF-3144-B9DC-9B34A7BA2658}"/>
          </ac:spMkLst>
        </pc:spChg>
        <pc:spChg chg="mod">
          <ac:chgData name="Emil Björnson" userId="b0a7c065-f6f4-41b0-b3e4-ccdb47e1a085" providerId="ADAL" clId="{B3867D1D-CF1E-9A41-A83B-F1C17E6CC798}" dt="2021-03-21T07:13:12.483" v="1067" actId="1076"/>
          <ac:spMkLst>
            <pc:docMk/>
            <pc:sldMk cId="1507630430" sldId="302"/>
            <ac:spMk id="13" creationId="{6037955D-901C-464D-81E6-40F5BAA1C656}"/>
          </ac:spMkLst>
        </pc:spChg>
        <pc:spChg chg="add mod">
          <ac:chgData name="Emil Björnson" userId="b0a7c065-f6f4-41b0-b3e4-ccdb47e1a085" providerId="ADAL" clId="{B3867D1D-CF1E-9A41-A83B-F1C17E6CC798}" dt="2021-03-21T07:22:52.195" v="1397" actId="1076"/>
          <ac:spMkLst>
            <pc:docMk/>
            <pc:sldMk cId="1507630430" sldId="302"/>
            <ac:spMk id="17" creationId="{A8519658-C6C3-1743-8E2F-0347B30557B8}"/>
          </ac:spMkLst>
        </pc:spChg>
        <pc:spChg chg="add del mod">
          <ac:chgData name="Emil Björnson" userId="b0a7c065-f6f4-41b0-b3e4-ccdb47e1a085" providerId="ADAL" clId="{B3867D1D-CF1E-9A41-A83B-F1C17E6CC798}" dt="2021-03-21T07:18:43.092" v="1178" actId="478"/>
          <ac:spMkLst>
            <pc:docMk/>
            <pc:sldMk cId="1507630430" sldId="302"/>
            <ac:spMk id="18" creationId="{83C952F3-AB02-B34E-B399-B35D6A69EC3D}"/>
          </ac:spMkLst>
        </pc:spChg>
        <pc:cxnChg chg="mod">
          <ac:chgData name="Emil Björnson" userId="b0a7c065-f6f4-41b0-b3e4-ccdb47e1a085" providerId="ADAL" clId="{B3867D1D-CF1E-9A41-A83B-F1C17E6CC798}" dt="2021-03-21T07:12:55.088" v="1063" actId="14100"/>
          <ac:cxnSpMkLst>
            <pc:docMk/>
            <pc:sldMk cId="1507630430" sldId="302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B3867D1D-CF1E-9A41-A83B-F1C17E6CC798}" dt="2021-03-21T07:12:41.928" v="1048" actId="1076"/>
          <ac:cxnSpMkLst>
            <pc:docMk/>
            <pc:sldMk cId="1507630430" sldId="302"/>
            <ac:cxnSpMk id="10" creationId="{6B70F819-FC37-A54D-B576-D14978EFDD82}"/>
          </ac:cxnSpMkLst>
        </pc:cxnChg>
        <pc:cxnChg chg="add mod">
          <ac:chgData name="Emil Björnson" userId="b0a7c065-f6f4-41b0-b3e4-ccdb47e1a085" providerId="ADAL" clId="{B3867D1D-CF1E-9A41-A83B-F1C17E6CC798}" dt="2021-03-21T07:13:00.776" v="1065" actId="1076"/>
          <ac:cxnSpMkLst>
            <pc:docMk/>
            <pc:sldMk cId="1507630430" sldId="302"/>
            <ac:cxnSpMk id="16" creationId="{6ABCE65D-EE51-2447-BABB-77D92A359D6F}"/>
          </ac:cxnSpMkLst>
        </pc:cxnChg>
        <pc:cxnChg chg="add del mod">
          <ac:chgData name="Emil Björnson" userId="b0a7c065-f6f4-41b0-b3e4-ccdb47e1a085" providerId="ADAL" clId="{B3867D1D-CF1E-9A41-A83B-F1C17E6CC798}" dt="2021-03-21T07:18:43.092" v="1178" actId="478"/>
          <ac:cxnSpMkLst>
            <pc:docMk/>
            <pc:sldMk cId="1507630430" sldId="302"/>
            <ac:cxnSpMk id="19" creationId="{C21D87FF-38C0-244E-B57E-469AFB4809CD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57030431" sldId="30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B3867D1D-CF1E-9A41-A83B-F1C17E6CC798}" dt="2021-03-21T07:19:00.273" v="1179" actId="2696"/>
        <pc:sldMkLst>
          <pc:docMk/>
          <pc:sldMk cId="1837396745" sldId="305"/>
        </pc:sldMkLst>
      </pc:sldChg>
      <pc:sldChg chg="modSp add del mod modAnim">
        <pc:chgData name="Emil Björnson" userId="b0a7c065-f6f4-41b0-b3e4-ccdb47e1a085" providerId="ADAL" clId="{B3867D1D-CF1E-9A41-A83B-F1C17E6CC798}" dt="2021-03-21T07:33:49.044" v="1932"/>
        <pc:sldMkLst>
          <pc:docMk/>
          <pc:sldMk cId="746033828" sldId="306"/>
        </pc:sldMkLst>
        <pc:spChg chg="mod">
          <ac:chgData name="Emil Björnson" userId="b0a7c065-f6f4-41b0-b3e4-ccdb47e1a085" providerId="ADAL" clId="{B3867D1D-CF1E-9A41-A83B-F1C17E6CC798}" dt="2021-03-21T07:21:44.478" v="1338" actId="20577"/>
          <ac:spMkLst>
            <pc:docMk/>
            <pc:sldMk cId="746033828" sldId="306"/>
            <ac:spMk id="2" creationId="{04578A01-2E18-2D44-9D70-C454825E9661}"/>
          </ac:spMkLst>
        </pc:spChg>
        <pc:spChg chg="mod">
          <ac:chgData name="Emil Björnson" userId="b0a7c065-f6f4-41b0-b3e4-ccdb47e1a085" providerId="ADAL" clId="{B3867D1D-CF1E-9A41-A83B-F1C17E6CC798}" dt="2021-03-21T07:25:26.065" v="1575" actId="790"/>
          <ac:spMkLst>
            <pc:docMk/>
            <pc:sldMk cId="746033828" sldId="306"/>
            <ac:spMk id="3" creationId="{09062CAE-465C-A44F-93D4-59C096925D46}"/>
          </ac:spMkLst>
        </pc:spChg>
      </pc:sldChg>
      <pc:sldChg chg="del">
        <pc:chgData name="Emil Björnson" userId="b0a7c065-f6f4-41b0-b3e4-ccdb47e1a085" providerId="ADAL" clId="{B3867D1D-CF1E-9A41-A83B-F1C17E6CC798}" dt="2021-03-20T21:40:27.882" v="25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B3867D1D-CF1E-9A41-A83B-F1C17E6CC798}" dt="2021-03-22T09:24:08.485" v="199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B3867D1D-CF1E-9A41-A83B-F1C17E6CC798}" dt="2021-03-22T09:24:08.485" v="199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B3867D1D-CF1E-9A41-A83B-F1C17E6CC798}" dt="2021-03-20T21:39:39.055" v="21"/>
        <pc:sldMkLst>
          <pc:docMk/>
          <pc:sldMk cId="655290465" sldId="309"/>
        </pc:sldMkLst>
      </pc:sldChg>
      <pc:sldChg chg="addSp delSp modSp add mod delAnim modAnim">
        <pc:chgData name="Emil Björnson" userId="b0a7c065-f6f4-41b0-b3e4-ccdb47e1a085" providerId="ADAL" clId="{B3867D1D-CF1E-9A41-A83B-F1C17E6CC798}" dt="2021-03-21T07:28:20.264" v="1890" actId="14100"/>
        <pc:sldMkLst>
          <pc:docMk/>
          <pc:sldMk cId="1755516904" sldId="310"/>
        </pc:sldMkLst>
        <pc:spChg chg="mod">
          <ac:chgData name="Emil Björnson" userId="b0a7c065-f6f4-41b0-b3e4-ccdb47e1a085" providerId="ADAL" clId="{B3867D1D-CF1E-9A41-A83B-F1C17E6CC798}" dt="2021-03-21T06:30:14.920" v="63" actId="20577"/>
          <ac:spMkLst>
            <pc:docMk/>
            <pc:sldMk cId="1755516904" sldId="310"/>
            <ac:spMk id="2" creationId="{4ED14DC3-BD57-B94B-B062-B69C76A9FC50}"/>
          </ac:spMkLst>
        </pc:spChg>
        <pc:spChg chg="mod">
          <ac:chgData name="Emil Björnson" userId="b0a7c065-f6f4-41b0-b3e4-ccdb47e1a085" providerId="ADAL" clId="{B3867D1D-CF1E-9A41-A83B-F1C17E6CC798}" dt="2021-03-21T07:28:20.264" v="1890" actId="14100"/>
          <ac:spMkLst>
            <pc:docMk/>
            <pc:sldMk cId="1755516904" sldId="310"/>
            <ac:spMk id="3" creationId="{42097E9B-E8F1-0B4F-B715-9EAA9108BB95}"/>
          </ac:spMkLst>
        </pc:spChg>
        <pc:spChg chg="add 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5" creationId="{ABBBA000-7541-3B4B-90AC-5B8DA97AEBEC}"/>
          </ac:spMkLst>
        </pc:spChg>
        <pc:spChg chg="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8" creationId="{8433F909-EE36-8F4C-A71E-7FB9F18FB580}"/>
          </ac:spMkLst>
        </pc:spChg>
        <pc:spChg chg="add del mod">
          <ac:chgData name="Emil Björnson" userId="b0a7c065-f6f4-41b0-b3e4-ccdb47e1a085" providerId="ADAL" clId="{B3867D1D-CF1E-9A41-A83B-F1C17E6CC798}" dt="2021-03-21T06:35:44.033" v="215" actId="478"/>
          <ac:spMkLst>
            <pc:docMk/>
            <pc:sldMk cId="1755516904" sldId="310"/>
            <ac:spMk id="9" creationId="{96FAFD4D-FA4E-4A46-9147-6E834E03CFDE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0" creationId="{C494744C-4577-0747-8C9E-6290C489587A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1" creationId="{3930102B-D0E0-D340-8940-5C333B787336}"/>
          </ac:spMkLst>
        </pc:spChg>
        <pc:spChg chg="add mod">
          <ac:chgData name="Emil Björnson" userId="b0a7c065-f6f4-41b0-b3e4-ccdb47e1a085" providerId="ADAL" clId="{B3867D1D-CF1E-9A41-A83B-F1C17E6CC798}" dt="2021-03-21T07:14:13.608" v="1096" actId="1038"/>
          <ac:spMkLst>
            <pc:docMk/>
            <pc:sldMk cId="1755516904" sldId="310"/>
            <ac:spMk id="15" creationId="{F856D367-BF6D-FD41-A45E-0B8037C729FD}"/>
          </ac:spMkLst>
        </pc:spChg>
        <pc:spChg chg="add mod">
          <ac:chgData name="Emil Björnson" userId="b0a7c065-f6f4-41b0-b3e4-ccdb47e1a085" providerId="ADAL" clId="{B3867D1D-CF1E-9A41-A83B-F1C17E6CC798}" dt="2021-03-21T07:14:23.658" v="1108" actId="20577"/>
          <ac:spMkLst>
            <pc:docMk/>
            <pc:sldMk cId="1755516904" sldId="310"/>
            <ac:spMk id="16" creationId="{DCAB8810-DF86-A14F-B669-9DFC1BF1E360}"/>
          </ac:spMkLst>
        </pc:spChg>
        <pc:spChg chg="add mod">
          <ac:chgData name="Emil Björnson" userId="b0a7c065-f6f4-41b0-b3e4-ccdb47e1a085" providerId="ADAL" clId="{B3867D1D-CF1E-9A41-A83B-F1C17E6CC798}" dt="2021-03-21T07:14:16.483" v="1099" actId="20577"/>
          <ac:spMkLst>
            <pc:docMk/>
            <pc:sldMk cId="1755516904" sldId="310"/>
            <ac:spMk id="17" creationId="{380062F6-91DC-B444-A43B-181B8B71B883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8" creationId="{E1913179-3C96-3F48-BF8A-BD169F76FE0E}"/>
          </ac:spMkLst>
        </pc:spChg>
        <pc:picChg chg="del mod">
          <ac:chgData name="Emil Björnson" userId="b0a7c065-f6f4-41b0-b3e4-ccdb47e1a085" providerId="ADAL" clId="{B3867D1D-CF1E-9A41-A83B-F1C17E6CC798}" dt="2021-03-21T07:13:55.080" v="1076" actId="478"/>
          <ac:picMkLst>
            <pc:docMk/>
            <pc:sldMk cId="1755516904" sldId="310"/>
            <ac:picMk id="7" creationId="{E9B42DF4-07F4-4B4B-82E1-2F16ED2892CA}"/>
          </ac:picMkLst>
        </pc:pic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2" creationId="{AD279A54-2BE3-264A-BA7D-6C12C11FF449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3" creationId="{5BC4850B-89E3-7F4C-80EE-E258AEF44FD2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4" creationId="{E9028CAD-5E95-E84A-8295-BCDA1C41FCCE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9" creationId="{8B0BCB47-CAFB-F641-A7EC-C8D4275E33B4}"/>
          </ac:cxnSpMkLst>
        </pc:cxnChg>
      </pc:sldChg>
      <pc:sldChg chg="addSp delSp modSp new mod modAnim">
        <pc:chgData name="Emil Björnson" userId="b0a7c065-f6f4-41b0-b3e4-ccdb47e1a085" providerId="ADAL" clId="{B3867D1D-CF1E-9A41-A83B-F1C17E6CC798}" dt="2021-03-21T07:30:21.571" v="1911"/>
        <pc:sldMkLst>
          <pc:docMk/>
          <pc:sldMk cId="381819269" sldId="311"/>
        </pc:sldMkLst>
        <pc:spChg chg="mod">
          <ac:chgData name="Emil Björnson" userId="b0a7c065-f6f4-41b0-b3e4-ccdb47e1a085" providerId="ADAL" clId="{B3867D1D-CF1E-9A41-A83B-F1C17E6CC798}" dt="2021-03-21T06:46:07.080" v="334" actId="20577"/>
          <ac:spMkLst>
            <pc:docMk/>
            <pc:sldMk cId="381819269" sldId="311"/>
            <ac:spMk id="2" creationId="{DCAB4C4A-B5E7-8C48-969D-529AEA2DDFFA}"/>
          </ac:spMkLst>
        </pc:spChg>
        <pc:spChg chg="mod">
          <ac:chgData name="Emil Björnson" userId="b0a7c065-f6f4-41b0-b3e4-ccdb47e1a085" providerId="ADAL" clId="{B3867D1D-CF1E-9A41-A83B-F1C17E6CC798}" dt="2021-03-21T07:29:51.884" v="1906"/>
          <ac:spMkLst>
            <pc:docMk/>
            <pc:sldMk cId="381819269" sldId="311"/>
            <ac:spMk id="3" creationId="{532E4D9B-6B7D-1C46-A233-F87F4736F7C9}"/>
          </ac:spMkLst>
        </pc:spChg>
        <pc:spChg chg="add mod">
          <ac:chgData name="Emil Björnson" userId="b0a7c065-f6f4-41b0-b3e4-ccdb47e1a085" providerId="ADAL" clId="{B3867D1D-CF1E-9A41-A83B-F1C17E6CC798}" dt="2021-03-21T06:51:16.635" v="565" actId="1076"/>
          <ac:spMkLst>
            <pc:docMk/>
            <pc:sldMk cId="381819269" sldId="311"/>
            <ac:spMk id="6" creationId="{E24CF810-D3B9-2043-9484-88AAE5E3DC67}"/>
          </ac:spMkLst>
        </pc:spChg>
        <pc:spChg chg="add mod">
          <ac:chgData name="Emil Björnson" userId="b0a7c065-f6f4-41b0-b3e4-ccdb47e1a085" providerId="ADAL" clId="{B3867D1D-CF1E-9A41-A83B-F1C17E6CC798}" dt="2021-03-21T06:59:34.689" v="831" actId="20577"/>
          <ac:spMkLst>
            <pc:docMk/>
            <pc:sldMk cId="381819269" sldId="311"/>
            <ac:spMk id="7" creationId="{F3048657-58E9-DD49-B56B-BD879BAB088E}"/>
          </ac:spMkLst>
        </pc:spChg>
        <pc:spChg chg="add mod">
          <ac:chgData name="Emil Björnson" userId="b0a7c065-f6f4-41b0-b3e4-ccdb47e1a085" providerId="ADAL" clId="{B3867D1D-CF1E-9A41-A83B-F1C17E6CC798}" dt="2021-03-21T06:53:32.124" v="623" actId="1076"/>
          <ac:spMkLst>
            <pc:docMk/>
            <pc:sldMk cId="381819269" sldId="311"/>
            <ac:spMk id="11" creationId="{34906BEC-AAEF-734A-85AF-DF19170C733D}"/>
          </ac:spMkLst>
        </pc:spChg>
        <pc:spChg chg="add mod">
          <ac:chgData name="Emil Björnson" userId="b0a7c065-f6f4-41b0-b3e4-ccdb47e1a085" providerId="ADAL" clId="{B3867D1D-CF1E-9A41-A83B-F1C17E6CC798}" dt="2021-03-21T07:28:46.913" v="1894" actId="1036"/>
          <ac:spMkLst>
            <pc:docMk/>
            <pc:sldMk cId="381819269" sldId="311"/>
            <ac:spMk id="12" creationId="{C6DB3405-54B1-A147-B8CF-5841F13E006C}"/>
          </ac:spMkLst>
        </pc:spChg>
        <pc:spChg chg="add mod">
          <ac:chgData name="Emil Björnson" userId="b0a7c065-f6f4-41b0-b3e4-ccdb47e1a085" providerId="ADAL" clId="{B3867D1D-CF1E-9A41-A83B-F1C17E6CC798}" dt="2021-03-21T06:55:07.331" v="642" actId="1035"/>
          <ac:spMkLst>
            <pc:docMk/>
            <pc:sldMk cId="381819269" sldId="311"/>
            <ac:spMk id="14" creationId="{CEF42642-126D-E04F-A096-88DD836CA466}"/>
          </ac:spMkLst>
        </pc:spChg>
        <pc:spChg chg="add mod">
          <ac:chgData name="Emil Björnson" userId="b0a7c065-f6f4-41b0-b3e4-ccdb47e1a085" providerId="ADAL" clId="{B3867D1D-CF1E-9A41-A83B-F1C17E6CC798}" dt="2021-03-21T07:29:30.778" v="1904" actId="1036"/>
          <ac:spMkLst>
            <pc:docMk/>
            <pc:sldMk cId="381819269" sldId="311"/>
            <ac:spMk id="15" creationId="{AD7EB39F-9FB0-FF46-AE31-24F1C65D545D}"/>
          </ac:spMkLst>
        </pc:spChg>
        <pc:spChg chg="add mod">
          <ac:chgData name="Emil Björnson" userId="b0a7c065-f6f4-41b0-b3e4-ccdb47e1a085" providerId="ADAL" clId="{B3867D1D-CF1E-9A41-A83B-F1C17E6CC798}" dt="2021-03-21T06:56:07.932" v="773" actId="1076"/>
          <ac:spMkLst>
            <pc:docMk/>
            <pc:sldMk cId="381819269" sldId="311"/>
            <ac:spMk id="16" creationId="{1753375F-EC28-1D4D-88EE-68B371C44FC5}"/>
          </ac:spMkLst>
        </pc:spChg>
        <pc:spChg chg="add mod">
          <ac:chgData name="Emil Björnson" userId="b0a7c065-f6f4-41b0-b3e4-ccdb47e1a085" providerId="ADAL" clId="{B3867D1D-CF1E-9A41-A83B-F1C17E6CC798}" dt="2021-03-21T06:56:11.039" v="774" actId="1076"/>
          <ac:spMkLst>
            <pc:docMk/>
            <pc:sldMk cId="381819269" sldId="311"/>
            <ac:spMk id="17" creationId="{79CE1DC4-C0E6-FD40-B783-2A46FCACB9B8}"/>
          </ac:spMkLst>
        </pc:spChg>
        <pc:spChg chg="add mod">
          <ac:chgData name="Emil Björnson" userId="b0a7c065-f6f4-41b0-b3e4-ccdb47e1a085" providerId="ADAL" clId="{B3867D1D-CF1E-9A41-A83B-F1C17E6CC798}" dt="2021-03-21T06:56:20.591" v="782" actId="1037"/>
          <ac:spMkLst>
            <pc:docMk/>
            <pc:sldMk cId="381819269" sldId="311"/>
            <ac:spMk id="18" creationId="{D51BB1FA-327D-5A45-B2EB-E4EA6DE07CAA}"/>
          </ac:spMkLst>
        </pc:spChg>
        <pc:spChg chg="add mod">
          <ac:chgData name="Emil Björnson" userId="b0a7c065-f6f4-41b0-b3e4-ccdb47e1a085" providerId="ADAL" clId="{B3867D1D-CF1E-9A41-A83B-F1C17E6CC798}" dt="2021-03-21T06:56:41.335" v="790" actId="207"/>
          <ac:spMkLst>
            <pc:docMk/>
            <pc:sldMk cId="381819269" sldId="311"/>
            <ac:spMk id="19" creationId="{3C0313AC-CE56-D843-8CFE-BFF4FB838E50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27" creationId="{DD9ACF89-D6EC-D448-917B-7B7C0F4375A6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30" creationId="{010F4D72-1A16-CB42-9D5C-A52699FD3B0C}"/>
          </ac:spMkLst>
        </pc:spChg>
        <pc:cxnChg chg="add mod">
          <ac:chgData name="Emil Björnson" userId="b0a7c065-f6f4-41b0-b3e4-ccdb47e1a085" providerId="ADAL" clId="{B3867D1D-CF1E-9A41-A83B-F1C17E6CC798}" dt="2021-03-21T06:53:13.123" v="598" actId="1076"/>
          <ac:cxnSpMkLst>
            <pc:docMk/>
            <pc:sldMk cId="381819269" sldId="311"/>
            <ac:cxnSpMk id="9" creationId="{20872FF9-2651-2B4E-A32A-E80E9A939FA5}"/>
          </ac:cxnSpMkLst>
        </pc:cxnChg>
        <pc:cxnChg chg="add del mod">
          <ac:chgData name="Emil Björnson" userId="b0a7c065-f6f4-41b0-b3e4-ccdb47e1a085" providerId="ADAL" clId="{B3867D1D-CF1E-9A41-A83B-F1C17E6CC798}" dt="2021-03-21T06:53:17.925" v="601" actId="478"/>
          <ac:cxnSpMkLst>
            <pc:docMk/>
            <pc:sldMk cId="381819269" sldId="311"/>
            <ac:cxnSpMk id="10" creationId="{26F096D7-A209-D949-8DC7-F69C6F489829}"/>
          </ac:cxnSpMkLst>
        </pc:cxnChg>
        <pc:cxnChg chg="add mod">
          <ac:chgData name="Emil Björnson" userId="b0a7c065-f6f4-41b0-b3e4-ccdb47e1a085" providerId="ADAL" clId="{B3867D1D-CF1E-9A41-A83B-F1C17E6CC798}" dt="2021-03-21T06:55:07.331" v="642" actId="1035"/>
          <ac:cxnSpMkLst>
            <pc:docMk/>
            <pc:sldMk cId="381819269" sldId="311"/>
            <ac:cxnSpMk id="13" creationId="{62F386E5-B0B7-3D47-89BF-464DA5CD26C0}"/>
          </ac:cxnSpMkLst>
        </pc:cxnChg>
        <pc:cxnChg chg="add mod">
          <ac:chgData name="Emil Björnson" userId="b0a7c065-f6f4-41b0-b3e4-ccdb47e1a085" providerId="ADAL" clId="{B3867D1D-CF1E-9A41-A83B-F1C17E6CC798}" dt="2021-03-21T06:57:05.123" v="793" actId="1582"/>
          <ac:cxnSpMkLst>
            <pc:docMk/>
            <pc:sldMk cId="381819269" sldId="311"/>
            <ac:cxnSpMk id="21" creationId="{B1FAF60F-76A4-2241-AD09-2485B8FA7F13}"/>
          </ac:cxnSpMkLst>
        </pc:cxnChg>
        <pc:cxnChg chg="add mod">
          <ac:chgData name="Emil Björnson" userId="b0a7c065-f6f4-41b0-b3e4-ccdb47e1a085" providerId="ADAL" clId="{B3867D1D-CF1E-9A41-A83B-F1C17E6CC798}" dt="2021-03-21T06:57:13.403" v="796" actId="14100"/>
          <ac:cxnSpMkLst>
            <pc:docMk/>
            <pc:sldMk cId="381819269" sldId="311"/>
            <ac:cxnSpMk id="22" creationId="{69CF3FFD-5DE5-1442-8522-F331FBC99923}"/>
          </ac:cxnSpMkLst>
        </pc:cxnChg>
        <pc:cxnChg chg="add mod">
          <ac:chgData name="Emil Björnson" userId="b0a7c065-f6f4-41b0-b3e4-ccdb47e1a085" providerId="ADAL" clId="{B3867D1D-CF1E-9A41-A83B-F1C17E6CC798}" dt="2021-03-21T06:57:58.764" v="802" actId="14100"/>
          <ac:cxnSpMkLst>
            <pc:docMk/>
            <pc:sldMk cId="381819269" sldId="311"/>
            <ac:cxnSpMk id="25" creationId="{EF10A4C8-F28C-D348-B260-BC08226ECF45}"/>
          </ac:cxnSpMkLst>
        </pc:cxnChg>
        <pc:cxnChg chg="add del mod">
          <ac:chgData name="Emil Björnson" userId="b0a7c065-f6f4-41b0-b3e4-ccdb47e1a085" providerId="ADAL" clId="{B3867D1D-CF1E-9A41-A83B-F1C17E6CC798}" dt="2021-03-21T06:58:17.054" v="821" actId="478"/>
          <ac:cxnSpMkLst>
            <pc:docMk/>
            <pc:sldMk cId="381819269" sldId="311"/>
            <ac:cxnSpMk id="29" creationId="{8266F03A-6062-CC45-955B-96BDE9C18343}"/>
          </ac:cxnSpMkLst>
        </pc:cxnChg>
      </pc:sldChg>
      <pc:sldChg chg="modSp add mod">
        <pc:chgData name="Emil Björnson" userId="b0a7c065-f6f4-41b0-b3e4-ccdb47e1a085" providerId="ADAL" clId="{B3867D1D-CF1E-9A41-A83B-F1C17E6CC798}" dt="2021-03-21T07:28:05.252" v="1888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B3867D1D-CF1E-9A41-A83B-F1C17E6CC798}" dt="2021-03-21T07:28:05.252" v="1888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addSp delSp modSp add del mod">
        <pc:chgData name="Emil Björnson" userId="b0a7c065-f6f4-41b0-b3e4-ccdb47e1a085" providerId="ADAL" clId="{B3867D1D-CF1E-9A41-A83B-F1C17E6CC798}" dt="2021-03-23T11:35:30.555" v="2022" actId="2696"/>
        <pc:sldMkLst>
          <pc:docMk/>
          <pc:sldMk cId="3407263805" sldId="375"/>
        </pc:sldMkLst>
        <pc:picChg chg="del mod">
          <ac:chgData name="Emil Björnson" userId="b0a7c065-f6f4-41b0-b3e4-ccdb47e1a085" providerId="ADAL" clId="{B3867D1D-CF1E-9A41-A83B-F1C17E6CC798}" dt="2021-03-22T07:49:34.442" v="1976" actId="478"/>
          <ac:picMkLst>
            <pc:docMk/>
            <pc:sldMk cId="3407263805" sldId="375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2:45.029" v="1985"/>
          <ac:picMkLst>
            <pc:docMk/>
            <pc:sldMk cId="3407263805" sldId="375"/>
            <ac:picMk id="5" creationId="{636E021E-505B-4843-BAF2-EFEB703D237B}"/>
          </ac:picMkLst>
        </pc:picChg>
      </pc:sldChg>
      <pc:sldChg chg="addSp delSp modSp mod">
        <pc:chgData name="Emil Björnson" userId="b0a7c065-f6f4-41b0-b3e4-ccdb47e1a085" providerId="ADAL" clId="{B3867D1D-CF1E-9A41-A83B-F1C17E6CC798}" dt="2021-03-22T09:29:07.948" v="2018" actId="20577"/>
        <pc:sldMkLst>
          <pc:docMk/>
          <pc:sldMk cId="396921135" sldId="376"/>
        </pc:sldMkLst>
        <pc:spChg chg="mod">
          <ac:chgData name="Emil Björnson" userId="b0a7c065-f6f4-41b0-b3e4-ccdb47e1a085" providerId="ADAL" clId="{B3867D1D-CF1E-9A41-A83B-F1C17E6CC798}" dt="2021-03-22T09:29:07.948" v="2018" actId="20577"/>
          <ac:spMkLst>
            <pc:docMk/>
            <pc:sldMk cId="396921135" sldId="376"/>
            <ac:spMk id="4" creationId="{F0827F5F-70A2-8847-826F-F024CC552B92}"/>
          </ac:spMkLst>
        </pc:spChg>
        <pc:picChg chg="add del mod">
          <ac:chgData name="Emil Björnson" userId="b0a7c065-f6f4-41b0-b3e4-ccdb47e1a085" providerId="ADAL" clId="{B3867D1D-CF1E-9A41-A83B-F1C17E6CC798}" dt="2021-03-22T09:22:46.500" v="1987" actId="478"/>
          <ac:picMkLst>
            <pc:docMk/>
            <pc:sldMk cId="396921135" sldId="376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8:59.134" v="1997" actId="1076"/>
          <ac:picMkLst>
            <pc:docMk/>
            <pc:sldMk cId="396921135" sldId="376"/>
            <ac:picMk id="5" creationId="{9D8A1163-90CB-A244-88F3-8C7421D0685B}"/>
          </ac:picMkLst>
        </pc:picChg>
      </pc:sldChg>
      <pc:sldChg chg="add">
        <pc:chgData name="Emil Björnson" userId="b0a7c065-f6f4-41b0-b3e4-ccdb47e1a085" providerId="ADAL" clId="{B3867D1D-CF1E-9A41-A83B-F1C17E6CC798}" dt="2021-03-22T09:29:13.186" v="2019"/>
        <pc:sldMkLst>
          <pc:docMk/>
          <pc:sldMk cId="3820110205" sldId="377"/>
        </pc:sldMkLst>
      </pc:sldChg>
      <pc:sldMasterChg chg="delSp mod">
        <pc:chgData name="Emil Björnson" userId="b0a7c065-f6f4-41b0-b3e4-ccdb47e1a085" providerId="ADAL" clId="{B3867D1D-CF1E-9A41-A83B-F1C17E6CC798}" dt="2021-03-20T21:39:09.716" v="0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B3867D1D-CF1E-9A41-A83B-F1C17E6CC798}" dt="2021-03-20T21:39:09.716" v="0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4/17/21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4/17/21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Channel Capacity Bounds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Computing a capacity lower bound with side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445452"/>
                <a:ext cx="11317288" cy="36299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Lower bound based on two steps: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SE" dirty="0"/>
                  <a:t>Assume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:		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𝑒𝑞</m:t>
                            </m:r>
                          </m:e>
                        </m:d>
                      </m:e>
                    </m:func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E" dirty="0"/>
                  <a:t>Bound the conditional entropy: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sv-SE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sv-S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sv-S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sv-SE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sv-S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sv-SE" sz="22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2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2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sv-SE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sv-SE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sv-SE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sz="22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sv-SE" sz="2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2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𝑒</m:t>
                                  </m:r>
                                  <m:f>
                                    <m:f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Effective</m:t>
                                          </m:r>
                                          <m: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noise</m:t>
                                          </m:r>
                                          <m: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variance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2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Effective</m:t>
                                              </m:r>
                                              <m:r>
                                                <a:rPr lang="sv-SE" sz="22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2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channel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Effective</m:t>
                                          </m:r>
                                          <m: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noise</m:t>
                                          </m:r>
                                          <m: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variance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2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2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sv-SE" sz="2200" i="1">
                                      <a:latin typeface="Cambria Math" charset="0"/>
                                    </a:rPr>
                                    <m:t>𝑒</m:t>
                                  </m:r>
                                  <m:f>
                                    <m:f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latin typeface="Cambria Math" charset="0"/>
                                            </a:rPr>
                                            <m:t>Var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200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sv-SE" sz="2200" i="1"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200"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  <m:r>
                                            <a:rPr lang="sv-SE" sz="22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latin typeface="Cambria Math" panose="02040503050406030204" pitchFamily="18" charset="0"/>
                                            </a:rPr>
                                            <m:t>Var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200"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 sz="2200">
                                          <a:latin typeface="Cambria Math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200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200" i="1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20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 sz="2200">
                                          <a:latin typeface="Cambria Math" panose="02040503050406030204" pitchFamily="18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SE" sz="2200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445452"/>
                <a:ext cx="11317288" cy="3629903"/>
              </a:xfrm>
              <a:blipFill>
                <a:blip r:embed="rId2"/>
                <a:stretch>
                  <a:fillRect l="-784" t="-24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5806827" y="2367565"/>
            <a:ext cx="1328539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742185" y="2339437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7742185" y="2339437"/>
                <a:ext cx="329194" cy="5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5066865" y="1686528"/>
                <a:ext cx="280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Channel side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5" y="1686528"/>
                <a:ext cx="2808461" cy="369332"/>
              </a:xfrm>
              <a:prstGeom prst="rect">
                <a:avLst/>
              </a:prstGeom>
              <a:blipFill>
                <a:blip r:embed="rId4"/>
                <a:stretch>
                  <a:fillRect l="-1345" t="-6667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6471096" y="2055860"/>
            <a:ext cx="1" cy="3117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A609673-0304-DB4D-BD3B-5F9880AF8708}"/>
              </a:ext>
            </a:extLst>
          </p:cNvPr>
          <p:cNvSpPr/>
          <p:nvPr/>
        </p:nvSpPr>
        <p:spPr>
          <a:xfrm>
            <a:off x="3432497" y="2459936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3BCF37-A965-3B43-99CD-4DA7EB743D5E}"/>
              </a:ext>
            </a:extLst>
          </p:cNvPr>
          <p:cNvSpPr txBox="1"/>
          <p:nvPr/>
        </p:nvSpPr>
        <p:spPr>
          <a:xfrm>
            <a:off x="3437743" y="2390599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9767F3-91A9-814D-9D3C-A5E5C16B588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67198" y="2656100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E62D87-D81B-064D-9CA4-A5909B89296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819579" y="2638284"/>
            <a:ext cx="198724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995FF-9D5D-704D-AD26-01E3EC9B9DA7}"/>
              </a:ext>
            </a:extLst>
          </p:cNvPr>
          <p:cNvCxnSpPr>
            <a:cxnSpLocks/>
          </p:cNvCxnSpPr>
          <p:nvPr/>
        </p:nvCxnSpPr>
        <p:spPr>
          <a:xfrm>
            <a:off x="3628661" y="2038759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6BF5F0-6A80-4543-85A9-E0229CCFC93E}"/>
                  </a:ext>
                </a:extLst>
              </p:cNvPr>
              <p:cNvSpPr txBox="1"/>
              <p:nvPr/>
            </p:nvSpPr>
            <p:spPr>
              <a:xfrm>
                <a:off x="880657" y="2429976"/>
                <a:ext cx="15225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6BF5F0-6A80-4543-85A9-E0229CCF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7" y="2429976"/>
                <a:ext cx="1522596" cy="707886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609E-7CD0-7048-8B01-E1896BFE17A2}"/>
                  </a:ext>
                </a:extLst>
              </p:cNvPr>
              <p:cNvSpPr txBox="1"/>
              <p:nvPr/>
            </p:nvSpPr>
            <p:spPr>
              <a:xfrm>
                <a:off x="3892579" y="2679122"/>
                <a:ext cx="16804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609E-7CD0-7048-8B01-E1896BFE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79" y="2679122"/>
                <a:ext cx="1680460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D6F1D6-DC04-8841-AC69-7F2596E5CAE2}"/>
                  </a:ext>
                </a:extLst>
              </p:cNvPr>
              <p:cNvSpPr txBox="1"/>
              <p:nvPr/>
            </p:nvSpPr>
            <p:spPr>
              <a:xfrm>
                <a:off x="3437743" y="1632315"/>
                <a:ext cx="399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D6F1D6-DC04-8841-AC69-7F2596E5C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3" y="1632315"/>
                <a:ext cx="3990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29942E-B4B9-BE43-AF79-1EF1EE44B669}"/>
                  </a:ext>
                </a:extLst>
              </p:cNvPr>
              <p:cNvSpPr/>
              <p:nvPr/>
            </p:nvSpPr>
            <p:spPr>
              <a:xfrm>
                <a:off x="2415985" y="2459936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0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29942E-B4B9-BE43-AF79-1EF1EE44B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85" y="2459936"/>
                <a:ext cx="451213" cy="392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3DF2B7-ECA4-D94E-A782-309B6CA2B5B7}"/>
              </a:ext>
            </a:extLst>
          </p:cNvPr>
          <p:cNvCxnSpPr>
            <a:cxnSpLocks/>
          </p:cNvCxnSpPr>
          <p:nvPr/>
        </p:nvCxnSpPr>
        <p:spPr>
          <a:xfrm>
            <a:off x="1855933" y="2656100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9ABE80-3EF8-594C-ADC4-70D45D377EBA}"/>
              </a:ext>
            </a:extLst>
          </p:cNvPr>
          <p:cNvCxnSpPr>
            <a:cxnSpLocks/>
          </p:cNvCxnSpPr>
          <p:nvPr/>
        </p:nvCxnSpPr>
        <p:spPr>
          <a:xfrm>
            <a:off x="7135366" y="2643288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657107-0D00-5F4B-890B-AD3F26203E67}"/>
                  </a:ext>
                </a:extLst>
              </p:cNvPr>
              <p:cNvSpPr/>
              <p:nvPr/>
            </p:nvSpPr>
            <p:spPr>
              <a:xfrm>
                <a:off x="8441653" y="1980863"/>
                <a:ext cx="3205638" cy="958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Capacity definition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limLow>
                        <m:limLow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sv-SE" sz="2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lim>
                      </m:limLow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657107-0D00-5F4B-890B-AD3F26203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653" y="1980863"/>
                <a:ext cx="3205638" cy="958146"/>
              </a:xfrm>
              <a:prstGeom prst="rect">
                <a:avLst/>
              </a:prstGeom>
              <a:blipFill>
                <a:blip r:embed="rId9"/>
                <a:stretch>
                  <a:fillRect t="-1299" b="-129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388D-6955-874E-968C-25BADAB5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Finalizing the </a:t>
            </a:r>
            <a:r>
              <a:rPr lang="en-SE" i="1" dirty="0"/>
              <a:t>capacity bound with side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008F97-AA42-5C42-A5EC-E7F0490BF6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𝑒𝑞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𝑒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>
                                              <a:latin typeface="Cambria Math" charset="0"/>
                                            </a:rPr>
                                            <m:t>Var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  <m:r>
                                            <a:rPr lang="sv-SE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>
                                              <a:latin typeface="Cambria Math" panose="02040503050406030204" pitchFamily="18" charset="0"/>
                                            </a:rPr>
                                            <m:t>Var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Var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008F97-AA42-5C42-A5EC-E7F0490BF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6C89D-E30C-4F45-87DB-C8C9EF35D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3577-F438-D84F-9BEE-F599DBB18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542833-5060-E447-A983-CCBC5A614054}"/>
                  </a:ext>
                </a:extLst>
              </p:cNvPr>
              <p:cNvSpPr/>
              <p:nvPr/>
            </p:nvSpPr>
            <p:spPr>
              <a:xfrm>
                <a:off x="874712" y="4159897"/>
                <a:ext cx="4605300" cy="200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Perfect knowledge,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>
                        <a:solidFill>
                          <a:schemeClr val="tx1"/>
                        </a:solidFill>
                        <a:latin typeface="Cambria Math" charset="0"/>
                      </a:rPr>
                      <m:t>Ω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v-SE" sz="2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Uncorrelated noise,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{"/>
                        <m:endChr m:val="}"/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542833-5060-E447-A983-CCBC5A614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4159897"/>
                <a:ext cx="4605300" cy="200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21F449-3367-044D-8E2F-769CAE8C7818}"/>
                  </a:ext>
                </a:extLst>
              </p:cNvPr>
              <p:cNvSpPr/>
              <p:nvPr/>
            </p:nvSpPr>
            <p:spPr>
              <a:xfrm>
                <a:off x="6679825" y="4159897"/>
                <a:ext cx="4605300" cy="15813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 knowledge,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>
                        <a:solidFill>
                          <a:schemeClr val="tx1"/>
                        </a:solidFill>
                        <a:latin typeface="Cambria Math" charset="0"/>
                      </a:rPr>
                      <m:t>Ω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21F449-3367-044D-8E2F-769CAE8C7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825" y="4159897"/>
                <a:ext cx="4605300" cy="1581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76C43-C14F-2B4B-90DF-37814698FAF4}"/>
                  </a:ext>
                </a:extLst>
              </p:cNvPr>
              <p:cNvSpPr txBox="1"/>
              <p:nvPr/>
            </p:nvSpPr>
            <p:spPr>
              <a:xfrm>
                <a:off x="6593363" y="5978694"/>
                <a:ext cx="49279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general bound is particularly useful when</a:t>
                </a:r>
              </a:p>
              <a:p>
                <a:r>
                  <a:rPr lang="en-US" sz="2000" dirty="0"/>
                  <a:t>we have partial information about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76C43-C14F-2B4B-90DF-37814698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3" y="5978694"/>
                <a:ext cx="4927952" cy="707886"/>
              </a:xfrm>
              <a:prstGeom prst="rect">
                <a:avLst/>
              </a:prstGeom>
              <a:blipFill>
                <a:blip r:embed="rId5"/>
                <a:stretch>
                  <a:fillRect l="-1285" t="-3509" r="-257" b="-140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72848B-FBB2-E848-AABD-4DDE22C4B96C}"/>
                  </a:ext>
                </a:extLst>
              </p:cNvPr>
              <p:cNvSpPr/>
              <p:nvPr/>
            </p:nvSpPr>
            <p:spPr>
              <a:xfrm>
                <a:off x="9327391" y="3013434"/>
                <a:ext cx="2634760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Bound achieved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sv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sv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72848B-FBB2-E848-AABD-4DDE22C4B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91" y="3013434"/>
                <a:ext cx="2634760" cy="831131"/>
              </a:xfrm>
              <a:prstGeom prst="rect">
                <a:avLst/>
              </a:prstGeom>
              <a:blipFill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7E9B-E8F1-0B4F-B715-9EAA9108B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8026220" cy="4066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Achievable rate / spectral efficiency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Lower bound on channel capacity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Handle uncorrelated noise and interference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Handle partial channel knowledge</a:t>
            </a:r>
          </a:p>
          <a:p>
            <a:endParaRPr lang="en-US" dirty="0"/>
          </a:p>
          <a:p>
            <a:r>
              <a:rPr lang="en-US" dirty="0"/>
              <a:t>Technical conditions must be satisfied</a:t>
            </a:r>
          </a:p>
          <a:p>
            <a:pPr lvl="1"/>
            <a:r>
              <a:rPr lang="en-US" dirty="0"/>
              <a:t>Not always the case for the</a:t>
            </a:r>
            <a:br>
              <a:rPr lang="en-US" dirty="0"/>
            </a:br>
            <a:r>
              <a:rPr lang="en-US" dirty="0"/>
              <a:t>capacity bound with side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Channel Capacity Bounds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Hard to compute channel capacity</a:t>
            </a:r>
          </a:p>
          <a:p>
            <a:pPr lvl="1"/>
            <a:r>
              <a:rPr lang="en-SE" dirty="0"/>
              <a:t>With non-Gaussian noise</a:t>
            </a:r>
          </a:p>
          <a:p>
            <a:pPr lvl="1"/>
            <a:r>
              <a:rPr lang="en-SE" dirty="0"/>
              <a:t>With incomplete channel knowledge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Capacity lower bounds</a:t>
            </a:r>
          </a:p>
          <a:p>
            <a:pPr lvl="1"/>
            <a:r>
              <a:rPr lang="en-SE" dirty="0"/>
              <a:t>Technical assumptions</a:t>
            </a:r>
          </a:p>
          <a:p>
            <a:pPr lvl="1"/>
            <a:r>
              <a:rPr lang="en-SE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B5D-9C57-3E4F-95DA-759FD8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Capacity of complex discrete memoryless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419038"/>
                <a:ext cx="10330563" cy="267908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sv-SE" dirty="0"/>
                  <a:t>In </a:t>
                </a:r>
                <a:r>
                  <a:rPr lang="sv-SE" dirty="0" err="1"/>
                  <a:t>this</a:t>
                </a:r>
                <a:r>
                  <a:rPr lang="sv-SE" dirty="0"/>
                  <a:t> </a:t>
                </a:r>
                <a:r>
                  <a:rPr lang="sv-SE" dirty="0" err="1"/>
                  <a:t>case</a:t>
                </a:r>
                <a:r>
                  <a:rPr lang="sv-SE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spcBef>
                    <a:spcPts val="2100"/>
                  </a:spcBef>
                  <a:spcAft>
                    <a:spcPts val="600"/>
                  </a:spcAft>
                </a:pPr>
                <a:r>
                  <a:rPr lang="en-US" dirty="0"/>
                  <a:t>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maximized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since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𝐶𝑁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419038"/>
                <a:ext cx="10330563" cy="2679080"/>
              </a:xfrm>
              <a:blipFill>
                <a:blip r:embed="rId2"/>
                <a:stretch>
                  <a:fillRect l="-736" t="-33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13328-107B-A44C-B784-0985C4C3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06BB-8DE9-C44A-918A-5B50EB65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5574FE-18D0-3F44-8642-DD0F6A04F046}"/>
              </a:ext>
            </a:extLst>
          </p:cNvPr>
          <p:cNvSpPr/>
          <p:nvPr/>
        </p:nvSpPr>
        <p:spPr>
          <a:xfrm>
            <a:off x="4235034" y="248224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EE48E-ED31-7842-995E-EC9A37F2A732}"/>
              </a:ext>
            </a:extLst>
          </p:cNvPr>
          <p:cNvSpPr txBox="1"/>
          <p:nvPr/>
        </p:nvSpPr>
        <p:spPr>
          <a:xfrm>
            <a:off x="4240280" y="241290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46F66-811A-2144-8DA9-A8165F69570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69735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0F819-FC37-A54D-B576-D14978EFDD82}"/>
              </a:ext>
            </a:extLst>
          </p:cNvPr>
          <p:cNvCxnSpPr/>
          <p:nvPr/>
        </p:nvCxnSpPr>
        <p:spPr>
          <a:xfrm>
            <a:off x="4622116" y="268342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B0A702-C1CC-FB40-B1E7-B982274E24E4}"/>
              </a:ext>
            </a:extLst>
          </p:cNvPr>
          <p:cNvCxnSpPr>
            <a:cxnSpLocks/>
          </p:cNvCxnSpPr>
          <p:nvPr/>
        </p:nvCxnSpPr>
        <p:spPr>
          <a:xfrm>
            <a:off x="4431198" y="206106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/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/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/>
              <p:nvPr/>
            </p:nvSpPr>
            <p:spPr>
              <a:xfrm>
                <a:off x="4202811" y="1605076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𝐶𝑁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11" y="1605076"/>
                <a:ext cx="2186817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/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E65D-EE51-2447-BABB-77D92A359D6F}"/>
              </a:ext>
            </a:extLst>
          </p:cNvPr>
          <p:cNvCxnSpPr>
            <a:cxnSpLocks/>
          </p:cNvCxnSpPr>
          <p:nvPr/>
        </p:nvCxnSpPr>
        <p:spPr>
          <a:xfrm>
            <a:off x="2658470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519658-C6C3-1743-8E2F-0347B30557B8}"/>
                  </a:ext>
                </a:extLst>
              </p:cNvPr>
              <p:cNvSpPr/>
              <p:nvPr/>
            </p:nvSpPr>
            <p:spPr>
              <a:xfrm>
                <a:off x="1127991" y="5759559"/>
                <a:ext cx="5643540" cy="9224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519658-C6C3-1743-8E2F-0347B3055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91" y="5759559"/>
                <a:ext cx="5643540" cy="92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DC5593-1988-E841-BD81-9872C9AF94A1}"/>
                  </a:ext>
                </a:extLst>
              </p:cNvPr>
              <p:cNvSpPr/>
              <p:nvPr/>
            </p:nvSpPr>
            <p:spPr>
              <a:xfrm>
                <a:off x="8301958" y="1720263"/>
                <a:ext cx="3594825" cy="13745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Channel definition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limLow>
                        <m:limLow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sv-SE" sz="2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lim>
                      </m:limLow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v-SE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limLow>
                        <m:limLow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sv-SE" sz="2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lim>
                      </m:limLow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DC5593-1988-E841-BD81-9872C9AF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958" y="1720263"/>
                <a:ext cx="3594825" cy="1374576"/>
              </a:xfrm>
              <a:prstGeom prst="rect">
                <a:avLst/>
              </a:prstGeom>
              <a:blipFill>
                <a:blip r:embed="rId8"/>
                <a:stretch>
                  <a:fillRect t="-1802" b="-9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B6CCBD-62D1-1F4D-A03A-6F6B074C4BDE}"/>
                  </a:ext>
                </a:extLst>
              </p:cNvPr>
              <p:cNvSpPr/>
              <p:nvPr/>
            </p:nvSpPr>
            <p:spPr>
              <a:xfrm>
                <a:off x="8301959" y="3269972"/>
                <a:ext cx="3600232" cy="11507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Maximum entropy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sv-SE" sz="2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Var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Equality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complex Gaussian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B6CCBD-62D1-1F4D-A03A-6F6B074C4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959" y="3269972"/>
                <a:ext cx="3600232" cy="1150766"/>
              </a:xfrm>
              <a:prstGeom prst="rect">
                <a:avLst/>
              </a:prstGeom>
              <a:blipFill>
                <a:blip r:embed="rId9"/>
                <a:stretch>
                  <a:fillRect r="-1754" b="-53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EDD-290C-7848-BEC8-B84F13D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if the noise is </a:t>
            </a:r>
            <a:r>
              <a:rPr lang="en-SE" i="1" dirty="0"/>
              <a:t>not</a:t>
            </a:r>
            <a:r>
              <a:rPr lang="en-SE" dirty="0"/>
              <a:t> Gaussian and </a:t>
            </a:r>
            <a:r>
              <a:rPr lang="en-SE" i="1" dirty="0"/>
              <a:t>only</a:t>
            </a:r>
            <a:r>
              <a:rPr lang="en-SE" dirty="0"/>
              <a:t> uncorrelated?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578899"/>
                <a:ext cx="10853647" cy="24676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Preparation: </a:t>
                </a:r>
                <a:r>
                  <a:rPr lang="en-SE" i="1" dirty="0"/>
                  <a:t>Linear</a:t>
                </a:r>
                <a:r>
                  <a:rPr lang="en-SE" dirty="0"/>
                  <a:t> estimate of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E" dirty="0"/>
                  <a:t> given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sv-SE" b="0" dirty="0"/>
              </a:p>
              <a:p>
                <a:r>
                  <a:rPr lang="en-SE" dirty="0"/>
                  <a:t>MSE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𝑐𝑔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E" dirty="0"/>
                  <a:t> is minimized by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Minimum MSE: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sv-SE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578899"/>
                <a:ext cx="10853647" cy="2467645"/>
              </a:xfrm>
              <a:blipFill>
                <a:blip r:embed="rId2"/>
                <a:stretch>
                  <a:fillRect l="-818" t="-3061" b="-10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64E32-579C-F34E-B80B-8FD42DAEE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2627-2B2A-9C47-972A-2603AA5FF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7B420D-3A7E-2A40-941C-A29FA85ECEEE}"/>
              </a:ext>
            </a:extLst>
          </p:cNvPr>
          <p:cNvSpPr/>
          <p:nvPr/>
        </p:nvSpPr>
        <p:spPr>
          <a:xfrm>
            <a:off x="4235034" y="248224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28C848-9FE6-194D-A487-CFFB67E1C45C}"/>
              </a:ext>
            </a:extLst>
          </p:cNvPr>
          <p:cNvSpPr txBox="1"/>
          <p:nvPr/>
        </p:nvSpPr>
        <p:spPr>
          <a:xfrm>
            <a:off x="4240280" y="241290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5AA5BB-604B-FB40-8EDD-180E092FD271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669735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07A3D9-0F1C-D34C-B6E4-8741F1484345}"/>
              </a:ext>
            </a:extLst>
          </p:cNvPr>
          <p:cNvCxnSpPr/>
          <p:nvPr/>
        </p:nvCxnSpPr>
        <p:spPr>
          <a:xfrm>
            <a:off x="4622116" y="268342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9AF9E8-42F2-2545-B562-88DDB7A68297}"/>
              </a:ext>
            </a:extLst>
          </p:cNvPr>
          <p:cNvCxnSpPr>
            <a:cxnSpLocks/>
          </p:cNvCxnSpPr>
          <p:nvPr/>
        </p:nvCxnSpPr>
        <p:spPr>
          <a:xfrm>
            <a:off x="4431198" y="206106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/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/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/>
              <p:nvPr/>
            </p:nvSpPr>
            <p:spPr>
              <a:xfrm>
                <a:off x="4202811" y="1605076"/>
                <a:ext cx="3462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sv-SE" sz="2400" i="1" smtClean="0">
                          <a:latin typeface="Cambria Math" panose="02040503050406030204" pitchFamily="18" charset="0"/>
                          <a:cs typeface="Georgia"/>
                        </a:rPr>
                        <m:t>: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v-SE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sz="2400">
                          <a:latin typeface="Cambria Math" panose="02040503050406030204" pitchFamily="18" charset="0"/>
                          <a:cs typeface="Georgia"/>
                        </a:rPr>
                        <m:t>Var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11" y="1605076"/>
                <a:ext cx="346216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/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946C8A-5A7C-1047-9B35-2F0B8040B212}"/>
              </a:ext>
            </a:extLst>
          </p:cNvPr>
          <p:cNvCxnSpPr>
            <a:cxnSpLocks/>
          </p:cNvCxnSpPr>
          <p:nvPr/>
        </p:nvCxnSpPr>
        <p:spPr>
          <a:xfrm>
            <a:off x="2658470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168D6-3BB1-2A42-8C67-6BAEF7BED4E7}"/>
                  </a:ext>
                </a:extLst>
              </p:cNvPr>
              <p:cNvSpPr/>
              <p:nvPr/>
            </p:nvSpPr>
            <p:spPr>
              <a:xfrm>
                <a:off x="7315200" y="5252924"/>
                <a:ext cx="4560590" cy="1316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The MMSE estimator must satisfy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168D6-3BB1-2A42-8C67-6BAEF7BE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252924"/>
                <a:ext cx="4560590" cy="1316467"/>
              </a:xfrm>
              <a:prstGeom prst="rect">
                <a:avLst/>
              </a:prstGeom>
              <a:blipFill>
                <a:blip r:embed="rId7"/>
                <a:stretch>
                  <a:fillRect r="-2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1C8D9CD-757D-F947-B4D2-86FA2A892903}"/>
                  </a:ext>
                </a:extLst>
              </p:cNvPr>
              <p:cNvSpPr/>
              <p:nvPr/>
            </p:nvSpPr>
            <p:spPr>
              <a:xfrm>
                <a:off x="8315424" y="1882961"/>
                <a:ext cx="3205638" cy="958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Uncorrelated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1C8D9CD-757D-F947-B4D2-86FA2A892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24" y="1882961"/>
                <a:ext cx="3205638" cy="958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EDD-290C-7848-BEC8-B84F13D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Bound on capacity with arbitrary uncorrelated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428999"/>
                <a:ext cx="10853647" cy="24676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Lower bound based on two steps: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SE" sz="2200" dirty="0"/>
                  <a:t>Assume </a:t>
                </a:r>
                <a14:m>
                  <m:oMath xmlns:m="http://schemas.openxmlformats.org/officeDocument/2006/math">
                    <m:r>
                      <a:rPr lang="en-SE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sz="22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200" b="0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sz="2200" b="0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sz="22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sz="2200" dirty="0"/>
                  <a:t>:		</a:t>
                </a:r>
                <a14:m>
                  <m:oMath xmlns:m="http://schemas.openxmlformats.org/officeDocument/2006/math">
                    <m:r>
                      <a:rPr lang="en-SE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2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200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sv-SE" sz="2200" i="1">
                                <a:latin typeface="Cambria Math" charset="0"/>
                              </a:rPr>
                              <m:t>𝑒𝑞</m:t>
                            </m:r>
                          </m:e>
                        </m:d>
                      </m:e>
                    </m:func>
                    <m:r>
                      <a:rPr lang="sv-SE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E" sz="2200" dirty="0"/>
                  <a:t>Bound the conditional entropy: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sv-SE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sv-SE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2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sv-SE" sz="2200" b="0" i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sv-SE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2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200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200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sv-SE" sz="2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2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sv-SE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2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200" i="1" smtClean="0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200" i="1" smtClean="0">
                                  <a:latin typeface="Cambria Math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sz="22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428999"/>
                <a:ext cx="10853647" cy="2467645"/>
              </a:xfrm>
              <a:blipFill>
                <a:blip r:embed="rId2"/>
                <a:stretch>
                  <a:fillRect l="-818" t="-3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64E32-579C-F34E-B80B-8FD42DAEE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2627-2B2A-9C47-972A-2603AA5FF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7B420D-3A7E-2A40-941C-A29FA85ECEEE}"/>
              </a:ext>
            </a:extLst>
          </p:cNvPr>
          <p:cNvSpPr/>
          <p:nvPr/>
        </p:nvSpPr>
        <p:spPr>
          <a:xfrm>
            <a:off x="4235034" y="248224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28C848-9FE6-194D-A487-CFFB67E1C45C}"/>
              </a:ext>
            </a:extLst>
          </p:cNvPr>
          <p:cNvSpPr txBox="1"/>
          <p:nvPr/>
        </p:nvSpPr>
        <p:spPr>
          <a:xfrm>
            <a:off x="4240280" y="241290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5AA5BB-604B-FB40-8EDD-180E092FD271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669735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07A3D9-0F1C-D34C-B6E4-8741F1484345}"/>
              </a:ext>
            </a:extLst>
          </p:cNvPr>
          <p:cNvCxnSpPr/>
          <p:nvPr/>
        </p:nvCxnSpPr>
        <p:spPr>
          <a:xfrm>
            <a:off x="4622116" y="268342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9AF9E8-42F2-2545-B562-88DDB7A68297}"/>
              </a:ext>
            </a:extLst>
          </p:cNvPr>
          <p:cNvCxnSpPr>
            <a:cxnSpLocks/>
          </p:cNvCxnSpPr>
          <p:nvPr/>
        </p:nvCxnSpPr>
        <p:spPr>
          <a:xfrm>
            <a:off x="4431198" y="206106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/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/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/>
              <p:nvPr/>
            </p:nvSpPr>
            <p:spPr>
              <a:xfrm>
                <a:off x="4202811" y="1605076"/>
                <a:ext cx="3490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:</m:t>
                      </m:r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v-SE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sz="2400">
                          <a:latin typeface="Cambria Math" panose="02040503050406030204" pitchFamily="18" charset="0"/>
                          <a:cs typeface="Georgia"/>
                        </a:rPr>
                        <m:t>Var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11" y="1605076"/>
                <a:ext cx="3490251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/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946C8A-5A7C-1047-9B35-2F0B8040B212}"/>
              </a:ext>
            </a:extLst>
          </p:cNvPr>
          <p:cNvCxnSpPr>
            <a:cxnSpLocks/>
          </p:cNvCxnSpPr>
          <p:nvPr/>
        </p:nvCxnSpPr>
        <p:spPr>
          <a:xfrm>
            <a:off x="2658470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808F85A-21AD-734A-9C4B-0AC159C55C58}"/>
                  </a:ext>
                </a:extLst>
              </p:cNvPr>
              <p:cNvSpPr/>
              <p:nvPr/>
            </p:nvSpPr>
            <p:spPr>
              <a:xfrm>
                <a:off x="8315424" y="1882961"/>
                <a:ext cx="3205638" cy="958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Capacity definition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limLow>
                        <m:limLow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sv-SE" sz="2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lim>
                      </m:limLow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808F85A-21AD-734A-9C4B-0AC159C55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24" y="1882961"/>
                <a:ext cx="3205638" cy="958146"/>
              </a:xfrm>
              <a:prstGeom prst="rect">
                <a:avLst/>
              </a:prstGeom>
              <a:blipFill>
                <a:blip r:embed="rId7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F55A205-3CE4-CD49-940C-F505F551B161}"/>
                  </a:ext>
                </a:extLst>
              </p:cNvPr>
              <p:cNvSpPr/>
              <p:nvPr/>
            </p:nvSpPr>
            <p:spPr>
              <a:xfrm>
                <a:off x="2551068" y="5670962"/>
                <a:ext cx="7089864" cy="9581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𝑒𝑞</m:t>
                              </m:r>
                            </m:e>
                          </m:d>
                        </m:e>
                      </m:func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F55A205-3CE4-CD49-940C-F505F551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68" y="5670962"/>
                <a:ext cx="7089864" cy="958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647-F91A-1F49-99E6-C0694183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Gaussian versus arbitrary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219B3A-8E5D-6447-99B3-791BE8943E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599556"/>
                <a:ext cx="10853647" cy="2297088"/>
              </a:xfrm>
            </p:spPr>
            <p:txBody>
              <a:bodyPr/>
              <a:lstStyle/>
              <a:p>
                <a:r>
                  <a:rPr lang="en-US" dirty="0"/>
                  <a:t>Worst-case </a:t>
                </a:r>
                <a:r>
                  <a:rPr lang="en-US" i="1" dirty="0"/>
                  <a:t>uncorrelated </a:t>
                </a:r>
                <a:r>
                  <a:rPr lang="en-US" dirty="0"/>
                  <a:t>noise: Independent and Gaussian distributed</a:t>
                </a:r>
              </a:p>
              <a:p>
                <a:pPr lvl="1"/>
                <a:r>
                  <a:rPr lang="en-US" dirty="0"/>
                  <a:t>Achieve bound by Gaussian signaling: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219B3A-8E5D-6447-99B3-791BE8943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599556"/>
                <a:ext cx="10853647" cy="2297088"/>
              </a:xfrm>
              <a:blipFill>
                <a:blip r:embed="rId2"/>
                <a:stretch>
                  <a:fillRect l="-701" t="-3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7C48-6A4B-DE46-BEA6-D0C1BE724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935D6-CE04-624F-B841-4F9D607D4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3F0AAB-FE05-8344-A1CC-F876908AB1A8}"/>
                  </a:ext>
                </a:extLst>
              </p:cNvPr>
              <p:cNvSpPr/>
              <p:nvPr/>
            </p:nvSpPr>
            <p:spPr>
              <a:xfrm>
                <a:off x="874712" y="1830357"/>
                <a:ext cx="4968009" cy="1428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Independent Gaussian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3F0AAB-FE05-8344-A1CC-F876908AB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1830357"/>
                <a:ext cx="4968009" cy="1428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D09775-4F7E-D446-818A-D18FE5CE3BB4}"/>
                  </a:ext>
                </a:extLst>
              </p:cNvPr>
              <p:cNvSpPr/>
              <p:nvPr/>
            </p:nvSpPr>
            <p:spPr>
              <a:xfrm>
                <a:off x="6760350" y="1830357"/>
                <a:ext cx="4968009" cy="1428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Arbitrary uncorrelated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D09775-4F7E-D446-818A-D18FE5CE3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50" y="1830357"/>
                <a:ext cx="4968009" cy="1428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76F37B-31AD-0545-8741-3C68D1642231}"/>
                  </a:ext>
                </a:extLst>
              </p:cNvPr>
              <p:cNvSpPr/>
              <p:nvPr/>
            </p:nvSpPr>
            <p:spPr>
              <a:xfrm>
                <a:off x="1753398" y="4891195"/>
                <a:ext cx="8685203" cy="15047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“Treating interference as noise”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contains Gaussian noise and non-Gaussian interference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 approximations: Use suboptimal transmitter and receiver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76F37B-31AD-0545-8741-3C68D1642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98" y="4891195"/>
                <a:ext cx="8685203" cy="1504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EDD-290C-7848-BEC8-B84F13D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Fast-fading channel without channel knowledge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4293035"/>
                <a:ext cx="8381582" cy="1603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 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8217B9-0A9E-3C4D-B36A-73F2D81FE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4293035"/>
                <a:ext cx="8381582" cy="1603609"/>
              </a:xfrm>
              <a:blipFill>
                <a:blip r:embed="rId2"/>
                <a:stretch>
                  <a:fillRect l="-1059" t="-46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64E32-579C-F34E-B80B-8FD42DAEE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2627-2B2A-9C47-972A-2603AA5FF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7B420D-3A7E-2A40-941C-A29FA85ECEEE}"/>
              </a:ext>
            </a:extLst>
          </p:cNvPr>
          <p:cNvSpPr/>
          <p:nvPr/>
        </p:nvSpPr>
        <p:spPr>
          <a:xfrm>
            <a:off x="4235034" y="248224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28C848-9FE6-194D-A487-CFFB67E1C45C}"/>
              </a:ext>
            </a:extLst>
          </p:cNvPr>
          <p:cNvSpPr txBox="1"/>
          <p:nvPr/>
        </p:nvSpPr>
        <p:spPr>
          <a:xfrm>
            <a:off x="4240280" y="241290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5AA5BB-604B-FB40-8EDD-180E092FD271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669735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07A3D9-0F1C-D34C-B6E4-8741F1484345}"/>
              </a:ext>
            </a:extLst>
          </p:cNvPr>
          <p:cNvCxnSpPr/>
          <p:nvPr/>
        </p:nvCxnSpPr>
        <p:spPr>
          <a:xfrm>
            <a:off x="4622116" y="268342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9AF9E8-42F2-2545-B562-88DDB7A68297}"/>
              </a:ext>
            </a:extLst>
          </p:cNvPr>
          <p:cNvCxnSpPr>
            <a:cxnSpLocks/>
          </p:cNvCxnSpPr>
          <p:nvPr/>
        </p:nvCxnSpPr>
        <p:spPr>
          <a:xfrm>
            <a:off x="4431198" y="206106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/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D4F8E7-A76D-2B4D-9FD8-C1259499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08" y="2412908"/>
                <a:ext cx="1787605" cy="830997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/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58429F-A159-0A45-B959-3F06818C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24" y="2412908"/>
                <a:ext cx="197201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/>
              <p:nvPr/>
            </p:nvSpPr>
            <p:spPr>
              <a:xfrm>
                <a:off x="4202811" y="1605076"/>
                <a:ext cx="3490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:</m:t>
                      </m:r>
                      <m:r>
                        <a:rPr lang="sv-SE" sz="2400" i="1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v-SE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sz="2400">
                          <a:latin typeface="Cambria Math" panose="02040503050406030204" pitchFamily="18" charset="0"/>
                          <a:cs typeface="Georgia"/>
                        </a:rPr>
                        <m:t>Var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511D0C-4321-1048-806A-2AE8513A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11" y="1605076"/>
                <a:ext cx="3490251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/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691432-AA7D-D347-9F2D-33AE5A432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22" y="2482245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946C8A-5A7C-1047-9B35-2F0B8040B212}"/>
              </a:ext>
            </a:extLst>
          </p:cNvPr>
          <p:cNvCxnSpPr>
            <a:cxnSpLocks/>
          </p:cNvCxnSpPr>
          <p:nvPr/>
        </p:nvCxnSpPr>
        <p:spPr>
          <a:xfrm>
            <a:off x="2658470" y="267840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1C8D9CD-757D-F947-B4D2-86FA2A892903}"/>
                  </a:ext>
                </a:extLst>
              </p:cNvPr>
              <p:cNvSpPr/>
              <p:nvPr/>
            </p:nvSpPr>
            <p:spPr>
              <a:xfrm>
                <a:off x="8611182" y="1882961"/>
                <a:ext cx="2909879" cy="12908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Uncorrelated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1C8D9CD-757D-F947-B4D2-86FA2A892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82" y="1882961"/>
                <a:ext cx="2909879" cy="12908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9874A5-463F-C548-B7E1-AD0A86C46928}"/>
                  </a:ext>
                </a:extLst>
              </p:cNvPr>
              <p:cNvSpPr/>
              <p:nvPr/>
            </p:nvSpPr>
            <p:spPr>
              <a:xfrm>
                <a:off x="2123371" y="3449263"/>
                <a:ext cx="7945255" cy="5683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realization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every transmission: Independent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9874A5-463F-C548-B7E1-AD0A86C4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71" y="3449263"/>
                <a:ext cx="7945255" cy="568354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33A19AD3-6297-9644-A48F-6E4FB60A1189}"/>
              </a:ext>
            </a:extLst>
          </p:cNvPr>
          <p:cNvSpPr/>
          <p:nvPr/>
        </p:nvSpPr>
        <p:spPr bwMode="auto">
          <a:xfrm rot="5400000">
            <a:off x="5863656" y="4063569"/>
            <a:ext cx="174701" cy="218049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81E35-897D-1442-9A9B-199CC1CFABB4}"/>
              </a:ext>
            </a:extLst>
          </p:cNvPr>
          <p:cNvSpPr txBox="1"/>
          <p:nvPr/>
        </p:nvSpPr>
        <p:spPr>
          <a:xfrm>
            <a:off x="5081165" y="5236970"/>
            <a:ext cx="17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/>
              <a:t>Effective noise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9DEFF8B-CF4C-D147-B253-A82319F911C2}"/>
              </a:ext>
            </a:extLst>
          </p:cNvPr>
          <p:cNvSpPr/>
          <p:nvPr/>
        </p:nvSpPr>
        <p:spPr bwMode="auto">
          <a:xfrm rot="5400000">
            <a:off x="3910803" y="4874309"/>
            <a:ext cx="174701" cy="550621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4C272-0528-114E-8F04-8D0553C2D79D}"/>
              </a:ext>
            </a:extLst>
          </p:cNvPr>
          <p:cNvSpPr txBox="1"/>
          <p:nvPr/>
        </p:nvSpPr>
        <p:spPr>
          <a:xfrm>
            <a:off x="2665157" y="5236970"/>
            <a:ext cx="24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/>
              <a:t>Effective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D6DE51A-8154-124C-90C2-719A14B5E5FF}"/>
                  </a:ext>
                </a:extLst>
              </p:cNvPr>
              <p:cNvSpPr/>
              <p:nvPr/>
            </p:nvSpPr>
            <p:spPr>
              <a:xfrm>
                <a:off x="311474" y="5759593"/>
                <a:ext cx="7381588" cy="958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Uncorrelated effective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D6DE51A-8154-124C-90C2-719A14B5E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4" y="5759593"/>
                <a:ext cx="7381588" cy="958146"/>
              </a:xfrm>
              <a:prstGeom prst="rect">
                <a:avLst/>
              </a:prstGeom>
              <a:blipFill>
                <a:blip r:embed="rId9"/>
                <a:stretch>
                  <a:fillRect t="-1299" b="-25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F45D6BC-84AC-FF4C-B4C1-4D0EE43F6DA8}"/>
                  </a:ext>
                </a:extLst>
              </p:cNvPr>
              <p:cNvSpPr/>
              <p:nvPr/>
            </p:nvSpPr>
            <p:spPr>
              <a:xfrm>
                <a:off x="7940077" y="5300549"/>
                <a:ext cx="4150896" cy="1428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Capacity lower bound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F45D6BC-84AC-FF4C-B4C1-4D0EE43F6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7" y="5300549"/>
                <a:ext cx="4150896" cy="14280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A58C-ACC1-364A-AEF8-0B7EBE12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Will the channel h</a:t>
            </a:r>
            <a:r>
              <a:rPr lang="en-US" dirty="0"/>
              <a:t>av</a:t>
            </a:r>
            <a:r>
              <a:rPr lang="en-SE" dirty="0"/>
              <a:t>e non-zero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13F8DD-433E-A64A-B396-B7FE4D6DD69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56143"/>
              </a:xfrm>
            </p:spPr>
            <p:txBody>
              <a:bodyPr/>
              <a:lstStyle/>
              <a:p>
                <a:r>
                  <a:rPr lang="en-SE" dirty="0"/>
                  <a:t>Most random channel has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But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en-SE" dirty="0"/>
                  <a:t>Use-and-then-forget technique</a:t>
                </a:r>
              </a:p>
              <a:p>
                <a:pPr lvl="1"/>
                <a:r>
                  <a:rPr lang="en-SE" dirty="0"/>
                  <a:t>Receive a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sv-SE" b="0" dirty="0"/>
              </a:p>
              <a:p>
                <a:pPr lvl="1"/>
                <a:r>
                  <a:rPr lang="en-SE" dirty="0"/>
                  <a:t>Use the channel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E" dirty="0"/>
                  <a:t> to preprocess: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r>
                  <a:rPr lang="en-SE" dirty="0"/>
                  <a:t>“Forget”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SE" dirty="0"/>
                  <a:t> and apply the capacity lower bound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13F8DD-433E-A64A-B396-B7FE4D6DD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56143"/>
              </a:xfrm>
              <a:blipFill>
                <a:blip r:embed="rId2"/>
                <a:stretch>
                  <a:fillRect l="-701" t="-19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29EC6-36C4-974B-AD07-2777BCD04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0ACF3-E6B8-A54C-BCA5-A3266B2F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EFE7B0-ECE6-FC49-B565-A644B4FA1396}"/>
                  </a:ext>
                </a:extLst>
              </p:cNvPr>
              <p:cNvSpPr/>
              <p:nvPr/>
            </p:nvSpPr>
            <p:spPr>
              <a:xfrm>
                <a:off x="7577463" y="1830357"/>
                <a:ext cx="4150896" cy="1428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Capacity lower bound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EFE7B0-ECE6-FC49-B565-A644B4FA1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463" y="1830357"/>
                <a:ext cx="4150896" cy="1428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D8DB90D0-7536-E54C-884C-B7EAD7B5B6B1}"/>
              </a:ext>
            </a:extLst>
          </p:cNvPr>
          <p:cNvSpPr/>
          <p:nvPr/>
        </p:nvSpPr>
        <p:spPr bwMode="auto">
          <a:xfrm rot="5400000">
            <a:off x="9337827" y="4499811"/>
            <a:ext cx="178894" cy="78427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AD8A059-7AFF-2741-9DFC-FAF1EFBB7090}"/>
              </a:ext>
            </a:extLst>
          </p:cNvPr>
          <p:cNvSpPr/>
          <p:nvPr/>
        </p:nvSpPr>
        <p:spPr bwMode="auto">
          <a:xfrm rot="5400000">
            <a:off x="8145364" y="4674721"/>
            <a:ext cx="178894" cy="426059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EBFC4-10F6-5E42-9340-9D43A3C3CB32}"/>
                  </a:ext>
                </a:extLst>
              </p:cNvPr>
              <p:cNvSpPr txBox="1"/>
              <p:nvPr/>
            </p:nvSpPr>
            <p:spPr>
              <a:xfrm>
                <a:off x="7951226" y="4977197"/>
                <a:ext cx="594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i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EBFC4-10F6-5E42-9340-9D43A3C3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6" y="4977197"/>
                <a:ext cx="59494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51721-AF03-7A4B-9B80-FFF20A702D4C}"/>
                  </a:ext>
                </a:extLst>
              </p:cNvPr>
              <p:cNvSpPr txBox="1"/>
              <p:nvPr/>
            </p:nvSpPr>
            <p:spPr>
              <a:xfrm>
                <a:off x="9148849" y="4977197"/>
                <a:ext cx="594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51721-AF03-7A4B-9B80-FFF20A7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49" y="4977197"/>
                <a:ext cx="59494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Fast-fading with partial channel knowledge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565372"/>
                <a:ext cx="11317288" cy="2630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New realization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for every transmission: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r>
                  <a:rPr lang="en-US" dirty="0"/>
                  <a:t> might be correlated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Zero-mean noise: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Ω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Uncorrelated noise: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Ω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Ω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565372"/>
                <a:ext cx="11317288" cy="2630467"/>
              </a:xfrm>
              <a:blipFill>
                <a:blip r:embed="rId2"/>
                <a:stretch>
                  <a:fillRect l="-784" t="-28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7590653" y="2367565"/>
            <a:ext cx="1328539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9526011" y="2339437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9526011" y="2339437"/>
                <a:ext cx="329194" cy="570323"/>
              </a:xfrm>
              <a:prstGeom prst="rect">
                <a:avLst/>
              </a:prstGeom>
              <a:blipFill>
                <a:blip r:embed="rId3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6850691" y="1686528"/>
                <a:ext cx="280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Channel side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91" y="1686528"/>
                <a:ext cx="2808461" cy="369332"/>
              </a:xfrm>
              <a:prstGeom prst="rect">
                <a:avLst/>
              </a:prstGeom>
              <a:blipFill>
                <a:blip r:embed="rId4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8254922" y="2055860"/>
            <a:ext cx="1" cy="3117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A609673-0304-DB4D-BD3B-5F9880AF8708}"/>
              </a:ext>
            </a:extLst>
          </p:cNvPr>
          <p:cNvSpPr/>
          <p:nvPr/>
        </p:nvSpPr>
        <p:spPr>
          <a:xfrm>
            <a:off x="5216323" y="2459936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3BCF37-A965-3B43-99CD-4DA7EB743D5E}"/>
              </a:ext>
            </a:extLst>
          </p:cNvPr>
          <p:cNvSpPr txBox="1"/>
          <p:nvPr/>
        </p:nvSpPr>
        <p:spPr>
          <a:xfrm>
            <a:off x="5221569" y="2390599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9767F3-91A9-814D-9D3C-A5E5C16B588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651024" y="2656100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E62D87-D81B-064D-9CA4-A5909B89296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03405" y="2638284"/>
            <a:ext cx="198724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995FF-9D5D-704D-AD26-01E3EC9B9DA7}"/>
              </a:ext>
            </a:extLst>
          </p:cNvPr>
          <p:cNvCxnSpPr>
            <a:cxnSpLocks/>
          </p:cNvCxnSpPr>
          <p:nvPr/>
        </p:nvCxnSpPr>
        <p:spPr>
          <a:xfrm>
            <a:off x="5412487" y="2038759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6BF5F0-6A80-4543-85A9-E0229CCFC93E}"/>
                  </a:ext>
                </a:extLst>
              </p:cNvPr>
              <p:cNvSpPr txBox="1"/>
              <p:nvPr/>
            </p:nvSpPr>
            <p:spPr>
              <a:xfrm>
                <a:off x="2664483" y="2429976"/>
                <a:ext cx="15225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6BF5F0-6A80-4543-85A9-E0229CCF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83" y="2429976"/>
                <a:ext cx="1522596" cy="707886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609E-7CD0-7048-8B01-E1896BFE17A2}"/>
                  </a:ext>
                </a:extLst>
              </p:cNvPr>
              <p:cNvSpPr txBox="1"/>
              <p:nvPr/>
            </p:nvSpPr>
            <p:spPr>
              <a:xfrm>
                <a:off x="5676405" y="2679122"/>
                <a:ext cx="16804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609E-7CD0-7048-8B01-E1896BFE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05" y="2679122"/>
                <a:ext cx="1680460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D6F1D6-DC04-8841-AC69-7F2596E5CAE2}"/>
                  </a:ext>
                </a:extLst>
              </p:cNvPr>
              <p:cNvSpPr txBox="1"/>
              <p:nvPr/>
            </p:nvSpPr>
            <p:spPr>
              <a:xfrm>
                <a:off x="5221569" y="1632315"/>
                <a:ext cx="399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D6F1D6-DC04-8841-AC69-7F2596E5C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69" y="1632315"/>
                <a:ext cx="3990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29942E-B4B9-BE43-AF79-1EF1EE44B669}"/>
                  </a:ext>
                </a:extLst>
              </p:cNvPr>
              <p:cNvSpPr/>
              <p:nvPr/>
            </p:nvSpPr>
            <p:spPr>
              <a:xfrm>
                <a:off x="4199811" y="2459936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0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29942E-B4B9-BE43-AF79-1EF1EE44B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11" y="2459936"/>
                <a:ext cx="451213" cy="392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3DF2B7-ECA4-D94E-A782-309B6CA2B5B7}"/>
              </a:ext>
            </a:extLst>
          </p:cNvPr>
          <p:cNvCxnSpPr>
            <a:cxnSpLocks/>
          </p:cNvCxnSpPr>
          <p:nvPr/>
        </p:nvCxnSpPr>
        <p:spPr>
          <a:xfrm>
            <a:off x="3639759" y="2656100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9ABE80-3EF8-594C-ADC4-70D45D377EBA}"/>
              </a:ext>
            </a:extLst>
          </p:cNvPr>
          <p:cNvCxnSpPr>
            <a:cxnSpLocks/>
          </p:cNvCxnSpPr>
          <p:nvPr/>
        </p:nvCxnSpPr>
        <p:spPr>
          <a:xfrm>
            <a:off x="8919192" y="2643288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9424</TotalTime>
  <Words>852</Words>
  <Application>Microsoft Macintosh PowerPoint</Application>
  <PresentationFormat>Widescreen</PresentationFormat>
  <Paragraphs>189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Recall: Capacity of complex discrete memoryless channel</vt:lpstr>
      <vt:lpstr>What if the noise is not Gaussian and only uncorrelated?</vt:lpstr>
      <vt:lpstr>Bound on capacity with arbitrary uncorrelated noise</vt:lpstr>
      <vt:lpstr>Gaussian versus arbitrary noise</vt:lpstr>
      <vt:lpstr>Fast-fading channel without channel knowledge</vt:lpstr>
      <vt:lpstr>Will the channel have non-zero mean?</vt:lpstr>
      <vt:lpstr>Fast-fading with partial channel knowledge</vt:lpstr>
      <vt:lpstr>Computing a capacity lower bound with side information</vt:lpstr>
      <vt:lpstr>Finalizing the capacity bound with side information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50</cp:revision>
  <cp:lastPrinted>2017-10-06T09:53:20Z</cp:lastPrinted>
  <dcterms:created xsi:type="dcterms:W3CDTF">2020-03-25T16:20:45Z</dcterms:created>
  <dcterms:modified xsi:type="dcterms:W3CDTF">2021-04-18T18:14:26Z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