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4"/>
  </p:notesMasterIdLst>
  <p:handoutMasterIdLst>
    <p:handoutMasterId r:id="rId25"/>
  </p:handoutMasterIdLst>
  <p:sldIdLst>
    <p:sldId id="375" r:id="rId7"/>
    <p:sldId id="319" r:id="rId8"/>
    <p:sldId id="470" r:id="rId9"/>
    <p:sldId id="494" r:id="rId10"/>
    <p:sldId id="365" r:id="rId11"/>
    <p:sldId id="471" r:id="rId12"/>
    <p:sldId id="493" r:id="rId13"/>
    <p:sldId id="477" r:id="rId14"/>
    <p:sldId id="479" r:id="rId15"/>
    <p:sldId id="501" r:id="rId16"/>
    <p:sldId id="495" r:id="rId17"/>
    <p:sldId id="497" r:id="rId18"/>
    <p:sldId id="496" r:id="rId19"/>
    <p:sldId id="498" r:id="rId20"/>
    <p:sldId id="500" r:id="rId21"/>
    <p:sldId id="467" r:id="rId22"/>
    <p:sldId id="492" r:id="rId23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6" autoAdjust="0"/>
    <p:restoredTop sz="94563" autoAdjust="0"/>
  </p:normalViewPr>
  <p:slideViewPr>
    <p:cSldViewPr snapToGrid="0" snapToObjects="1">
      <p:cViewPr varScale="1">
        <p:scale>
          <a:sx n="96" d="100"/>
          <a:sy n="96" d="100"/>
        </p:scale>
        <p:origin x="192" y="6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92B8549C-0F70-5D45-A94E-9ED0E6BBE93A}"/>
    <pc:docChg chg="undo custSel addSld delSld modSld sldOrd modMainMaster">
      <pc:chgData name="Emil Björnson" userId="b0a7c065-f6f4-41b0-b3e4-ccdb47e1a085" providerId="ADAL" clId="{92B8549C-0F70-5D45-A94E-9ED0E6BBE93A}" dt="2021-04-29T11:50:38.308" v="97" actId="20577"/>
      <pc:docMkLst>
        <pc:docMk/>
      </pc:docMkLst>
      <pc:sldChg chg="del">
        <pc:chgData name="Emil Björnson" userId="b0a7c065-f6f4-41b0-b3e4-ccdb47e1a085" providerId="ADAL" clId="{92B8549C-0F70-5D45-A94E-9ED0E6BBE93A}" dt="2021-04-29T11:10:54.683" v="4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92B8549C-0F70-5D45-A94E-9ED0E6BBE93A}" dt="2021-04-29T11:13:39.826" v="53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92B8549C-0F70-5D45-A94E-9ED0E6BBE93A}" dt="2021-04-29T11:14:16.185" v="55"/>
        <pc:sldMkLst>
          <pc:docMk/>
          <pc:sldMk cId="2307442761" sldId="319"/>
        </pc:sldMkLst>
        <pc:spChg chg="mod">
          <ac:chgData name="Emil Björnson" userId="b0a7c065-f6f4-41b0-b3e4-ccdb47e1a085" providerId="ADAL" clId="{92B8549C-0F70-5D45-A94E-9ED0E6BBE93A}" dt="2021-04-29T11:13:28.148" v="50" actId="20577"/>
          <ac:spMkLst>
            <pc:docMk/>
            <pc:sldMk cId="2307442761" sldId="319"/>
            <ac:spMk id="2" creationId="{4C32A4FB-4A14-384F-A915-557C0D18275E}"/>
          </ac:spMkLst>
        </pc:spChg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307442761" sldId="319"/>
            <ac:spMk id="5" creationId="{C654C24B-25C8-8C40-9A6F-56AC0E55D128}"/>
          </ac:spMkLst>
        </pc:spChg>
      </pc:sldChg>
      <pc:sldChg chg="modSp add del mod ord">
        <pc:chgData name="Emil Björnson" userId="b0a7c065-f6f4-41b0-b3e4-ccdb47e1a085" providerId="ADAL" clId="{92B8549C-0F70-5D45-A94E-9ED0E6BBE93A}" dt="2021-04-29T11:13:16.468" v="49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92B8549C-0F70-5D45-A94E-9ED0E6BBE93A}" dt="2021-04-29T11:13:16.468" v="49" actId="20577"/>
          <ac:spMkLst>
            <pc:docMk/>
            <pc:sldMk cId="1291976059" sldId="375"/>
            <ac:spMk id="4" creationId="{F0827F5F-70A2-8847-826F-F024CC552B92}"/>
          </ac:spMkLst>
        </pc:spChg>
        <pc:picChg chg="mod">
          <ac:chgData name="Emil Björnson" userId="b0a7c065-f6f4-41b0-b3e4-ccdb47e1a085" providerId="ADAL" clId="{92B8549C-0F70-5D45-A94E-9ED0E6BBE93A}" dt="2021-04-29T11:12:30.948" v="10" actId="1076"/>
          <ac:picMkLst>
            <pc:docMk/>
            <pc:sldMk cId="1291976059" sldId="375"/>
            <ac:picMk id="5" creationId="{92DA755F-E0CF-0349-AD91-2C8C7D919307}"/>
          </ac:picMkLst>
        </pc:picChg>
      </pc:sldChg>
      <pc:sldChg chg="delSp modSp mod">
        <pc:chgData name="Emil Björnson" userId="b0a7c065-f6f4-41b0-b3e4-ccdb47e1a085" providerId="ADAL" clId="{92B8549C-0F70-5D45-A94E-9ED0E6BBE93A}" dt="2021-04-29T11:50:38.308" v="97" actId="20577"/>
        <pc:sldMkLst>
          <pc:docMk/>
          <pc:sldMk cId="680055222" sldId="467"/>
        </pc:sldMkLst>
        <pc:spChg chg="mod">
          <ac:chgData name="Emil Björnson" userId="b0a7c065-f6f4-41b0-b3e4-ccdb47e1a085" providerId="ADAL" clId="{92B8549C-0F70-5D45-A94E-9ED0E6BBE93A}" dt="2021-04-29T11:50:38.308" v="97" actId="20577"/>
          <ac:spMkLst>
            <pc:docMk/>
            <pc:sldMk cId="680055222" sldId="467"/>
            <ac:spMk id="3" creationId="{0B5245CE-2CF2-C546-8DD1-B156D8C1DEFA}"/>
          </ac:spMkLst>
        </pc:spChg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680055222" sldId="467"/>
            <ac:spMk id="5" creationId="{C6301FF0-DB2D-6E48-B0F1-E60CC49D7FD3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802659490" sldId="468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802659490" sldId="468"/>
            <ac:spMk id="5" creationId="{23B98353-943F-F94E-B0F2-92F1F4804A3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005106839" sldId="46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005106839" sldId="469"/>
            <ac:spMk id="5" creationId="{8FDFA9D0-C614-C549-A3CC-372EF8B456E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191547614" sldId="470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191547614" sldId="470"/>
            <ac:spMk id="5" creationId="{83B4FC4C-4E70-0349-B9D6-5EE5DC352EE7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110942494" sldId="471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110942494" sldId="471"/>
            <ac:spMk id="5" creationId="{AC959F68-400D-904B-80BF-43E315EE799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664224066" sldId="472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664224066" sldId="472"/>
            <ac:spMk id="5" creationId="{16FC3ED5-E77C-3E40-A5DC-F84DE2AD4D57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818492588" sldId="473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818492588" sldId="473"/>
            <ac:spMk id="5" creationId="{592F3D1C-0212-1C4F-8002-1B650984217C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459592657" sldId="474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459592657" sldId="474"/>
            <ac:spMk id="5" creationId="{42710221-043C-E34D-9043-4EEA4ED8D76C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080386009" sldId="475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080386009" sldId="475"/>
            <ac:spMk id="5" creationId="{ED1F0406-A72D-1B47-BFD9-9451E7E0AE3B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734627334" sldId="476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734627334" sldId="476"/>
            <ac:spMk id="5" creationId="{9A5552AA-994D-AC48-93BC-DCCA76BBD25A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320484975" sldId="477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320484975" sldId="477"/>
            <ac:spMk id="5" creationId="{230C4600-969B-AD40-B77B-9BCAB7351170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426514318" sldId="478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426514318" sldId="478"/>
            <ac:spMk id="5" creationId="{54A3111F-DDC1-094E-BD4C-7C709F97709B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840954201" sldId="47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840954201" sldId="479"/>
            <ac:spMk id="5" creationId="{09197CE5-2ECA-304C-91E6-F145C2CA1A47}"/>
          </ac:spMkLst>
        </pc:spChg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01199451" sldId="483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2661517900" sldId="484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1442691138" sldId="485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983062012" sldId="486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093341314" sldId="487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986240112" sldId="488"/>
        </pc:sldMkLst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46666661" sldId="48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46666661" sldId="489"/>
            <ac:spMk id="5" creationId="{985DAFD3-1AA5-F841-B777-351EA77A13A1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747803943" sldId="490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747803943" sldId="490"/>
            <ac:spMk id="5" creationId="{09197CE5-2ECA-304C-91E6-F145C2CA1A47}"/>
          </ac:spMkLst>
        </pc:spChg>
      </pc:sldChg>
      <pc:sldChg chg="add ord">
        <pc:chgData name="Emil Björnson" userId="b0a7c065-f6f4-41b0-b3e4-ccdb47e1a085" providerId="ADAL" clId="{92B8549C-0F70-5D45-A94E-9ED0E6BBE93A}" dt="2021-04-29T11:13:38.012" v="52" actId="20578"/>
        <pc:sldMkLst>
          <pc:docMk/>
          <pc:sldMk cId="1829803022" sldId="491"/>
        </pc:sldMkLst>
      </pc:sldChg>
      <pc:sldMasterChg chg="delSp mod">
        <pc:chgData name="Emil Björnson" userId="b0a7c065-f6f4-41b0-b3e4-ccdb47e1a085" providerId="ADAL" clId="{92B8549C-0F70-5D45-A94E-9ED0E6BBE93A}" dt="2021-04-29T11:11:05.598" v="6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92B8549C-0F70-5D45-A94E-9ED0E6BBE93A}" dt="2021-04-29T11:11:04.772" v="5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92B8549C-0F70-5D45-A94E-9ED0E6BBE93A}" dt="2021-04-29T11:11:05.598" v="6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25316E08-AC9B-BF49-8370-7116E9C00709}"/>
    <pc:docChg chg="undo custSel addSld delSld modSld">
      <pc:chgData name="Emil Björnson" userId="b0a7c065-f6f4-41b0-b3e4-ccdb47e1a085" providerId="ADAL" clId="{25316E08-AC9B-BF49-8370-7116E9C00709}" dt="2021-05-09T20:35:25.493" v="4545"/>
      <pc:docMkLst>
        <pc:docMk/>
      </pc:docMkLst>
      <pc:sldChg chg="modSp mod">
        <pc:chgData name="Emil Björnson" userId="b0a7c065-f6f4-41b0-b3e4-ccdb47e1a085" providerId="ADAL" clId="{25316E08-AC9B-BF49-8370-7116E9C00709}" dt="2021-05-07T16:24:32.203" v="4336" actId="14100"/>
        <pc:sldMkLst>
          <pc:docMk/>
          <pc:sldMk cId="2307442761" sldId="319"/>
        </pc:sldMkLst>
        <pc:spChg chg="mod">
          <ac:chgData name="Emil Björnson" userId="b0a7c065-f6f4-41b0-b3e4-ccdb47e1a085" providerId="ADAL" clId="{25316E08-AC9B-BF49-8370-7116E9C00709}" dt="2021-05-07T16:24:32.203" v="4336" actId="14100"/>
          <ac:spMkLst>
            <pc:docMk/>
            <pc:sldMk cId="2307442761" sldId="319"/>
            <ac:spMk id="3" creationId="{AFCA7F1B-1E1F-0344-9628-1B4EA86ECAC4}"/>
          </ac:spMkLst>
        </pc:spChg>
      </pc:sldChg>
      <pc:sldChg chg="addSp delSp modSp add mod delAnim modAnim">
        <pc:chgData name="Emil Björnson" userId="b0a7c065-f6f4-41b0-b3e4-ccdb47e1a085" providerId="ADAL" clId="{25316E08-AC9B-BF49-8370-7116E9C00709}" dt="2021-05-07T15:59:15.194" v="4235"/>
        <pc:sldMkLst>
          <pc:docMk/>
          <pc:sldMk cId="2625245837" sldId="365"/>
        </pc:sldMkLst>
        <pc:spChg chg="mod">
          <ac:chgData name="Emil Björnson" userId="b0a7c065-f6f4-41b0-b3e4-ccdb47e1a085" providerId="ADAL" clId="{25316E08-AC9B-BF49-8370-7116E9C00709}" dt="2021-05-07T12:19:10.705" v="1306" actId="20577"/>
          <ac:spMkLst>
            <pc:docMk/>
            <pc:sldMk cId="2625245837" sldId="365"/>
            <ac:spMk id="2" creationId="{01ED7EC9-73AB-E44A-BB5F-094A212F94E3}"/>
          </ac:spMkLst>
        </pc:spChg>
        <pc:spChg chg="mod">
          <ac:chgData name="Emil Björnson" userId="b0a7c065-f6f4-41b0-b3e4-ccdb47e1a085" providerId="ADAL" clId="{25316E08-AC9B-BF49-8370-7116E9C00709}" dt="2021-05-07T12:16:01.816" v="1200" actId="404"/>
          <ac:spMkLst>
            <pc:docMk/>
            <pc:sldMk cId="2625245837" sldId="365"/>
            <ac:spMk id="3" creationId="{6F704A9E-EFC7-CE43-980E-82108B4A7050}"/>
          </ac:spMkLst>
        </pc:spChg>
        <pc:spChg chg="add mod">
          <ac:chgData name="Emil Björnson" userId="b0a7c065-f6f4-41b0-b3e4-ccdb47e1a085" providerId="ADAL" clId="{25316E08-AC9B-BF49-8370-7116E9C00709}" dt="2021-05-07T15:58:30.565" v="4213" actId="554"/>
          <ac:spMkLst>
            <pc:docMk/>
            <pc:sldMk cId="2625245837" sldId="365"/>
            <ac:spMk id="5" creationId="{B5B3FB91-DCEB-DC40-8AB2-0C8B35AA6A06}"/>
          </ac:spMkLst>
        </pc:spChg>
        <pc:spChg chg="add mod">
          <ac:chgData name="Emil Björnson" userId="b0a7c065-f6f4-41b0-b3e4-ccdb47e1a085" providerId="ADAL" clId="{25316E08-AC9B-BF49-8370-7116E9C00709}" dt="2021-05-07T12:18:38.802" v="1265" actId="20577"/>
          <ac:spMkLst>
            <pc:docMk/>
            <pc:sldMk cId="2625245837" sldId="365"/>
            <ac:spMk id="7" creationId="{BEE38E2C-5D14-EF4C-ADDF-A2D88EE56C08}"/>
          </ac:spMkLst>
        </pc:spChg>
        <pc:spChg chg="add mod">
          <ac:chgData name="Emil Björnson" userId="b0a7c065-f6f4-41b0-b3e4-ccdb47e1a085" providerId="ADAL" clId="{25316E08-AC9B-BF49-8370-7116E9C00709}" dt="2021-05-07T15:59:09.567" v="4233" actId="1076"/>
          <ac:spMkLst>
            <pc:docMk/>
            <pc:sldMk cId="2625245837" sldId="365"/>
            <ac:spMk id="9" creationId="{30B964F4-C80C-F94A-A2D4-9BE1D02B53A5}"/>
          </ac:spMkLst>
        </pc:spChg>
        <pc:spChg chg="del">
          <ac:chgData name="Emil Björnson" userId="b0a7c065-f6f4-41b0-b3e4-ccdb47e1a085" providerId="ADAL" clId="{25316E08-AC9B-BF49-8370-7116E9C00709}" dt="2021-05-07T12:16:07.214" v="1201" actId="478"/>
          <ac:spMkLst>
            <pc:docMk/>
            <pc:sldMk cId="2625245837" sldId="365"/>
            <ac:spMk id="9" creationId="{E4703F92-8F86-6A40-AD00-BB0FD605CE2D}"/>
          </ac:spMkLst>
        </pc:spChg>
        <pc:spChg chg="add mod">
          <ac:chgData name="Emil Björnson" userId="b0a7c065-f6f4-41b0-b3e4-ccdb47e1a085" providerId="ADAL" clId="{25316E08-AC9B-BF49-8370-7116E9C00709}" dt="2021-05-07T15:58:30.565" v="4213" actId="554"/>
          <ac:spMkLst>
            <pc:docMk/>
            <pc:sldMk cId="2625245837" sldId="365"/>
            <ac:spMk id="10" creationId="{FF08DEA6-D38D-A541-8706-6283B1649AA4}"/>
          </ac:spMkLst>
        </pc:spChg>
        <pc:spChg chg="add mod">
          <ac:chgData name="Emil Björnson" userId="b0a7c065-f6f4-41b0-b3e4-ccdb47e1a085" providerId="ADAL" clId="{25316E08-AC9B-BF49-8370-7116E9C00709}" dt="2021-05-07T15:58:30.565" v="4213" actId="554"/>
          <ac:spMkLst>
            <pc:docMk/>
            <pc:sldMk cId="2625245837" sldId="365"/>
            <ac:spMk id="11" creationId="{621E6363-7713-C346-8A86-27E1E9F69D1B}"/>
          </ac:spMkLst>
        </pc:spChg>
        <pc:spChg chg="add mod">
          <ac:chgData name="Emil Björnson" userId="b0a7c065-f6f4-41b0-b3e4-ccdb47e1a085" providerId="ADAL" clId="{25316E08-AC9B-BF49-8370-7116E9C00709}" dt="2021-05-07T15:58:30.565" v="4213" actId="554"/>
          <ac:spMkLst>
            <pc:docMk/>
            <pc:sldMk cId="2625245837" sldId="365"/>
            <ac:spMk id="12" creationId="{7C8CF590-3542-BD41-8CAC-45BBB5E8A4C3}"/>
          </ac:spMkLst>
        </pc:spChg>
        <pc:spChg chg="add mod">
          <ac:chgData name="Emil Björnson" userId="b0a7c065-f6f4-41b0-b3e4-ccdb47e1a085" providerId="ADAL" clId="{25316E08-AC9B-BF49-8370-7116E9C00709}" dt="2021-05-07T12:18:44.935" v="1267" actId="20577"/>
          <ac:spMkLst>
            <pc:docMk/>
            <pc:sldMk cId="2625245837" sldId="365"/>
            <ac:spMk id="13" creationId="{15E9E79F-5948-D045-8937-89D82CD4F189}"/>
          </ac:spMkLst>
        </pc:spChg>
        <pc:spChg chg="add mod">
          <ac:chgData name="Emil Björnson" userId="b0a7c065-f6f4-41b0-b3e4-ccdb47e1a085" providerId="ADAL" clId="{25316E08-AC9B-BF49-8370-7116E9C00709}" dt="2021-05-07T12:18:48.773" v="1269" actId="20577"/>
          <ac:spMkLst>
            <pc:docMk/>
            <pc:sldMk cId="2625245837" sldId="365"/>
            <ac:spMk id="14" creationId="{ABA89BEF-7EA8-7E48-B074-A66048777298}"/>
          </ac:spMkLst>
        </pc:spChg>
        <pc:spChg chg="add mod">
          <ac:chgData name="Emil Björnson" userId="b0a7c065-f6f4-41b0-b3e4-ccdb47e1a085" providerId="ADAL" clId="{25316E08-AC9B-BF49-8370-7116E9C00709}" dt="2021-05-07T12:18:53.540" v="1271" actId="20577"/>
          <ac:spMkLst>
            <pc:docMk/>
            <pc:sldMk cId="2625245837" sldId="365"/>
            <ac:spMk id="15" creationId="{360F1C75-C0F8-2344-BFA9-EE902C40CFD3}"/>
          </ac:spMkLst>
        </pc:spChg>
        <pc:spChg chg="add mod">
          <ac:chgData name="Emil Björnson" userId="b0a7c065-f6f4-41b0-b3e4-ccdb47e1a085" providerId="ADAL" clId="{25316E08-AC9B-BF49-8370-7116E9C00709}" dt="2021-05-07T12:19:31.727" v="1344" actId="1076"/>
          <ac:spMkLst>
            <pc:docMk/>
            <pc:sldMk cId="2625245837" sldId="365"/>
            <ac:spMk id="16" creationId="{91AE6695-4773-E443-8C69-32B92EC3C6D8}"/>
          </ac:spMkLst>
        </pc:spChg>
        <pc:picChg chg="mod modCrop">
          <ac:chgData name="Emil Björnson" userId="b0a7c065-f6f4-41b0-b3e4-ccdb47e1a085" providerId="ADAL" clId="{25316E08-AC9B-BF49-8370-7116E9C00709}" dt="2021-05-07T12:16:25.142" v="1203" actId="732"/>
          <ac:picMkLst>
            <pc:docMk/>
            <pc:sldMk cId="2625245837" sldId="365"/>
            <ac:picMk id="8" creationId="{32852A49-1481-7C49-94AF-6A6C106BFD8E}"/>
          </ac:picMkLst>
        </pc:picChg>
      </pc:sldChg>
      <pc:sldChg chg="modSp mod">
        <pc:chgData name="Emil Björnson" userId="b0a7c065-f6f4-41b0-b3e4-ccdb47e1a085" providerId="ADAL" clId="{25316E08-AC9B-BF49-8370-7116E9C00709}" dt="2021-05-07T11:37:07.861" v="45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25316E08-AC9B-BF49-8370-7116E9C00709}" dt="2021-05-07T11:37:07.861" v="45" actId="20577"/>
          <ac:spMkLst>
            <pc:docMk/>
            <pc:sldMk cId="1291976059" sldId="375"/>
            <ac:spMk id="4" creationId="{F0827F5F-70A2-8847-826F-F024CC552B92}"/>
          </ac:spMkLst>
        </pc:spChg>
      </pc:sldChg>
      <pc:sldChg chg="modSp mod">
        <pc:chgData name="Emil Björnson" userId="b0a7c065-f6f4-41b0-b3e4-ccdb47e1a085" providerId="ADAL" clId="{25316E08-AC9B-BF49-8370-7116E9C00709}" dt="2021-05-08T05:39:20.006" v="4417" actId="20577"/>
        <pc:sldMkLst>
          <pc:docMk/>
          <pc:sldMk cId="680055222" sldId="467"/>
        </pc:sldMkLst>
        <pc:spChg chg="mod">
          <ac:chgData name="Emil Björnson" userId="b0a7c065-f6f4-41b0-b3e4-ccdb47e1a085" providerId="ADAL" clId="{25316E08-AC9B-BF49-8370-7116E9C00709}" dt="2021-05-08T05:39:20.006" v="4417" actId="20577"/>
          <ac:spMkLst>
            <pc:docMk/>
            <pc:sldMk cId="680055222" sldId="467"/>
            <ac:spMk id="3" creationId="{0B5245CE-2CF2-C546-8DD1-B156D8C1DEFA}"/>
          </ac:spMkLst>
        </pc:spChg>
      </pc:sldChg>
      <pc:sldChg chg="addSp delSp modSp del mod">
        <pc:chgData name="Emil Björnson" userId="b0a7c065-f6f4-41b0-b3e4-ccdb47e1a085" providerId="ADAL" clId="{25316E08-AC9B-BF49-8370-7116E9C00709}" dt="2021-05-07T12:20:52.112" v="1381" actId="2696"/>
        <pc:sldMkLst>
          <pc:docMk/>
          <pc:sldMk cId="3802659490" sldId="468"/>
        </pc:sldMkLst>
        <pc:spChg chg="mod">
          <ac:chgData name="Emil Björnson" userId="b0a7c065-f6f4-41b0-b3e4-ccdb47e1a085" providerId="ADAL" clId="{25316E08-AC9B-BF49-8370-7116E9C00709}" dt="2021-05-07T11:37:20.545" v="55" actId="20577"/>
          <ac:spMkLst>
            <pc:docMk/>
            <pc:sldMk cId="3802659490" sldId="468"/>
            <ac:spMk id="2" creationId="{71BA127F-61FB-2147-AC04-8F8D0F5A78C7}"/>
          </ac:spMkLst>
        </pc:spChg>
        <pc:graphicFrameChg chg="add del mod">
          <ac:chgData name="Emil Björnson" userId="b0a7c065-f6f4-41b0-b3e4-ccdb47e1a085" providerId="ADAL" clId="{25316E08-AC9B-BF49-8370-7116E9C00709}" dt="2021-05-07T12:09:43.034" v="990"/>
          <ac:graphicFrameMkLst>
            <pc:docMk/>
            <pc:sldMk cId="3802659490" sldId="468"/>
            <ac:graphicFrameMk id="9" creationId="{AEAE93FC-38B2-2547-9B97-0CB33A149714}"/>
          </ac:graphicFrameMkLst>
        </pc:graphicFrameChg>
      </pc:sldChg>
      <pc:sldChg chg="del">
        <pc:chgData name="Emil Björnson" userId="b0a7c065-f6f4-41b0-b3e4-ccdb47e1a085" providerId="ADAL" clId="{25316E08-AC9B-BF49-8370-7116E9C00709}" dt="2021-05-07T11:37:53.362" v="56" actId="2696"/>
        <pc:sldMkLst>
          <pc:docMk/>
          <pc:sldMk cId="2005106839" sldId="469"/>
        </pc:sldMkLst>
      </pc:sldChg>
      <pc:sldChg chg="addSp modSp mod modAnim">
        <pc:chgData name="Emil Björnson" userId="b0a7c065-f6f4-41b0-b3e4-ccdb47e1a085" providerId="ADAL" clId="{25316E08-AC9B-BF49-8370-7116E9C00709}" dt="2021-05-07T15:57:37.018" v="4198"/>
        <pc:sldMkLst>
          <pc:docMk/>
          <pc:sldMk cId="3191547614" sldId="470"/>
        </pc:sldMkLst>
        <pc:spChg chg="mod">
          <ac:chgData name="Emil Björnson" userId="b0a7c065-f6f4-41b0-b3e4-ccdb47e1a085" providerId="ADAL" clId="{25316E08-AC9B-BF49-8370-7116E9C00709}" dt="2021-05-07T13:13:30.534" v="1472" actId="20577"/>
          <ac:spMkLst>
            <pc:docMk/>
            <pc:sldMk cId="3191547614" sldId="470"/>
            <ac:spMk id="2" creationId="{DC4D1BA8-7448-BA49-BEE6-E05D8284B272}"/>
          </ac:spMkLst>
        </pc:spChg>
        <pc:spChg chg="mod">
          <ac:chgData name="Emil Björnson" userId="b0a7c065-f6f4-41b0-b3e4-ccdb47e1a085" providerId="ADAL" clId="{25316E08-AC9B-BF49-8370-7116E9C00709}" dt="2021-05-07T11:39:12.776" v="89" actId="14100"/>
          <ac:spMkLst>
            <pc:docMk/>
            <pc:sldMk cId="3191547614" sldId="470"/>
            <ac:spMk id="7" creationId="{256E20BE-EE0A-474F-AC49-B1E4802AC2ED}"/>
          </ac:spMkLst>
        </pc:spChg>
        <pc:spChg chg="mod">
          <ac:chgData name="Emil Björnson" userId="b0a7c065-f6f4-41b0-b3e4-ccdb47e1a085" providerId="ADAL" clId="{25316E08-AC9B-BF49-8370-7116E9C00709}" dt="2021-05-07T11:39:02.047" v="58" actId="1076"/>
          <ac:spMkLst>
            <pc:docMk/>
            <pc:sldMk cId="3191547614" sldId="470"/>
            <ac:spMk id="15" creationId="{2856C143-8CD3-0E47-9B6E-027B3467596D}"/>
          </ac:spMkLst>
        </pc:spChg>
        <pc:spChg chg="add mod">
          <ac:chgData name="Emil Björnson" userId="b0a7c065-f6f4-41b0-b3e4-ccdb47e1a085" providerId="ADAL" clId="{25316E08-AC9B-BF49-8370-7116E9C00709}" dt="2021-05-07T13:25:22.610" v="2016" actId="1076"/>
          <ac:spMkLst>
            <pc:docMk/>
            <pc:sldMk cId="3191547614" sldId="470"/>
            <ac:spMk id="19" creationId="{A3AA028B-48CB-B942-AAC1-C4FFD77AB42E}"/>
          </ac:spMkLst>
        </pc:spChg>
      </pc:sldChg>
      <pc:sldChg chg="addSp delSp modSp mod modAnim">
        <pc:chgData name="Emil Björnson" userId="b0a7c065-f6f4-41b0-b3e4-ccdb47e1a085" providerId="ADAL" clId="{25316E08-AC9B-BF49-8370-7116E9C00709}" dt="2021-05-07T15:58:11.065" v="4212"/>
        <pc:sldMkLst>
          <pc:docMk/>
          <pc:sldMk cId="1110942494" sldId="471"/>
        </pc:sldMkLst>
        <pc:spChg chg="mod">
          <ac:chgData name="Emil Björnson" userId="b0a7c065-f6f4-41b0-b3e4-ccdb47e1a085" providerId="ADAL" clId="{25316E08-AC9B-BF49-8370-7116E9C00709}" dt="2021-05-07T11:39:31.352" v="118" actId="20577"/>
          <ac:spMkLst>
            <pc:docMk/>
            <pc:sldMk cId="1110942494" sldId="471"/>
            <ac:spMk id="2" creationId="{F25FF367-A58D-0746-8DEA-0F808A435805}"/>
          </ac:spMkLst>
        </pc:spChg>
        <pc:spChg chg="mod">
          <ac:chgData name="Emil Björnson" userId="b0a7c065-f6f4-41b0-b3e4-ccdb47e1a085" providerId="ADAL" clId="{25316E08-AC9B-BF49-8370-7116E9C00709}" dt="2021-05-07T13:21:27.684" v="1742" actId="20577"/>
          <ac:spMkLst>
            <pc:docMk/>
            <pc:sldMk cId="1110942494" sldId="471"/>
            <ac:spMk id="3" creationId="{A7E055F5-C876-8847-9FAF-F89D286D5938}"/>
          </ac:spMkLst>
        </pc:spChg>
        <pc:spChg chg="add del mod">
          <ac:chgData name="Emil Björnson" userId="b0a7c065-f6f4-41b0-b3e4-ccdb47e1a085" providerId="ADAL" clId="{25316E08-AC9B-BF49-8370-7116E9C00709}" dt="2021-05-07T13:15:20.805" v="1473" actId="478"/>
          <ac:spMkLst>
            <pc:docMk/>
            <pc:sldMk cId="1110942494" sldId="471"/>
            <ac:spMk id="5" creationId="{16BF1B61-74A8-4F4E-A442-7C1E05F2A255}"/>
          </ac:spMkLst>
        </pc:spChg>
        <pc:spChg chg="add mod">
          <ac:chgData name="Emil Björnson" userId="b0a7c065-f6f4-41b0-b3e4-ccdb47e1a085" providerId="ADAL" clId="{25316E08-AC9B-BF49-8370-7116E9C00709}" dt="2021-05-07T13:18:25.757" v="1608" actId="1036"/>
          <ac:spMkLst>
            <pc:docMk/>
            <pc:sldMk cId="1110942494" sldId="471"/>
            <ac:spMk id="8" creationId="{E56D062A-3ECF-EA43-8B37-E4EE11071308}"/>
          </ac:spMkLst>
        </pc:spChg>
        <pc:graphicFrameChg chg="add mod modGraphic">
          <ac:chgData name="Emil Björnson" userId="b0a7c065-f6f4-41b0-b3e4-ccdb47e1a085" providerId="ADAL" clId="{25316E08-AC9B-BF49-8370-7116E9C00709}" dt="2021-05-07T15:57:58.798" v="4210" actId="1035"/>
          <ac:graphicFrameMkLst>
            <pc:docMk/>
            <pc:sldMk cId="1110942494" sldId="471"/>
            <ac:graphicFrameMk id="7" creationId="{A6CF1650-537E-A444-BF01-E0FBD1C39EB5}"/>
          </ac:graphicFrameMkLst>
        </pc:graphicFrameChg>
      </pc:sldChg>
      <pc:sldChg chg="del">
        <pc:chgData name="Emil Björnson" userId="b0a7c065-f6f4-41b0-b3e4-ccdb47e1a085" providerId="ADAL" clId="{25316E08-AC9B-BF49-8370-7116E9C00709}" dt="2021-05-07T11:39:25.850" v="90" actId="2696"/>
        <pc:sldMkLst>
          <pc:docMk/>
          <pc:sldMk cId="1664224066" sldId="472"/>
        </pc:sldMkLst>
      </pc:sldChg>
      <pc:sldChg chg="del">
        <pc:chgData name="Emil Björnson" userId="b0a7c065-f6f4-41b0-b3e4-ccdb47e1a085" providerId="ADAL" clId="{25316E08-AC9B-BF49-8370-7116E9C00709}" dt="2021-05-07T11:41:26.276" v="119" actId="2696"/>
        <pc:sldMkLst>
          <pc:docMk/>
          <pc:sldMk cId="2818492588" sldId="473"/>
        </pc:sldMkLst>
      </pc:sldChg>
      <pc:sldChg chg="del">
        <pc:chgData name="Emil Björnson" userId="b0a7c065-f6f4-41b0-b3e4-ccdb47e1a085" providerId="ADAL" clId="{25316E08-AC9B-BF49-8370-7116E9C00709}" dt="2021-05-07T11:41:27.325" v="120" actId="2696"/>
        <pc:sldMkLst>
          <pc:docMk/>
          <pc:sldMk cId="1459592657" sldId="474"/>
        </pc:sldMkLst>
      </pc:sldChg>
      <pc:sldChg chg="del">
        <pc:chgData name="Emil Björnson" userId="b0a7c065-f6f4-41b0-b3e4-ccdb47e1a085" providerId="ADAL" clId="{25316E08-AC9B-BF49-8370-7116E9C00709}" dt="2021-05-07T11:57:30.521" v="939" actId="2696"/>
        <pc:sldMkLst>
          <pc:docMk/>
          <pc:sldMk cId="1080386009" sldId="475"/>
        </pc:sldMkLst>
      </pc:sldChg>
      <pc:sldChg chg="del">
        <pc:chgData name="Emil Björnson" userId="b0a7c065-f6f4-41b0-b3e4-ccdb47e1a085" providerId="ADAL" clId="{25316E08-AC9B-BF49-8370-7116E9C00709}" dt="2021-05-07T11:57:32.867" v="940" actId="2696"/>
        <pc:sldMkLst>
          <pc:docMk/>
          <pc:sldMk cId="3734627334" sldId="476"/>
        </pc:sldMkLst>
      </pc:sldChg>
      <pc:sldChg chg="addSp modSp mod modAnim">
        <pc:chgData name="Emil Björnson" userId="b0a7c065-f6f4-41b0-b3e4-ccdb47e1a085" providerId="ADAL" clId="{25316E08-AC9B-BF49-8370-7116E9C00709}" dt="2021-05-07T15:59:41.029" v="4253" actId="20577"/>
        <pc:sldMkLst>
          <pc:docMk/>
          <pc:sldMk cId="3320484975" sldId="477"/>
        </pc:sldMkLst>
        <pc:spChg chg="add mod">
          <ac:chgData name="Emil Björnson" userId="b0a7c065-f6f4-41b0-b3e4-ccdb47e1a085" providerId="ADAL" clId="{25316E08-AC9B-BF49-8370-7116E9C00709}" dt="2021-05-07T15:59:41.029" v="4253" actId="20577"/>
          <ac:spMkLst>
            <pc:docMk/>
            <pc:sldMk cId="3320484975" sldId="477"/>
            <ac:spMk id="12" creationId="{E36802E4-F3A4-E64A-AE53-19FA368C047B}"/>
          </ac:spMkLst>
        </pc:spChg>
      </pc:sldChg>
      <pc:sldChg chg="del">
        <pc:chgData name="Emil Björnson" userId="b0a7c065-f6f4-41b0-b3e4-ccdb47e1a085" providerId="ADAL" clId="{25316E08-AC9B-BF49-8370-7116E9C00709}" dt="2021-05-07T11:58:10.766" v="978" actId="2696"/>
        <pc:sldMkLst>
          <pc:docMk/>
          <pc:sldMk cId="3426514318" sldId="478"/>
        </pc:sldMkLst>
      </pc:sldChg>
      <pc:sldChg chg="addSp delSp modSp mod delAnim modAnim">
        <pc:chgData name="Emil Björnson" userId="b0a7c065-f6f4-41b0-b3e4-ccdb47e1a085" providerId="ADAL" clId="{25316E08-AC9B-BF49-8370-7116E9C00709}" dt="2021-05-07T16:00:39.138" v="4256"/>
        <pc:sldMkLst>
          <pc:docMk/>
          <pc:sldMk cId="2840954201" sldId="479"/>
        </pc:sldMkLst>
        <pc:spChg chg="mod">
          <ac:chgData name="Emil Björnson" userId="b0a7c065-f6f4-41b0-b3e4-ccdb47e1a085" providerId="ADAL" clId="{25316E08-AC9B-BF49-8370-7116E9C00709}" dt="2021-05-07T15:52:38.380" v="3875" actId="20577"/>
          <ac:spMkLst>
            <pc:docMk/>
            <pc:sldMk cId="2840954201" sldId="479"/>
            <ac:spMk id="2" creationId="{834D3FDF-17C9-6C4A-856A-F68D30F8923A}"/>
          </ac:spMkLst>
        </pc:spChg>
        <pc:spChg chg="del">
          <ac:chgData name="Emil Björnson" userId="b0a7c065-f6f4-41b0-b3e4-ccdb47e1a085" providerId="ADAL" clId="{25316E08-AC9B-BF49-8370-7116E9C00709}" dt="2021-05-07T15:52:06.309" v="3866" actId="478"/>
          <ac:spMkLst>
            <pc:docMk/>
            <pc:sldMk cId="2840954201" sldId="479"/>
            <ac:spMk id="10" creationId="{0E0ADC81-F6FC-E244-82DF-6229FD038A87}"/>
          </ac:spMkLst>
        </pc:spChg>
        <pc:spChg chg="add mod">
          <ac:chgData name="Emil Björnson" userId="b0a7c065-f6f4-41b0-b3e4-ccdb47e1a085" providerId="ADAL" clId="{25316E08-AC9B-BF49-8370-7116E9C00709}" dt="2021-05-07T15:56:09.225" v="4081" actId="20577"/>
          <ac:spMkLst>
            <pc:docMk/>
            <pc:sldMk cId="2840954201" sldId="479"/>
            <ac:spMk id="15" creationId="{AC5FBDA0-CD3C-D847-AB9B-734878287C73}"/>
          </ac:spMkLst>
        </pc:spChg>
        <pc:picChg chg="add mod">
          <ac:chgData name="Emil Björnson" userId="b0a7c065-f6f4-41b0-b3e4-ccdb47e1a085" providerId="ADAL" clId="{25316E08-AC9B-BF49-8370-7116E9C00709}" dt="2021-05-07T15:53:22.846" v="3896" actId="1036"/>
          <ac:picMkLst>
            <pc:docMk/>
            <pc:sldMk cId="2840954201" sldId="479"/>
            <ac:picMk id="5" creationId="{933F7090-5661-0B44-A321-F7E5466A4E1E}"/>
          </ac:picMkLst>
        </pc:picChg>
        <pc:picChg chg="add mod">
          <ac:chgData name="Emil Björnson" userId="b0a7c065-f6f4-41b0-b3e4-ccdb47e1a085" providerId="ADAL" clId="{25316E08-AC9B-BF49-8370-7116E9C00709}" dt="2021-05-07T15:53:22.846" v="3896" actId="1036"/>
          <ac:picMkLst>
            <pc:docMk/>
            <pc:sldMk cId="2840954201" sldId="479"/>
            <ac:picMk id="9" creationId="{9D0D45F5-62E4-3646-B661-8153DB8FAA09}"/>
          </ac:picMkLst>
        </pc:picChg>
        <pc:picChg chg="del">
          <ac:chgData name="Emil Björnson" userId="b0a7c065-f6f4-41b0-b3e4-ccdb47e1a085" providerId="ADAL" clId="{25316E08-AC9B-BF49-8370-7116E9C00709}" dt="2021-05-07T15:52:02.487" v="3864" actId="478"/>
          <ac:picMkLst>
            <pc:docMk/>
            <pc:sldMk cId="2840954201" sldId="479"/>
            <ac:picMk id="12" creationId="{CB2602EB-D9BD-B248-94DD-895AF8C26C44}"/>
          </ac:picMkLst>
        </pc:picChg>
        <pc:picChg chg="add mod">
          <ac:chgData name="Emil Björnson" userId="b0a7c065-f6f4-41b0-b3e4-ccdb47e1a085" providerId="ADAL" clId="{25316E08-AC9B-BF49-8370-7116E9C00709}" dt="2021-05-07T15:53:27.373" v="3897" actId="1076"/>
          <ac:picMkLst>
            <pc:docMk/>
            <pc:sldMk cId="2840954201" sldId="479"/>
            <ac:picMk id="13" creationId="{B6086772-49A8-F446-B3C8-D59EDA78E22A}"/>
          </ac:picMkLst>
        </pc:picChg>
        <pc:picChg chg="del">
          <ac:chgData name="Emil Björnson" userId="b0a7c065-f6f4-41b0-b3e4-ccdb47e1a085" providerId="ADAL" clId="{25316E08-AC9B-BF49-8370-7116E9C00709}" dt="2021-05-07T15:52:03.523" v="3865" actId="478"/>
          <ac:picMkLst>
            <pc:docMk/>
            <pc:sldMk cId="2840954201" sldId="479"/>
            <ac:picMk id="14" creationId="{1257999E-5BDD-3F48-917D-42962FB41D92}"/>
          </ac:picMkLst>
        </pc:picChg>
      </pc:sldChg>
      <pc:sldChg chg="del">
        <pc:chgData name="Emil Björnson" userId="b0a7c065-f6f4-41b0-b3e4-ccdb47e1a085" providerId="ADAL" clId="{25316E08-AC9B-BF49-8370-7116E9C00709}" dt="2021-05-07T11:58:13.829" v="979" actId="2696"/>
        <pc:sldMkLst>
          <pc:docMk/>
          <pc:sldMk cId="46666661" sldId="489"/>
        </pc:sldMkLst>
      </pc:sldChg>
      <pc:sldChg chg="del">
        <pc:chgData name="Emil Björnson" userId="b0a7c065-f6f4-41b0-b3e4-ccdb47e1a085" providerId="ADAL" clId="{25316E08-AC9B-BF49-8370-7116E9C00709}" dt="2021-05-07T15:53:46.621" v="3907" actId="2696"/>
        <pc:sldMkLst>
          <pc:docMk/>
          <pc:sldMk cId="2747803943" sldId="490"/>
        </pc:sldMkLst>
      </pc:sldChg>
      <pc:sldChg chg="del">
        <pc:chgData name="Emil Björnson" userId="b0a7c065-f6f4-41b0-b3e4-ccdb47e1a085" providerId="ADAL" clId="{25316E08-AC9B-BF49-8370-7116E9C00709}" dt="2021-05-07T11:37:13.331" v="47" actId="2696"/>
        <pc:sldMkLst>
          <pc:docMk/>
          <pc:sldMk cId="1829803022" sldId="491"/>
        </pc:sldMkLst>
      </pc:sldChg>
      <pc:sldChg chg="add">
        <pc:chgData name="Emil Björnson" userId="b0a7c065-f6f4-41b0-b3e4-ccdb47e1a085" providerId="ADAL" clId="{25316E08-AC9B-BF49-8370-7116E9C00709}" dt="2021-05-07T11:37:12.011" v="46"/>
        <pc:sldMkLst>
          <pc:docMk/>
          <pc:sldMk cId="2333787212" sldId="492"/>
        </pc:sldMkLst>
      </pc:sldChg>
      <pc:sldChg chg="addSp modSp new mod modAnim">
        <pc:chgData name="Emil Björnson" userId="b0a7c065-f6f4-41b0-b3e4-ccdb47e1a085" providerId="ADAL" clId="{25316E08-AC9B-BF49-8370-7116E9C00709}" dt="2021-05-07T21:18:07.541" v="4360" actId="20577"/>
        <pc:sldMkLst>
          <pc:docMk/>
          <pc:sldMk cId="2391962250" sldId="493"/>
        </pc:sldMkLst>
        <pc:spChg chg="mod">
          <ac:chgData name="Emil Björnson" userId="b0a7c065-f6f4-41b0-b3e4-ccdb47e1a085" providerId="ADAL" clId="{25316E08-AC9B-BF49-8370-7116E9C00709}" dt="2021-05-07T13:18:42.606" v="1645" actId="20577"/>
          <ac:spMkLst>
            <pc:docMk/>
            <pc:sldMk cId="2391962250" sldId="493"/>
            <ac:spMk id="2" creationId="{34B11302-407A-594A-8421-10AB86EE13F5}"/>
          </ac:spMkLst>
        </pc:spChg>
        <pc:spChg chg="mod">
          <ac:chgData name="Emil Björnson" userId="b0a7c065-f6f4-41b0-b3e4-ccdb47e1a085" providerId="ADAL" clId="{25316E08-AC9B-BF49-8370-7116E9C00709}" dt="2021-05-07T21:12:57.449" v="4357" actId="20577"/>
          <ac:spMkLst>
            <pc:docMk/>
            <pc:sldMk cId="2391962250" sldId="493"/>
            <ac:spMk id="3" creationId="{3EFE9020-86C6-C449-875D-4C7E00743FD8}"/>
          </ac:spMkLst>
        </pc:spChg>
        <pc:spChg chg="add mod">
          <ac:chgData name="Emil Björnson" userId="b0a7c065-f6f4-41b0-b3e4-ccdb47e1a085" providerId="ADAL" clId="{25316E08-AC9B-BF49-8370-7116E9C00709}" dt="2021-05-07T13:24:22.832" v="1971" actId="1038"/>
          <ac:spMkLst>
            <pc:docMk/>
            <pc:sldMk cId="2391962250" sldId="493"/>
            <ac:spMk id="6" creationId="{F607DFDE-1F35-4640-A974-B0E236A6E0B0}"/>
          </ac:spMkLst>
        </pc:spChg>
        <pc:spChg chg="add mod">
          <ac:chgData name="Emil Björnson" userId="b0a7c065-f6f4-41b0-b3e4-ccdb47e1a085" providerId="ADAL" clId="{25316E08-AC9B-BF49-8370-7116E9C00709}" dt="2021-05-07T21:18:07.541" v="4360" actId="20577"/>
          <ac:spMkLst>
            <pc:docMk/>
            <pc:sldMk cId="2391962250" sldId="493"/>
            <ac:spMk id="7" creationId="{0535BD68-6E0A-6C43-AA62-8F62E8D6263C}"/>
          </ac:spMkLst>
        </pc:spChg>
        <pc:cxnChg chg="add mod">
          <ac:chgData name="Emil Björnson" userId="b0a7c065-f6f4-41b0-b3e4-ccdb47e1a085" providerId="ADAL" clId="{25316E08-AC9B-BF49-8370-7116E9C00709}" dt="2021-05-07T13:24:22.832" v="1971" actId="1038"/>
          <ac:cxnSpMkLst>
            <pc:docMk/>
            <pc:sldMk cId="2391962250" sldId="493"/>
            <ac:cxnSpMk id="9" creationId="{F14A3DA4-BF02-A445-A83D-5B0FBC800A22}"/>
          </ac:cxnSpMkLst>
        </pc:cxnChg>
      </pc:sldChg>
      <pc:sldChg chg="addSp delSp modSp add mod modAnim">
        <pc:chgData name="Emil Björnson" userId="b0a7c065-f6f4-41b0-b3e4-ccdb47e1a085" providerId="ADAL" clId="{25316E08-AC9B-BF49-8370-7116E9C00709}" dt="2021-05-07T15:57:52.782" v="4205" actId="1035"/>
        <pc:sldMkLst>
          <pc:docMk/>
          <pc:sldMk cId="3905190791" sldId="494"/>
        </pc:sldMkLst>
        <pc:spChg chg="mod">
          <ac:chgData name="Emil Björnson" userId="b0a7c065-f6f4-41b0-b3e4-ccdb47e1a085" providerId="ADAL" clId="{25316E08-AC9B-BF49-8370-7116E9C00709}" dt="2021-05-07T12:09:27.816" v="988" actId="20577"/>
          <ac:spMkLst>
            <pc:docMk/>
            <pc:sldMk cId="3905190791" sldId="494"/>
            <ac:spMk id="2" creationId="{F25FF367-A58D-0746-8DEA-0F808A435805}"/>
          </ac:spMkLst>
        </pc:spChg>
        <pc:spChg chg="mod">
          <ac:chgData name="Emil Björnson" userId="b0a7c065-f6f4-41b0-b3e4-ccdb47e1a085" providerId="ADAL" clId="{25316E08-AC9B-BF49-8370-7116E9C00709}" dt="2021-05-07T12:20:12.341" v="1363" actId="790"/>
          <ac:spMkLst>
            <pc:docMk/>
            <pc:sldMk cId="3905190791" sldId="494"/>
            <ac:spMk id="3" creationId="{A7E055F5-C876-8847-9FAF-F89D286D5938}"/>
          </ac:spMkLst>
        </pc:spChg>
        <pc:spChg chg="del">
          <ac:chgData name="Emil Björnson" userId="b0a7c065-f6f4-41b0-b3e4-ccdb47e1a085" providerId="ADAL" clId="{25316E08-AC9B-BF49-8370-7116E9C00709}" dt="2021-05-07T12:12:18.244" v="1070" actId="478"/>
          <ac:spMkLst>
            <pc:docMk/>
            <pc:sldMk cId="3905190791" sldId="494"/>
            <ac:spMk id="5" creationId="{16BF1B61-74A8-4F4E-A442-7C1E05F2A255}"/>
          </ac:spMkLst>
        </pc:spChg>
        <pc:spChg chg="add mod">
          <ac:chgData name="Emil Björnson" userId="b0a7c065-f6f4-41b0-b3e4-ccdb47e1a085" providerId="ADAL" clId="{25316E08-AC9B-BF49-8370-7116E9C00709}" dt="2021-05-07T12:20:03.534" v="1361" actId="1036"/>
          <ac:spMkLst>
            <pc:docMk/>
            <pc:sldMk cId="3905190791" sldId="494"/>
            <ac:spMk id="8" creationId="{44FA99F4-6BE5-F944-84A7-8CD94C973D9F}"/>
          </ac:spMkLst>
        </pc:spChg>
        <pc:graphicFrameChg chg="add mod modGraphic">
          <ac:chgData name="Emil Björnson" userId="b0a7c065-f6f4-41b0-b3e4-ccdb47e1a085" providerId="ADAL" clId="{25316E08-AC9B-BF49-8370-7116E9C00709}" dt="2021-05-07T15:57:52.782" v="4205" actId="1035"/>
          <ac:graphicFrameMkLst>
            <pc:docMk/>
            <pc:sldMk cId="3905190791" sldId="494"/>
            <ac:graphicFrameMk id="7" creationId="{8BA6C22E-7564-B54F-A1B8-0A5305ABE301}"/>
          </ac:graphicFrameMkLst>
        </pc:graphicFrameChg>
      </pc:sldChg>
      <pc:sldChg chg="addSp delSp modSp new mod delAnim modAnim">
        <pc:chgData name="Emil Björnson" userId="b0a7c065-f6f4-41b0-b3e4-ccdb47e1a085" providerId="ADAL" clId="{25316E08-AC9B-BF49-8370-7116E9C00709}" dt="2021-05-07T16:01:12.132" v="4265"/>
        <pc:sldMkLst>
          <pc:docMk/>
          <pc:sldMk cId="2367953172" sldId="495"/>
        </pc:sldMkLst>
        <pc:spChg chg="mod">
          <ac:chgData name="Emil Björnson" userId="b0a7c065-f6f4-41b0-b3e4-ccdb47e1a085" providerId="ADAL" clId="{25316E08-AC9B-BF49-8370-7116E9C00709}" dt="2021-05-07T13:28:28.190" v="2196" actId="27636"/>
          <ac:spMkLst>
            <pc:docMk/>
            <pc:sldMk cId="2367953172" sldId="495"/>
            <ac:spMk id="2" creationId="{D5AC9A91-C1D3-FF49-8637-9ABCA73ABA4F}"/>
          </ac:spMkLst>
        </pc:spChg>
        <pc:spChg chg="mod">
          <ac:chgData name="Emil Björnson" userId="b0a7c065-f6f4-41b0-b3e4-ccdb47e1a085" providerId="ADAL" clId="{25316E08-AC9B-BF49-8370-7116E9C00709}" dt="2021-05-07T14:16:04.258" v="2457" actId="948"/>
          <ac:spMkLst>
            <pc:docMk/>
            <pc:sldMk cId="2367953172" sldId="495"/>
            <ac:spMk id="3" creationId="{D841EDE6-7564-E247-B571-5AF87B661533}"/>
          </ac:spMkLst>
        </pc:spChg>
        <pc:spChg chg="add mod">
          <ac:chgData name="Emil Björnson" userId="b0a7c065-f6f4-41b0-b3e4-ccdb47e1a085" providerId="ADAL" clId="{25316E08-AC9B-BF49-8370-7116E9C00709}" dt="2021-05-07T14:14:12.949" v="2432" actId="1036"/>
          <ac:spMkLst>
            <pc:docMk/>
            <pc:sldMk cId="2367953172" sldId="495"/>
            <ac:spMk id="6" creationId="{D6512AC9-80AA-D34C-8B9B-E3DC49AA168F}"/>
          </ac:spMkLst>
        </pc:spChg>
        <pc:spChg chg="add mod">
          <ac:chgData name="Emil Björnson" userId="b0a7c065-f6f4-41b0-b3e4-ccdb47e1a085" providerId="ADAL" clId="{25316E08-AC9B-BF49-8370-7116E9C00709}" dt="2021-05-07T14:14:12.949" v="2432" actId="1036"/>
          <ac:spMkLst>
            <pc:docMk/>
            <pc:sldMk cId="2367953172" sldId="495"/>
            <ac:spMk id="9" creationId="{40FAA408-D75A-5A43-9636-827EB95A6F78}"/>
          </ac:spMkLst>
        </pc:spChg>
        <pc:spChg chg="add mod">
          <ac:chgData name="Emil Björnson" userId="b0a7c065-f6f4-41b0-b3e4-ccdb47e1a085" providerId="ADAL" clId="{25316E08-AC9B-BF49-8370-7116E9C00709}" dt="2021-05-07T14:14:12.949" v="2432" actId="1036"/>
          <ac:spMkLst>
            <pc:docMk/>
            <pc:sldMk cId="2367953172" sldId="495"/>
            <ac:spMk id="10" creationId="{2B30614A-59F0-FC4B-AB2C-8C3C808FCF1E}"/>
          </ac:spMkLst>
        </pc:spChg>
        <pc:spChg chg="add mod">
          <ac:chgData name="Emil Björnson" userId="b0a7c065-f6f4-41b0-b3e4-ccdb47e1a085" providerId="ADAL" clId="{25316E08-AC9B-BF49-8370-7116E9C00709}" dt="2021-05-07T14:14:12.949" v="2432" actId="1036"/>
          <ac:spMkLst>
            <pc:docMk/>
            <pc:sldMk cId="2367953172" sldId="495"/>
            <ac:spMk id="11" creationId="{9F25E2AE-19CC-704C-A41A-ACEE98414641}"/>
          </ac:spMkLst>
        </pc:spChg>
        <pc:spChg chg="add mod">
          <ac:chgData name="Emil Björnson" userId="b0a7c065-f6f4-41b0-b3e4-ccdb47e1a085" providerId="ADAL" clId="{25316E08-AC9B-BF49-8370-7116E9C00709}" dt="2021-05-07T14:15:49.274" v="2455" actId="14100"/>
          <ac:spMkLst>
            <pc:docMk/>
            <pc:sldMk cId="2367953172" sldId="495"/>
            <ac:spMk id="15" creationId="{5126E4F0-DF75-1A44-A5EA-AB6D3634A9B5}"/>
          </ac:spMkLst>
        </pc:spChg>
        <pc:spChg chg="add mod">
          <ac:chgData name="Emil Björnson" userId="b0a7c065-f6f4-41b0-b3e4-ccdb47e1a085" providerId="ADAL" clId="{25316E08-AC9B-BF49-8370-7116E9C00709}" dt="2021-05-07T14:15:58.388" v="2456" actId="207"/>
          <ac:spMkLst>
            <pc:docMk/>
            <pc:sldMk cId="2367953172" sldId="495"/>
            <ac:spMk id="16" creationId="{8A746822-4D09-3545-B0F8-EB8D062ED6C5}"/>
          </ac:spMkLst>
        </pc:spChg>
        <pc:picChg chg="add del mod">
          <ac:chgData name="Emil Björnson" userId="b0a7c065-f6f4-41b0-b3e4-ccdb47e1a085" providerId="ADAL" clId="{25316E08-AC9B-BF49-8370-7116E9C00709}" dt="2021-05-07T14:11:30.885" v="2258" actId="478"/>
          <ac:picMkLst>
            <pc:docMk/>
            <pc:sldMk cId="2367953172" sldId="495"/>
            <ac:picMk id="12" creationId="{2205343F-A18C-234D-BC7F-78C1DAF23F0D}"/>
          </ac:picMkLst>
        </pc:picChg>
        <pc:cxnChg chg="add mod">
          <ac:chgData name="Emil Björnson" userId="b0a7c065-f6f4-41b0-b3e4-ccdb47e1a085" providerId="ADAL" clId="{25316E08-AC9B-BF49-8370-7116E9C00709}" dt="2021-05-07T14:14:12.949" v="2432" actId="1036"/>
          <ac:cxnSpMkLst>
            <pc:docMk/>
            <pc:sldMk cId="2367953172" sldId="495"/>
            <ac:cxnSpMk id="7" creationId="{BF088C5E-F0A2-C042-912D-B1876CECEE49}"/>
          </ac:cxnSpMkLst>
        </pc:cxnChg>
        <pc:cxnChg chg="add mod">
          <ac:chgData name="Emil Björnson" userId="b0a7c065-f6f4-41b0-b3e4-ccdb47e1a085" providerId="ADAL" clId="{25316E08-AC9B-BF49-8370-7116E9C00709}" dt="2021-05-07T14:14:12.949" v="2432" actId="1036"/>
          <ac:cxnSpMkLst>
            <pc:docMk/>
            <pc:sldMk cId="2367953172" sldId="495"/>
            <ac:cxnSpMk id="8" creationId="{6541C6E3-ECEF-BC4D-B20D-D90686359F2E}"/>
          </ac:cxnSpMkLst>
        </pc:cxnChg>
        <pc:cxnChg chg="add mod">
          <ac:chgData name="Emil Björnson" userId="b0a7c065-f6f4-41b0-b3e4-ccdb47e1a085" providerId="ADAL" clId="{25316E08-AC9B-BF49-8370-7116E9C00709}" dt="2021-05-07T14:15:23.580" v="2448" actId="1035"/>
          <ac:cxnSpMkLst>
            <pc:docMk/>
            <pc:sldMk cId="2367953172" sldId="495"/>
            <ac:cxnSpMk id="18" creationId="{2B61DEEB-C030-B946-8BA5-94740D780BDF}"/>
          </ac:cxnSpMkLst>
        </pc:cxnChg>
      </pc:sldChg>
      <pc:sldChg chg="addSp delSp modSp new mod delAnim modAnim">
        <pc:chgData name="Emil Björnson" userId="b0a7c065-f6f4-41b0-b3e4-ccdb47e1a085" providerId="ADAL" clId="{25316E08-AC9B-BF49-8370-7116E9C00709}" dt="2021-05-07T21:49:02.020" v="4374" actId="1035"/>
        <pc:sldMkLst>
          <pc:docMk/>
          <pc:sldMk cId="3034714067" sldId="496"/>
        </pc:sldMkLst>
        <pc:spChg chg="mod">
          <ac:chgData name="Emil Björnson" userId="b0a7c065-f6f4-41b0-b3e4-ccdb47e1a085" providerId="ADAL" clId="{25316E08-AC9B-BF49-8370-7116E9C00709}" dt="2021-05-07T14:28:20.128" v="2488" actId="20577"/>
          <ac:spMkLst>
            <pc:docMk/>
            <pc:sldMk cId="3034714067" sldId="496"/>
            <ac:spMk id="2" creationId="{7770BDEA-D926-5F4C-8E44-F766BC5FF178}"/>
          </ac:spMkLst>
        </pc:spChg>
        <pc:spChg chg="mod">
          <ac:chgData name="Emil Björnson" userId="b0a7c065-f6f4-41b0-b3e4-ccdb47e1a085" providerId="ADAL" clId="{25316E08-AC9B-BF49-8370-7116E9C00709}" dt="2021-05-07T15:46:21.541" v="3246" actId="404"/>
          <ac:spMkLst>
            <pc:docMk/>
            <pc:sldMk cId="3034714067" sldId="496"/>
            <ac:spMk id="3" creationId="{BFEF0DF3-F8A8-4A44-B75D-A3C05CC3049F}"/>
          </ac:spMkLst>
        </pc:spChg>
        <pc:spChg chg="add mod">
          <ac:chgData name="Emil Björnson" userId="b0a7c065-f6f4-41b0-b3e4-ccdb47e1a085" providerId="ADAL" clId="{25316E08-AC9B-BF49-8370-7116E9C00709}" dt="2021-05-07T14:31:52.958" v="2624" actId="1037"/>
          <ac:spMkLst>
            <pc:docMk/>
            <pc:sldMk cId="3034714067" sldId="496"/>
            <ac:spMk id="6" creationId="{163C83C2-6A38-3A48-B757-2D0A54B85758}"/>
          </ac:spMkLst>
        </pc:spChg>
        <pc:spChg chg="add mod">
          <ac:chgData name="Emil Björnson" userId="b0a7c065-f6f4-41b0-b3e4-ccdb47e1a085" providerId="ADAL" clId="{25316E08-AC9B-BF49-8370-7116E9C00709}" dt="2021-05-07T14:32:07.485" v="2635" actId="1036"/>
          <ac:spMkLst>
            <pc:docMk/>
            <pc:sldMk cId="3034714067" sldId="496"/>
            <ac:spMk id="8" creationId="{1BCE9FB3-E3C9-3B43-AB9D-541BD1215011}"/>
          </ac:spMkLst>
        </pc:spChg>
        <pc:spChg chg="add mod">
          <ac:chgData name="Emil Björnson" userId="b0a7c065-f6f4-41b0-b3e4-ccdb47e1a085" providerId="ADAL" clId="{25316E08-AC9B-BF49-8370-7116E9C00709}" dt="2021-05-07T14:32:02.310" v="2633" actId="1036"/>
          <ac:spMkLst>
            <pc:docMk/>
            <pc:sldMk cId="3034714067" sldId="496"/>
            <ac:spMk id="9" creationId="{1B714BC8-7F22-954E-8086-AD60A760B985}"/>
          </ac:spMkLst>
        </pc:spChg>
        <pc:spChg chg="add mod">
          <ac:chgData name="Emil Björnson" userId="b0a7c065-f6f4-41b0-b3e4-ccdb47e1a085" providerId="ADAL" clId="{25316E08-AC9B-BF49-8370-7116E9C00709}" dt="2021-05-07T14:32:12.643" v="2640" actId="1036"/>
          <ac:spMkLst>
            <pc:docMk/>
            <pc:sldMk cId="3034714067" sldId="496"/>
            <ac:spMk id="10" creationId="{CEC9CB9E-11A1-484A-A090-4BB14695BC2A}"/>
          </ac:spMkLst>
        </pc:spChg>
        <pc:spChg chg="add mod">
          <ac:chgData name="Emil Björnson" userId="b0a7c065-f6f4-41b0-b3e4-ccdb47e1a085" providerId="ADAL" clId="{25316E08-AC9B-BF49-8370-7116E9C00709}" dt="2021-05-07T14:32:20.041" v="2656" actId="1035"/>
          <ac:spMkLst>
            <pc:docMk/>
            <pc:sldMk cId="3034714067" sldId="496"/>
            <ac:spMk id="11" creationId="{A5CDC7FA-448A-0E45-B1AA-9B16E31CB765}"/>
          </ac:spMkLst>
        </pc:spChg>
        <pc:spChg chg="add mod">
          <ac:chgData name="Emil Björnson" userId="b0a7c065-f6f4-41b0-b3e4-ccdb47e1a085" providerId="ADAL" clId="{25316E08-AC9B-BF49-8370-7116E9C00709}" dt="2021-05-07T14:32:53.429" v="2668" actId="1076"/>
          <ac:spMkLst>
            <pc:docMk/>
            <pc:sldMk cId="3034714067" sldId="496"/>
            <ac:spMk id="12" creationId="{7B4BF25B-4191-1248-9B86-C688747077E0}"/>
          </ac:spMkLst>
        </pc:spChg>
        <pc:spChg chg="add mod">
          <ac:chgData name="Emil Björnson" userId="b0a7c065-f6f4-41b0-b3e4-ccdb47e1a085" providerId="ADAL" clId="{25316E08-AC9B-BF49-8370-7116E9C00709}" dt="2021-05-07T14:32:55.259" v="2669" actId="1076"/>
          <ac:spMkLst>
            <pc:docMk/>
            <pc:sldMk cId="3034714067" sldId="496"/>
            <ac:spMk id="13" creationId="{A0F5295C-B49D-3549-8FCB-E93BD73F0ADB}"/>
          </ac:spMkLst>
        </pc:spChg>
        <pc:spChg chg="mod">
          <ac:chgData name="Emil Björnson" userId="b0a7c065-f6f4-41b0-b3e4-ccdb47e1a085" providerId="ADAL" clId="{25316E08-AC9B-BF49-8370-7116E9C00709}" dt="2021-05-07T14:33:38.172" v="2675" actId="1076"/>
          <ac:spMkLst>
            <pc:docMk/>
            <pc:sldMk cId="3034714067" sldId="496"/>
            <ac:spMk id="28" creationId="{23540055-6428-5E4D-8E58-72E2129F35F4}"/>
          </ac:spMkLst>
        </pc:spChg>
        <pc:spChg chg="mod">
          <ac:chgData name="Emil Björnson" userId="b0a7c065-f6f4-41b0-b3e4-ccdb47e1a085" providerId="ADAL" clId="{25316E08-AC9B-BF49-8370-7116E9C00709}" dt="2021-05-07T14:33:38.172" v="2675" actId="1076"/>
          <ac:spMkLst>
            <pc:docMk/>
            <pc:sldMk cId="3034714067" sldId="496"/>
            <ac:spMk id="30" creationId="{5DFF2F0D-C27D-4441-BB3A-E35D1024436A}"/>
          </ac:spMkLst>
        </pc:spChg>
        <pc:spChg chg="add mod">
          <ac:chgData name="Emil Björnson" userId="b0a7c065-f6f4-41b0-b3e4-ccdb47e1a085" providerId="ADAL" clId="{25316E08-AC9B-BF49-8370-7116E9C00709}" dt="2021-05-07T14:34:44.148" v="2729" actId="114"/>
          <ac:spMkLst>
            <pc:docMk/>
            <pc:sldMk cId="3034714067" sldId="496"/>
            <ac:spMk id="34" creationId="{3085C91D-4289-9D46-AC5D-81A0883DA623}"/>
          </ac:spMkLst>
        </pc:spChg>
        <pc:spChg chg="add mod">
          <ac:chgData name="Emil Björnson" userId="b0a7c065-f6f4-41b0-b3e4-ccdb47e1a085" providerId="ADAL" clId="{25316E08-AC9B-BF49-8370-7116E9C00709}" dt="2021-05-07T14:35:39.911" v="2741" actId="1076"/>
          <ac:spMkLst>
            <pc:docMk/>
            <pc:sldMk cId="3034714067" sldId="496"/>
            <ac:spMk id="35" creationId="{9FC2B58A-63B2-5D4F-9AD6-E978F987D587}"/>
          </ac:spMkLst>
        </pc:spChg>
        <pc:spChg chg="add mod">
          <ac:chgData name="Emil Björnson" userId="b0a7c065-f6f4-41b0-b3e4-ccdb47e1a085" providerId="ADAL" clId="{25316E08-AC9B-BF49-8370-7116E9C00709}" dt="2021-05-07T14:35:21.934" v="2737" actId="403"/>
          <ac:spMkLst>
            <pc:docMk/>
            <pc:sldMk cId="3034714067" sldId="496"/>
            <ac:spMk id="36" creationId="{78D6EA4E-4EB7-FE46-B7EA-3CB3D6B4BACB}"/>
          </ac:spMkLst>
        </pc:spChg>
        <pc:grpChg chg="add mod">
          <ac:chgData name="Emil Björnson" userId="b0a7c065-f6f4-41b0-b3e4-ccdb47e1a085" providerId="ADAL" clId="{25316E08-AC9B-BF49-8370-7116E9C00709}" dt="2021-05-07T14:33:38.172" v="2675" actId="1076"/>
          <ac:grpSpMkLst>
            <pc:docMk/>
            <pc:sldMk cId="3034714067" sldId="496"/>
            <ac:grpSpMk id="27" creationId="{DBB67873-0E81-5140-BDF9-0C98E88F2D4B}"/>
          </ac:grpSpMkLst>
        </pc:grpChg>
        <pc:grpChg chg="mod">
          <ac:chgData name="Emil Björnson" userId="b0a7c065-f6f4-41b0-b3e4-ccdb47e1a085" providerId="ADAL" clId="{25316E08-AC9B-BF49-8370-7116E9C00709}" dt="2021-05-07T14:33:38.172" v="2675" actId="1076"/>
          <ac:grpSpMkLst>
            <pc:docMk/>
            <pc:sldMk cId="3034714067" sldId="496"/>
            <ac:grpSpMk id="29" creationId="{38CE4C99-1634-FB49-BD35-7B576F6140D3}"/>
          </ac:grpSpMkLst>
        </pc:grpChg>
        <pc:picChg chg="add del mod">
          <ac:chgData name="Emil Björnson" userId="b0a7c065-f6f4-41b0-b3e4-ccdb47e1a085" providerId="ADAL" clId="{25316E08-AC9B-BF49-8370-7116E9C00709}" dt="2021-05-07T14:32:57.039" v="2670" actId="478"/>
          <ac:picMkLst>
            <pc:docMk/>
            <pc:sldMk cId="3034714067" sldId="496"/>
            <ac:picMk id="7" creationId="{DDB22CA5-B565-064A-B1C8-A583739D48FC}"/>
          </ac:picMkLst>
        </pc:picChg>
        <pc:picChg chg="add mod modCrop">
          <ac:chgData name="Emil Björnson" userId="b0a7c065-f6f4-41b0-b3e4-ccdb47e1a085" providerId="ADAL" clId="{25316E08-AC9B-BF49-8370-7116E9C00709}" dt="2021-05-07T21:49:02.020" v="4374" actId="1035"/>
          <ac:picMkLst>
            <pc:docMk/>
            <pc:sldMk cId="3034714067" sldId="496"/>
            <ac:picMk id="20" creationId="{6770EF82-AC53-CC42-9323-2002C779CFD6}"/>
          </ac:picMkLst>
        </pc:picChg>
        <pc:picChg chg="add del mod">
          <ac:chgData name="Emil Björnson" userId="b0a7c065-f6f4-41b0-b3e4-ccdb47e1a085" providerId="ADAL" clId="{25316E08-AC9B-BF49-8370-7116E9C00709}" dt="2021-05-07T15:37:34.451" v="2955" actId="478"/>
          <ac:picMkLst>
            <pc:docMk/>
            <pc:sldMk cId="3034714067" sldId="496"/>
            <ac:picMk id="24" creationId="{3C5299EE-D355-BC4D-A8A3-112A9A75DE0D}"/>
          </ac:picMkLst>
        </pc:picChg>
        <pc:picChg chg="add mod">
          <ac:chgData name="Emil Björnson" userId="b0a7c065-f6f4-41b0-b3e4-ccdb47e1a085" providerId="ADAL" clId="{25316E08-AC9B-BF49-8370-7116E9C00709}" dt="2021-05-07T14:33:38.172" v="2675" actId="1076"/>
          <ac:picMkLst>
            <pc:docMk/>
            <pc:sldMk cId="3034714067" sldId="496"/>
            <ac:picMk id="25" creationId="{D9F1A4DB-2404-2046-A266-AE1EC72739D9}"/>
          </ac:picMkLst>
        </pc:picChg>
        <pc:picChg chg="add del mod">
          <ac:chgData name="Emil Björnson" userId="b0a7c065-f6f4-41b0-b3e4-ccdb47e1a085" providerId="ADAL" clId="{25316E08-AC9B-BF49-8370-7116E9C00709}" dt="2021-05-07T14:34:32.796" v="2726" actId="478"/>
          <ac:picMkLst>
            <pc:docMk/>
            <pc:sldMk cId="3034714067" sldId="496"/>
            <ac:picMk id="33" creationId="{CCD45773-392F-3643-B00D-A7A034247145}"/>
          </ac:picMkLst>
        </pc:picChg>
        <pc:cxnChg chg="add mod">
          <ac:chgData name="Emil Björnson" userId="b0a7c065-f6f4-41b0-b3e4-ccdb47e1a085" providerId="ADAL" clId="{25316E08-AC9B-BF49-8370-7116E9C00709}" dt="2021-05-07T14:31:52.958" v="2624" actId="1037"/>
          <ac:cxnSpMkLst>
            <pc:docMk/>
            <pc:sldMk cId="3034714067" sldId="496"/>
            <ac:cxnSpMk id="14" creationId="{4BA3CCA6-6256-7D4D-8A2A-05C0071D442F}"/>
          </ac:cxnSpMkLst>
        </pc:cxnChg>
        <pc:cxnChg chg="add mod">
          <ac:chgData name="Emil Björnson" userId="b0a7c065-f6f4-41b0-b3e4-ccdb47e1a085" providerId="ADAL" clId="{25316E08-AC9B-BF49-8370-7116E9C00709}" dt="2021-05-07T14:31:52.958" v="2624" actId="1037"/>
          <ac:cxnSpMkLst>
            <pc:docMk/>
            <pc:sldMk cId="3034714067" sldId="496"/>
            <ac:cxnSpMk id="15" creationId="{6B09C3F8-9911-3341-B4FF-B716F1B7D6B5}"/>
          </ac:cxnSpMkLst>
        </pc:cxnChg>
        <pc:cxnChg chg="add mod">
          <ac:chgData name="Emil Björnson" userId="b0a7c065-f6f4-41b0-b3e4-ccdb47e1a085" providerId="ADAL" clId="{25316E08-AC9B-BF49-8370-7116E9C00709}" dt="2021-05-07T14:31:52.958" v="2624" actId="1037"/>
          <ac:cxnSpMkLst>
            <pc:docMk/>
            <pc:sldMk cId="3034714067" sldId="496"/>
            <ac:cxnSpMk id="16" creationId="{70EC6D0C-0F90-2A48-BFD8-4523C863C586}"/>
          </ac:cxnSpMkLst>
        </pc:cxnChg>
        <pc:cxnChg chg="add mod">
          <ac:chgData name="Emil Björnson" userId="b0a7c065-f6f4-41b0-b3e4-ccdb47e1a085" providerId="ADAL" clId="{25316E08-AC9B-BF49-8370-7116E9C00709}" dt="2021-05-07T14:32:26.278" v="2658" actId="14100"/>
          <ac:cxnSpMkLst>
            <pc:docMk/>
            <pc:sldMk cId="3034714067" sldId="496"/>
            <ac:cxnSpMk id="17" creationId="{A971390E-7BD3-EC4E-ACC6-FE09079E916F}"/>
          </ac:cxnSpMkLst>
        </pc:cxnChg>
        <pc:cxnChg chg="add mod">
          <ac:chgData name="Emil Björnson" userId="b0a7c065-f6f4-41b0-b3e4-ccdb47e1a085" providerId="ADAL" clId="{25316E08-AC9B-BF49-8370-7116E9C00709}" dt="2021-05-07T14:32:51.133" v="2667" actId="14100"/>
          <ac:cxnSpMkLst>
            <pc:docMk/>
            <pc:sldMk cId="3034714067" sldId="496"/>
            <ac:cxnSpMk id="18" creationId="{ECFD903D-B9EA-8442-91D0-3C1ADB740AC0}"/>
          </ac:cxnSpMkLst>
        </pc:cxnChg>
        <pc:cxnChg chg="add mod">
          <ac:chgData name="Emil Björnson" userId="b0a7c065-f6f4-41b0-b3e4-ccdb47e1a085" providerId="ADAL" clId="{25316E08-AC9B-BF49-8370-7116E9C00709}" dt="2021-05-07T14:32:39.857" v="2662" actId="14100"/>
          <ac:cxnSpMkLst>
            <pc:docMk/>
            <pc:sldMk cId="3034714067" sldId="496"/>
            <ac:cxnSpMk id="19" creationId="{346FE741-B30D-024A-AB6F-A98B1076EC53}"/>
          </ac:cxnSpMkLst>
        </pc:cxnChg>
        <pc:cxnChg chg="add mod">
          <ac:chgData name="Emil Björnson" userId="b0a7c065-f6f4-41b0-b3e4-ccdb47e1a085" providerId="ADAL" clId="{25316E08-AC9B-BF49-8370-7116E9C00709}" dt="2021-05-07T21:43:11.576" v="4361"/>
          <ac:cxnSpMkLst>
            <pc:docMk/>
            <pc:sldMk cId="3034714067" sldId="496"/>
            <ac:cxnSpMk id="26" creationId="{DA752CF4-42C9-4A4E-9FC2-FC2A5D2CD441}"/>
          </ac:cxnSpMkLst>
        </pc:cxnChg>
        <pc:cxnChg chg="mod">
          <ac:chgData name="Emil Björnson" userId="b0a7c065-f6f4-41b0-b3e4-ccdb47e1a085" providerId="ADAL" clId="{25316E08-AC9B-BF49-8370-7116E9C00709}" dt="2021-05-07T14:33:38.172" v="2675" actId="1076"/>
          <ac:cxnSpMkLst>
            <pc:docMk/>
            <pc:sldMk cId="3034714067" sldId="496"/>
            <ac:cxnSpMk id="31" creationId="{37B5027F-3E6E-8D45-92D2-62CD3BF8F8ED}"/>
          </ac:cxnSpMkLst>
        </pc:cxnChg>
        <pc:cxnChg chg="mod">
          <ac:chgData name="Emil Björnson" userId="b0a7c065-f6f4-41b0-b3e4-ccdb47e1a085" providerId="ADAL" clId="{25316E08-AC9B-BF49-8370-7116E9C00709}" dt="2021-05-07T14:33:38.172" v="2675" actId="1076"/>
          <ac:cxnSpMkLst>
            <pc:docMk/>
            <pc:sldMk cId="3034714067" sldId="496"/>
            <ac:cxnSpMk id="32" creationId="{390AD11F-18DB-724C-865D-F18AE4B81F59}"/>
          </ac:cxnSpMkLst>
        </pc:cxnChg>
      </pc:sldChg>
      <pc:sldChg chg="addSp delSp modSp new mod modAnim">
        <pc:chgData name="Emil Björnson" userId="b0a7c065-f6f4-41b0-b3e4-ccdb47e1a085" providerId="ADAL" clId="{25316E08-AC9B-BF49-8370-7116E9C00709}" dt="2021-05-09T20:35:25.493" v="4545"/>
        <pc:sldMkLst>
          <pc:docMk/>
          <pc:sldMk cId="3578316967" sldId="497"/>
        </pc:sldMkLst>
        <pc:spChg chg="mod">
          <ac:chgData name="Emil Björnson" userId="b0a7c065-f6f4-41b0-b3e4-ccdb47e1a085" providerId="ADAL" clId="{25316E08-AC9B-BF49-8370-7116E9C00709}" dt="2021-05-07T14:39:36.482" v="2875" actId="1076"/>
          <ac:spMkLst>
            <pc:docMk/>
            <pc:sldMk cId="3578316967" sldId="497"/>
            <ac:spMk id="2" creationId="{083590AD-36DD-9944-B8F2-0B7F0D183A79}"/>
          </ac:spMkLst>
        </pc:spChg>
        <pc:spChg chg="add del mod">
          <ac:chgData name="Emil Björnson" userId="b0a7c065-f6f4-41b0-b3e4-ccdb47e1a085" providerId="ADAL" clId="{25316E08-AC9B-BF49-8370-7116E9C00709}" dt="2021-05-09T18:31:31.372" v="4419" actId="767"/>
          <ac:spMkLst>
            <pc:docMk/>
            <pc:sldMk cId="3578316967" sldId="497"/>
            <ac:spMk id="3" creationId="{222D8356-0DD4-F845-A04E-990D52DF4D3C}"/>
          </ac:spMkLst>
        </pc:spChg>
        <pc:spChg chg="del">
          <ac:chgData name="Emil Björnson" userId="b0a7c065-f6f4-41b0-b3e4-ccdb47e1a085" providerId="ADAL" clId="{25316E08-AC9B-BF49-8370-7116E9C00709}" dt="2021-05-07T14:38:35.324" v="2856" actId="478"/>
          <ac:spMkLst>
            <pc:docMk/>
            <pc:sldMk cId="3578316967" sldId="497"/>
            <ac:spMk id="3" creationId="{4610AA5F-4521-7146-B31B-D0621DEBC34D}"/>
          </ac:spMkLst>
        </pc:spChg>
        <pc:spChg chg="mod">
          <ac:chgData name="Emil Björnson" userId="b0a7c065-f6f4-41b0-b3e4-ccdb47e1a085" providerId="ADAL" clId="{25316E08-AC9B-BF49-8370-7116E9C00709}" dt="2021-05-07T14:39:03.018" v="2864" actId="120"/>
          <ac:spMkLst>
            <pc:docMk/>
            <pc:sldMk cId="3578316967" sldId="497"/>
            <ac:spMk id="4" creationId="{5B81B3CA-C3E3-7B4B-AAF3-A6710491CD19}"/>
          </ac:spMkLst>
        </pc:spChg>
        <pc:spChg chg="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5" creationId="{2F35F2F0-8575-9D4F-B09E-FF856B84FEE3}"/>
          </ac:spMkLst>
        </pc:spChg>
        <pc:spChg chg="add 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7" creationId="{1E88F2C9-920B-964C-A786-4C9A55F785AC}"/>
          </ac:spMkLst>
        </pc:spChg>
        <pc:spChg chg="add 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9" creationId="{913C8E80-4035-2040-B2F9-AC5A071FB213}"/>
          </ac:spMkLst>
        </pc:spChg>
        <pc:spChg chg="mod">
          <ac:chgData name="Emil Björnson" userId="b0a7c065-f6f4-41b0-b3e4-ccdb47e1a085" providerId="ADAL" clId="{25316E08-AC9B-BF49-8370-7116E9C00709}" dt="2021-05-07T14:39:03.018" v="2864" actId="120"/>
          <ac:spMkLst>
            <pc:docMk/>
            <pc:sldMk cId="3578316967" sldId="497"/>
            <ac:spMk id="13" creationId="{777C362B-76C0-4949-9D95-9CDECADDE518}"/>
          </ac:spMkLst>
        </pc:spChg>
        <pc:spChg chg="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17" creationId="{063CEE97-AEA4-8A43-A5C9-FB02BFD44BD3}"/>
          </ac:spMkLst>
        </pc:spChg>
        <pc:spChg chg="mod">
          <ac:chgData name="Emil Björnson" userId="b0a7c065-f6f4-41b0-b3e4-ccdb47e1a085" providerId="ADAL" clId="{25316E08-AC9B-BF49-8370-7116E9C00709}" dt="2021-05-07T14:39:03.018" v="2864" actId="120"/>
          <ac:spMkLst>
            <pc:docMk/>
            <pc:sldMk cId="3578316967" sldId="497"/>
            <ac:spMk id="24" creationId="{17916106-C000-E448-B814-2075721912F6}"/>
          </ac:spMkLst>
        </pc:spChg>
        <pc:spChg chg="mod">
          <ac:chgData name="Emil Björnson" userId="b0a7c065-f6f4-41b0-b3e4-ccdb47e1a085" providerId="ADAL" clId="{25316E08-AC9B-BF49-8370-7116E9C00709}" dt="2021-05-07T14:39:03.018" v="2864" actId="120"/>
          <ac:spMkLst>
            <pc:docMk/>
            <pc:sldMk cId="3578316967" sldId="497"/>
            <ac:spMk id="25" creationId="{57597199-00A0-AD4C-8DC7-0A56EACB855E}"/>
          </ac:spMkLst>
        </pc:spChg>
        <pc:spChg chg="add 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27" creationId="{2FE0C678-3BCA-B641-90DE-8EFF3D849A79}"/>
          </ac:spMkLst>
        </pc:spChg>
        <pc:spChg chg="add mod">
          <ac:chgData name="Emil Björnson" userId="b0a7c065-f6f4-41b0-b3e4-ccdb47e1a085" providerId="ADAL" clId="{25316E08-AC9B-BF49-8370-7116E9C00709}" dt="2021-05-07T14:39:52.784" v="2878" actId="166"/>
          <ac:spMkLst>
            <pc:docMk/>
            <pc:sldMk cId="3578316967" sldId="497"/>
            <ac:spMk id="32" creationId="{F40455D0-26F8-2C45-B34A-2516F937D8A6}"/>
          </ac:spMkLst>
        </pc:spChg>
        <pc:spChg chg="add mod">
          <ac:chgData name="Emil Björnson" userId="b0a7c065-f6f4-41b0-b3e4-ccdb47e1a085" providerId="ADAL" clId="{25316E08-AC9B-BF49-8370-7116E9C00709}" dt="2021-05-07T14:39:56.442" v="2879" actId="1076"/>
          <ac:spMkLst>
            <pc:docMk/>
            <pc:sldMk cId="3578316967" sldId="497"/>
            <ac:spMk id="33" creationId="{75B4E68E-B3C8-4D48-A543-752CBF866337}"/>
          </ac:spMkLst>
        </pc:spChg>
        <pc:spChg chg="add mod">
          <ac:chgData name="Emil Björnson" userId="b0a7c065-f6f4-41b0-b3e4-ccdb47e1a085" providerId="ADAL" clId="{25316E08-AC9B-BF49-8370-7116E9C00709}" dt="2021-05-07T14:39:23.827" v="2870" actId="207"/>
          <ac:spMkLst>
            <pc:docMk/>
            <pc:sldMk cId="3578316967" sldId="497"/>
            <ac:spMk id="34" creationId="{4EEECEDF-2D48-7048-ACFF-4207F1D05D3B}"/>
          </ac:spMkLst>
        </pc:spChg>
        <pc:spChg chg="add mod">
          <ac:chgData name="Emil Björnson" userId="b0a7c065-f6f4-41b0-b3e4-ccdb47e1a085" providerId="ADAL" clId="{25316E08-AC9B-BF49-8370-7116E9C00709}" dt="2021-05-07T14:39:16.768" v="2869" actId="1076"/>
          <ac:spMkLst>
            <pc:docMk/>
            <pc:sldMk cId="3578316967" sldId="497"/>
            <ac:spMk id="35" creationId="{14669916-D3F1-9442-88F3-9BA5E9DCFFDF}"/>
          </ac:spMkLst>
        </pc:spChg>
        <pc:spChg chg="add mod">
          <ac:chgData name="Emil Björnson" userId="b0a7c065-f6f4-41b0-b3e4-ccdb47e1a085" providerId="ADAL" clId="{25316E08-AC9B-BF49-8370-7116E9C00709}" dt="2021-05-09T18:33:16.248" v="4544" actId="207"/>
          <ac:spMkLst>
            <pc:docMk/>
            <pc:sldMk cId="3578316967" sldId="497"/>
            <ac:spMk id="37" creationId="{825A3666-3050-0D42-9FF8-D312E14AE7BB}"/>
          </ac:spMkLst>
        </pc:spChg>
        <pc:grpChg chg="add mod">
          <ac:chgData name="Emil Björnson" userId="b0a7c065-f6f4-41b0-b3e4-ccdb47e1a085" providerId="ADAL" clId="{25316E08-AC9B-BF49-8370-7116E9C00709}" dt="2021-05-07T14:37:29.168" v="2820" actId="1076"/>
          <ac:grpSpMkLst>
            <pc:docMk/>
            <pc:sldMk cId="3578316967" sldId="497"/>
            <ac:grpSpMk id="11" creationId="{F676A6F7-DDC6-DE4C-A631-1E450FD6275E}"/>
          </ac:grpSpMkLst>
        </pc:grpChg>
        <pc:grpChg chg="mod">
          <ac:chgData name="Emil Björnson" userId="b0a7c065-f6f4-41b0-b3e4-ccdb47e1a085" providerId="ADAL" clId="{25316E08-AC9B-BF49-8370-7116E9C00709}" dt="2021-05-07T14:37:24.612" v="2819"/>
          <ac:grpSpMkLst>
            <pc:docMk/>
            <pc:sldMk cId="3578316967" sldId="497"/>
            <ac:grpSpMk id="12" creationId="{4390C870-D5EB-304C-AAFD-4F84F77E76B7}"/>
          </ac:grpSpMkLst>
        </pc:grpChg>
        <pc:grpChg chg="mod">
          <ac:chgData name="Emil Björnson" userId="b0a7c065-f6f4-41b0-b3e4-ccdb47e1a085" providerId="ADAL" clId="{25316E08-AC9B-BF49-8370-7116E9C00709}" dt="2021-05-07T14:37:24.612" v="2819"/>
          <ac:grpSpMkLst>
            <pc:docMk/>
            <pc:sldMk cId="3578316967" sldId="497"/>
            <ac:grpSpMk id="14" creationId="{B0D0DFD4-FF38-4B4F-B266-45A43D7C8C67}"/>
          </ac:grpSpMkLst>
        </pc:grpChg>
        <pc:grpChg chg="mod">
          <ac:chgData name="Emil Björnson" userId="b0a7c065-f6f4-41b0-b3e4-ccdb47e1a085" providerId="ADAL" clId="{25316E08-AC9B-BF49-8370-7116E9C00709}" dt="2021-05-07T14:37:24.612" v="2819"/>
          <ac:grpSpMkLst>
            <pc:docMk/>
            <pc:sldMk cId="3578316967" sldId="497"/>
            <ac:grpSpMk id="15" creationId="{9825DDDB-DF3D-CA4A-A3FC-0DC9A9F013A0}"/>
          </ac:grpSpMkLst>
        </pc:grpChg>
        <pc:grpChg chg="mod">
          <ac:chgData name="Emil Björnson" userId="b0a7c065-f6f4-41b0-b3e4-ccdb47e1a085" providerId="ADAL" clId="{25316E08-AC9B-BF49-8370-7116E9C00709}" dt="2021-05-07T14:37:24.612" v="2819"/>
          <ac:grpSpMkLst>
            <pc:docMk/>
            <pc:sldMk cId="3578316967" sldId="497"/>
            <ac:grpSpMk id="16" creationId="{792B9066-B59C-5245-A0AD-1C15EDD3671A}"/>
          </ac:grpSpMkLst>
        </pc:grpChg>
        <pc:picChg chg="add mod">
          <ac:chgData name="Emil Björnson" userId="b0a7c065-f6f4-41b0-b3e4-ccdb47e1a085" providerId="ADAL" clId="{25316E08-AC9B-BF49-8370-7116E9C00709}" dt="2021-05-07T14:37:15.053" v="2818" actId="1036"/>
          <ac:picMkLst>
            <pc:docMk/>
            <pc:sldMk cId="3578316967" sldId="497"/>
            <ac:picMk id="6" creationId="{3834F464-38BC-9943-9D8A-5CBA9855268D}"/>
          </ac:picMkLst>
        </pc:picChg>
        <pc:cxnChg chg="add mod">
          <ac:chgData name="Emil Björnson" userId="b0a7c065-f6f4-41b0-b3e4-ccdb47e1a085" providerId="ADAL" clId="{25316E08-AC9B-BF49-8370-7116E9C00709}" dt="2021-05-07T14:38:01.118" v="2844" actId="14100"/>
          <ac:cxnSpMkLst>
            <pc:docMk/>
            <pc:sldMk cId="3578316967" sldId="497"/>
            <ac:cxnSpMk id="8" creationId="{20486C08-3DCE-F74C-ABDD-54732B3ED149}"/>
          </ac:cxnSpMkLst>
        </pc:cxnChg>
        <pc:cxnChg chg="add mod">
          <ac:chgData name="Emil Björnson" userId="b0a7c065-f6f4-41b0-b3e4-ccdb47e1a085" providerId="ADAL" clId="{25316E08-AC9B-BF49-8370-7116E9C00709}" dt="2021-05-07T14:38:08.897" v="2847" actId="1076"/>
          <ac:cxnSpMkLst>
            <pc:docMk/>
            <pc:sldMk cId="3578316967" sldId="497"/>
            <ac:cxnSpMk id="10" creationId="{EECFAD55-D940-6543-A929-F9A3A3EB4ADE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18" creationId="{351EA0FE-5190-B54E-A74F-93D07C526990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19" creationId="{553B3216-8D8E-CF46-938E-0B63DAA00CAE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20" creationId="{6F1CEA8F-9E39-A04F-8ABF-D1567506245E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21" creationId="{66776EB4-8703-9A4D-88AD-41BEC3D7CBA6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22" creationId="{85B24846-F7EF-B841-8CAA-65D955959D2D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23" creationId="{F0A13B7D-F8A4-D340-811E-BB204E31594E}"/>
          </ac:cxnSpMkLst>
        </pc:cxnChg>
        <pc:cxnChg chg="add mod">
          <ac:chgData name="Emil Björnson" userId="b0a7c065-f6f4-41b0-b3e4-ccdb47e1a085" providerId="ADAL" clId="{25316E08-AC9B-BF49-8370-7116E9C00709}" dt="2021-05-07T14:37:43.444" v="2827" actId="14100"/>
          <ac:cxnSpMkLst>
            <pc:docMk/>
            <pc:sldMk cId="3578316967" sldId="497"/>
            <ac:cxnSpMk id="26" creationId="{A6A69B62-6D8A-C544-B8A7-3A31B301CFC7}"/>
          </ac:cxnSpMkLst>
        </pc:cxnChg>
        <pc:cxnChg chg="add mod">
          <ac:chgData name="Emil Björnson" userId="b0a7c065-f6f4-41b0-b3e4-ccdb47e1a085" providerId="ADAL" clId="{25316E08-AC9B-BF49-8370-7116E9C00709}" dt="2021-05-07T14:39:41.660" v="2877" actId="14100"/>
          <ac:cxnSpMkLst>
            <pc:docMk/>
            <pc:sldMk cId="3578316967" sldId="497"/>
            <ac:cxnSpMk id="36" creationId="{48899652-3814-DA47-A1CD-0273BC31BF99}"/>
          </ac:cxnSpMkLst>
        </pc:cxnChg>
      </pc:sldChg>
      <pc:sldChg chg="addSp delSp modSp new mod delAnim modAnim">
        <pc:chgData name="Emil Björnson" userId="b0a7c065-f6f4-41b0-b3e4-ccdb47e1a085" providerId="ADAL" clId="{25316E08-AC9B-BF49-8370-7116E9C00709}" dt="2021-05-07T16:02:19.627" v="4275"/>
        <pc:sldMkLst>
          <pc:docMk/>
          <pc:sldMk cId="2407668019" sldId="498"/>
        </pc:sldMkLst>
        <pc:spChg chg="mod">
          <ac:chgData name="Emil Björnson" userId="b0a7c065-f6f4-41b0-b3e4-ccdb47e1a085" providerId="ADAL" clId="{25316E08-AC9B-BF49-8370-7116E9C00709}" dt="2021-05-07T15:34:40.999" v="2928" actId="20577"/>
          <ac:spMkLst>
            <pc:docMk/>
            <pc:sldMk cId="2407668019" sldId="498"/>
            <ac:spMk id="2" creationId="{210505B0-6A5D-2841-8BC6-9640D2A9A970}"/>
          </ac:spMkLst>
        </pc:spChg>
        <pc:spChg chg="mod">
          <ac:chgData name="Emil Björnson" userId="b0a7c065-f6f4-41b0-b3e4-ccdb47e1a085" providerId="ADAL" clId="{25316E08-AC9B-BF49-8370-7116E9C00709}" dt="2021-05-07T15:48:29.867" v="3372"/>
          <ac:spMkLst>
            <pc:docMk/>
            <pc:sldMk cId="2407668019" sldId="498"/>
            <ac:spMk id="3" creationId="{1A4D1214-DEFF-1E45-8493-7A28ADB5A2FF}"/>
          </ac:spMkLst>
        </pc:spChg>
        <pc:spChg chg="add mod">
          <ac:chgData name="Emil Björnson" userId="b0a7c065-f6f4-41b0-b3e4-ccdb47e1a085" providerId="ADAL" clId="{25316E08-AC9B-BF49-8370-7116E9C00709}" dt="2021-05-07T15:41:01.807" v="3014" actId="16959"/>
          <ac:spMkLst>
            <pc:docMk/>
            <pc:sldMk cId="2407668019" sldId="498"/>
            <ac:spMk id="6" creationId="{664F2FC5-0483-9445-B6B0-96948B4EF6F9}"/>
          </ac:spMkLst>
        </pc:spChg>
        <pc:spChg chg="add del mod">
          <ac:chgData name="Emil Björnson" userId="b0a7c065-f6f4-41b0-b3e4-ccdb47e1a085" providerId="ADAL" clId="{25316E08-AC9B-BF49-8370-7116E9C00709}" dt="2021-05-07T15:41:28.703" v="3037" actId="478"/>
          <ac:spMkLst>
            <pc:docMk/>
            <pc:sldMk cId="2407668019" sldId="498"/>
            <ac:spMk id="7" creationId="{0B2CA21D-56B8-C546-8262-C95763341A1D}"/>
          </ac:spMkLst>
        </pc:spChg>
        <pc:spChg chg="add mod">
          <ac:chgData name="Emil Björnson" userId="b0a7c065-f6f4-41b0-b3e4-ccdb47e1a085" providerId="ADAL" clId="{25316E08-AC9B-BF49-8370-7116E9C00709}" dt="2021-05-07T15:41:41.118" v="3053" actId="1076"/>
          <ac:spMkLst>
            <pc:docMk/>
            <pc:sldMk cId="2407668019" sldId="498"/>
            <ac:spMk id="8" creationId="{9759FA75-8E58-3B44-ABB8-ACD272A5CD26}"/>
          </ac:spMkLst>
        </pc:spChg>
        <pc:spChg chg="add del mod">
          <ac:chgData name="Emil Björnson" userId="b0a7c065-f6f4-41b0-b3e4-ccdb47e1a085" providerId="ADAL" clId="{25316E08-AC9B-BF49-8370-7116E9C00709}" dt="2021-05-07T15:41:34.195" v="3039" actId="478"/>
          <ac:spMkLst>
            <pc:docMk/>
            <pc:sldMk cId="2407668019" sldId="498"/>
            <ac:spMk id="9" creationId="{F49AD249-9D8E-8844-8D5A-07C71EBFF578}"/>
          </ac:spMkLst>
        </pc:spChg>
        <pc:spChg chg="add del mod">
          <ac:chgData name="Emil Björnson" userId="b0a7c065-f6f4-41b0-b3e4-ccdb47e1a085" providerId="ADAL" clId="{25316E08-AC9B-BF49-8370-7116E9C00709}" dt="2021-05-07T15:39:44.944" v="3001" actId="478"/>
          <ac:spMkLst>
            <pc:docMk/>
            <pc:sldMk cId="2407668019" sldId="498"/>
            <ac:spMk id="10" creationId="{F60E8C8C-D2A1-1F47-A4E3-C4068E4DD30A}"/>
          </ac:spMkLst>
        </pc:spChg>
        <pc:spChg chg="add mod">
          <ac:chgData name="Emil Björnson" userId="b0a7c065-f6f4-41b0-b3e4-ccdb47e1a085" providerId="ADAL" clId="{25316E08-AC9B-BF49-8370-7116E9C00709}" dt="2021-05-07T15:41:21.884" v="3034" actId="20577"/>
          <ac:spMkLst>
            <pc:docMk/>
            <pc:sldMk cId="2407668019" sldId="498"/>
            <ac:spMk id="11" creationId="{3DFBCB49-E0B7-074C-988D-97880655B7E9}"/>
          </ac:spMkLst>
        </pc:spChg>
        <pc:spChg chg="add del mod">
          <ac:chgData name="Emil Björnson" userId="b0a7c065-f6f4-41b0-b3e4-ccdb47e1a085" providerId="ADAL" clId="{25316E08-AC9B-BF49-8370-7116E9C00709}" dt="2021-05-07T15:41:26.010" v="3036" actId="478"/>
          <ac:spMkLst>
            <pc:docMk/>
            <pc:sldMk cId="2407668019" sldId="498"/>
            <ac:spMk id="12" creationId="{B4029ED7-167F-B141-B3C2-D7C2069452C8}"/>
          </ac:spMkLst>
        </pc:spChg>
        <pc:spChg chg="add mod">
          <ac:chgData name="Emil Björnson" userId="b0a7c065-f6f4-41b0-b3e4-ccdb47e1a085" providerId="ADAL" clId="{25316E08-AC9B-BF49-8370-7116E9C00709}" dt="2021-05-07T15:49:19.682" v="3403" actId="1076"/>
          <ac:spMkLst>
            <pc:docMk/>
            <pc:sldMk cId="2407668019" sldId="498"/>
            <ac:spMk id="21" creationId="{E1C7BF2B-709B-414D-B5D1-315921CF10C7}"/>
          </ac:spMkLst>
        </pc:spChg>
        <pc:spChg chg="add mod">
          <ac:chgData name="Emil Björnson" userId="b0a7c065-f6f4-41b0-b3e4-ccdb47e1a085" providerId="ADAL" clId="{25316E08-AC9B-BF49-8370-7116E9C00709}" dt="2021-05-07T15:45:44.478" v="3225"/>
          <ac:spMkLst>
            <pc:docMk/>
            <pc:sldMk cId="2407668019" sldId="498"/>
            <ac:spMk id="22" creationId="{4D37749E-2FD1-B948-ABF6-9FE99F931F43}"/>
          </ac:spMkLst>
        </pc:spChg>
        <pc:spChg chg="add del mod">
          <ac:chgData name="Emil Björnson" userId="b0a7c065-f6f4-41b0-b3e4-ccdb47e1a085" providerId="ADAL" clId="{25316E08-AC9B-BF49-8370-7116E9C00709}" dt="2021-05-07T15:45:56.042" v="3228" actId="478"/>
          <ac:spMkLst>
            <pc:docMk/>
            <pc:sldMk cId="2407668019" sldId="498"/>
            <ac:spMk id="23" creationId="{2CE03F68-0CA2-474F-ADD9-863FAE043146}"/>
          </ac:spMkLst>
        </pc:spChg>
        <pc:spChg chg="add mod">
          <ac:chgData name="Emil Björnson" userId="b0a7c065-f6f4-41b0-b3e4-ccdb47e1a085" providerId="ADAL" clId="{25316E08-AC9B-BF49-8370-7116E9C00709}" dt="2021-05-07T15:48:46.909" v="3379" actId="1076"/>
          <ac:spMkLst>
            <pc:docMk/>
            <pc:sldMk cId="2407668019" sldId="498"/>
            <ac:spMk id="24" creationId="{F3341DAF-2E42-D544-BC80-3F72A64C8DF2}"/>
          </ac:spMkLst>
        </pc:spChg>
        <pc:picChg chg="add mod">
          <ac:chgData name="Emil Björnson" userId="b0a7c065-f6f4-41b0-b3e4-ccdb47e1a085" providerId="ADAL" clId="{25316E08-AC9B-BF49-8370-7116E9C00709}" dt="2021-05-07T15:42:39.894" v="3089" actId="1036"/>
          <ac:picMkLst>
            <pc:docMk/>
            <pc:sldMk cId="2407668019" sldId="498"/>
            <ac:picMk id="20" creationId="{29D66B97-D079-CB4A-9416-15D014A5DAF2}"/>
          </ac:picMkLst>
        </pc:picChg>
        <pc:cxnChg chg="add del mod">
          <ac:chgData name="Emil Björnson" userId="b0a7c065-f6f4-41b0-b3e4-ccdb47e1a085" providerId="ADAL" clId="{25316E08-AC9B-BF49-8370-7116E9C00709}" dt="2021-05-07T15:41:28.703" v="3037" actId="478"/>
          <ac:cxnSpMkLst>
            <pc:docMk/>
            <pc:sldMk cId="2407668019" sldId="498"/>
            <ac:cxnSpMk id="13" creationId="{B4A05812-4818-EC41-87E2-8F66BD5A0448}"/>
          </ac:cxnSpMkLst>
        </pc:cxnChg>
        <pc:cxnChg chg="add mod">
          <ac:chgData name="Emil Björnson" userId="b0a7c065-f6f4-41b0-b3e4-ccdb47e1a085" providerId="ADAL" clId="{25316E08-AC9B-BF49-8370-7116E9C00709}" dt="2021-05-07T15:39:00.212" v="2985"/>
          <ac:cxnSpMkLst>
            <pc:docMk/>
            <pc:sldMk cId="2407668019" sldId="498"/>
            <ac:cxnSpMk id="14" creationId="{A01026F9-7E7A-9348-8769-5F65557F5C72}"/>
          </ac:cxnSpMkLst>
        </pc:cxnChg>
        <pc:cxnChg chg="add del mod">
          <ac:chgData name="Emil Björnson" userId="b0a7c065-f6f4-41b0-b3e4-ccdb47e1a085" providerId="ADAL" clId="{25316E08-AC9B-BF49-8370-7116E9C00709}" dt="2021-05-07T15:41:34.946" v="3040" actId="478"/>
          <ac:cxnSpMkLst>
            <pc:docMk/>
            <pc:sldMk cId="2407668019" sldId="498"/>
            <ac:cxnSpMk id="15" creationId="{D3827D5F-956C-DA41-B903-500F3FC6E7E8}"/>
          </ac:cxnSpMkLst>
        </pc:cxnChg>
        <pc:cxnChg chg="add del mod">
          <ac:chgData name="Emil Björnson" userId="b0a7c065-f6f4-41b0-b3e4-ccdb47e1a085" providerId="ADAL" clId="{25316E08-AC9B-BF49-8370-7116E9C00709}" dt="2021-05-07T15:39:44.944" v="3001" actId="478"/>
          <ac:cxnSpMkLst>
            <pc:docMk/>
            <pc:sldMk cId="2407668019" sldId="498"/>
            <ac:cxnSpMk id="16" creationId="{BEFAA7F4-4E38-9948-B40E-9D4FD35BE89D}"/>
          </ac:cxnSpMkLst>
        </pc:cxnChg>
        <pc:cxnChg chg="add mod">
          <ac:chgData name="Emil Björnson" userId="b0a7c065-f6f4-41b0-b3e4-ccdb47e1a085" providerId="ADAL" clId="{25316E08-AC9B-BF49-8370-7116E9C00709}" dt="2021-05-07T15:41:13.186" v="3015" actId="1076"/>
          <ac:cxnSpMkLst>
            <pc:docMk/>
            <pc:sldMk cId="2407668019" sldId="498"/>
            <ac:cxnSpMk id="17" creationId="{4A52C44B-B32D-5E40-AE79-F9C8DDE2DAE4}"/>
          </ac:cxnSpMkLst>
        </pc:cxnChg>
        <pc:cxnChg chg="add del mod">
          <ac:chgData name="Emil Björnson" userId="b0a7c065-f6f4-41b0-b3e4-ccdb47e1a085" providerId="ADAL" clId="{25316E08-AC9B-BF49-8370-7116E9C00709}" dt="2021-05-07T15:41:26.010" v="3036" actId="478"/>
          <ac:cxnSpMkLst>
            <pc:docMk/>
            <pc:sldMk cId="2407668019" sldId="498"/>
            <ac:cxnSpMk id="18" creationId="{CD79C7CB-C3AC-B74F-8B1C-D081413589D8}"/>
          </ac:cxnSpMkLst>
        </pc:cxnChg>
      </pc:sldChg>
      <pc:sldChg chg="modSp new del mod">
        <pc:chgData name="Emil Björnson" userId="b0a7c065-f6f4-41b0-b3e4-ccdb47e1a085" providerId="ADAL" clId="{25316E08-AC9B-BF49-8370-7116E9C00709}" dt="2021-05-07T15:46:05.692" v="3230" actId="2696"/>
        <pc:sldMkLst>
          <pc:docMk/>
          <pc:sldMk cId="3948666410" sldId="499"/>
        </pc:sldMkLst>
        <pc:spChg chg="mod">
          <ac:chgData name="Emil Björnson" userId="b0a7c065-f6f4-41b0-b3e4-ccdb47e1a085" providerId="ADAL" clId="{25316E08-AC9B-BF49-8370-7116E9C00709}" dt="2021-05-07T15:34:55.095" v="2954" actId="20577"/>
          <ac:spMkLst>
            <pc:docMk/>
            <pc:sldMk cId="3948666410" sldId="499"/>
            <ac:spMk id="2" creationId="{ECFAD858-97C2-E449-9D37-39A2A5CC3C89}"/>
          </ac:spMkLst>
        </pc:spChg>
      </pc:sldChg>
      <pc:sldChg chg="addSp delSp modSp add mod modAnim">
        <pc:chgData name="Emil Björnson" userId="b0a7c065-f6f4-41b0-b3e4-ccdb47e1a085" providerId="ADAL" clId="{25316E08-AC9B-BF49-8370-7116E9C00709}" dt="2021-05-07T22:04:21.961" v="4386" actId="20577"/>
        <pc:sldMkLst>
          <pc:docMk/>
          <pc:sldMk cId="2086346068" sldId="500"/>
        </pc:sldMkLst>
        <pc:spChg chg="mod">
          <ac:chgData name="Emil Björnson" userId="b0a7c065-f6f4-41b0-b3e4-ccdb47e1a085" providerId="ADAL" clId="{25316E08-AC9B-BF49-8370-7116E9C00709}" dt="2021-05-07T15:46:09.002" v="3231"/>
          <ac:spMkLst>
            <pc:docMk/>
            <pc:sldMk cId="2086346068" sldId="500"/>
            <ac:spMk id="2" creationId="{210505B0-6A5D-2841-8BC6-9640D2A9A970}"/>
          </ac:spMkLst>
        </pc:spChg>
        <pc:spChg chg="mod">
          <ac:chgData name="Emil Björnson" userId="b0a7c065-f6f4-41b0-b3e4-ccdb47e1a085" providerId="ADAL" clId="{25316E08-AC9B-BF49-8370-7116E9C00709}" dt="2021-05-07T15:46:15.499" v="3244" actId="404"/>
          <ac:spMkLst>
            <pc:docMk/>
            <pc:sldMk cId="2086346068" sldId="500"/>
            <ac:spMk id="3" creationId="{1A4D1214-DEFF-1E45-8493-7A28ADB5A2FF}"/>
          </ac:spMkLst>
        </pc:spChg>
        <pc:spChg chg="mod">
          <ac:chgData name="Emil Björnson" userId="b0a7c065-f6f4-41b0-b3e4-ccdb47e1a085" providerId="ADAL" clId="{25316E08-AC9B-BF49-8370-7116E9C00709}" dt="2021-05-07T22:00:52.589" v="4376" actId="20577"/>
          <ac:spMkLst>
            <pc:docMk/>
            <pc:sldMk cId="2086346068" sldId="500"/>
            <ac:spMk id="6" creationId="{664F2FC5-0483-9445-B6B0-96948B4EF6F9}"/>
          </ac:spMkLst>
        </pc:spChg>
        <pc:spChg chg="mod">
          <ac:chgData name="Emil Björnson" userId="b0a7c065-f6f4-41b0-b3e4-ccdb47e1a085" providerId="ADAL" clId="{25316E08-AC9B-BF49-8370-7116E9C00709}" dt="2021-05-07T15:47:59.674" v="3342" actId="1037"/>
          <ac:spMkLst>
            <pc:docMk/>
            <pc:sldMk cId="2086346068" sldId="500"/>
            <ac:spMk id="8" creationId="{9759FA75-8E58-3B44-ABB8-ACD272A5CD26}"/>
          </ac:spMkLst>
        </pc:spChg>
        <pc:spChg chg="mod">
          <ac:chgData name="Emil Björnson" userId="b0a7c065-f6f4-41b0-b3e4-ccdb47e1a085" providerId="ADAL" clId="{25316E08-AC9B-BF49-8370-7116E9C00709}" dt="2021-05-07T15:46:56.647" v="3275" actId="1076"/>
          <ac:spMkLst>
            <pc:docMk/>
            <pc:sldMk cId="2086346068" sldId="500"/>
            <ac:spMk id="11" creationId="{3DFBCB49-E0B7-074C-988D-97880655B7E9}"/>
          </ac:spMkLst>
        </pc:spChg>
        <pc:spChg chg="add mod">
          <ac:chgData name="Emil Björnson" userId="b0a7c065-f6f4-41b0-b3e4-ccdb47e1a085" providerId="ADAL" clId="{25316E08-AC9B-BF49-8370-7116E9C00709}" dt="2021-05-07T15:48:16.849" v="3370" actId="1076"/>
          <ac:spMkLst>
            <pc:docMk/>
            <pc:sldMk cId="2086346068" sldId="500"/>
            <ac:spMk id="15" creationId="{DD7658AB-F264-FC4A-B4A8-5DA092B2EFF3}"/>
          </ac:spMkLst>
        </pc:spChg>
        <pc:spChg chg="add mod">
          <ac:chgData name="Emil Björnson" userId="b0a7c065-f6f4-41b0-b3e4-ccdb47e1a085" providerId="ADAL" clId="{25316E08-AC9B-BF49-8370-7116E9C00709}" dt="2021-05-07T15:48:55.413" v="3381" actId="1076"/>
          <ac:spMkLst>
            <pc:docMk/>
            <pc:sldMk cId="2086346068" sldId="500"/>
            <ac:spMk id="18" creationId="{35989702-F6E0-7741-A01A-2364D584DB32}"/>
          </ac:spMkLst>
        </pc:spChg>
        <pc:spChg chg="add mod">
          <ac:chgData name="Emil Björnson" userId="b0a7c065-f6f4-41b0-b3e4-ccdb47e1a085" providerId="ADAL" clId="{25316E08-AC9B-BF49-8370-7116E9C00709}" dt="2021-05-07T22:04:21.961" v="4386" actId="20577"/>
          <ac:spMkLst>
            <pc:docMk/>
            <pc:sldMk cId="2086346068" sldId="500"/>
            <ac:spMk id="19" creationId="{2D21EF19-79EE-1948-8AA8-A353B7D3BF3B}"/>
          </ac:spMkLst>
        </pc:spChg>
        <pc:spChg chg="del mod">
          <ac:chgData name="Emil Björnson" userId="b0a7c065-f6f4-41b0-b3e4-ccdb47e1a085" providerId="ADAL" clId="{25316E08-AC9B-BF49-8370-7116E9C00709}" dt="2021-05-07T15:49:23.157" v="3404" actId="478"/>
          <ac:spMkLst>
            <pc:docMk/>
            <pc:sldMk cId="2086346068" sldId="500"/>
            <ac:spMk id="21" creationId="{E1C7BF2B-709B-414D-B5D1-315921CF10C7}"/>
          </ac:spMkLst>
        </pc:spChg>
        <pc:spChg chg="mod">
          <ac:chgData name="Emil Björnson" userId="b0a7c065-f6f4-41b0-b3e4-ccdb47e1a085" providerId="ADAL" clId="{25316E08-AC9B-BF49-8370-7116E9C00709}" dt="2021-05-07T15:49:44.392" v="3445" actId="20577"/>
          <ac:spMkLst>
            <pc:docMk/>
            <pc:sldMk cId="2086346068" sldId="500"/>
            <ac:spMk id="22" creationId="{4D37749E-2FD1-B948-ABF6-9FE99F931F43}"/>
          </ac:spMkLst>
        </pc:spChg>
        <pc:picChg chg="mod">
          <ac:chgData name="Emil Björnson" userId="b0a7c065-f6f4-41b0-b3e4-ccdb47e1a085" providerId="ADAL" clId="{25316E08-AC9B-BF49-8370-7116E9C00709}" dt="2021-05-07T15:47:12.324" v="3276" actId="14826"/>
          <ac:picMkLst>
            <pc:docMk/>
            <pc:sldMk cId="2086346068" sldId="500"/>
            <ac:picMk id="20" creationId="{29D66B97-D079-CB4A-9416-15D014A5DAF2}"/>
          </ac:picMkLst>
        </pc:picChg>
        <pc:cxnChg chg="add mod">
          <ac:chgData name="Emil Björnson" userId="b0a7c065-f6f4-41b0-b3e4-ccdb47e1a085" providerId="ADAL" clId="{25316E08-AC9B-BF49-8370-7116E9C00709}" dt="2021-05-07T15:48:04.560" v="3344" actId="14100"/>
          <ac:cxnSpMkLst>
            <pc:docMk/>
            <pc:sldMk cId="2086346068" sldId="500"/>
            <ac:cxnSpMk id="16" creationId="{E329B917-9C55-BA42-9122-35100A31FD1B}"/>
          </ac:cxnSpMkLst>
        </pc:cxnChg>
      </pc:sldChg>
      <pc:sldChg chg="addSp modSp add mod modAnim">
        <pc:chgData name="Emil Björnson" userId="b0a7c065-f6f4-41b0-b3e4-ccdb47e1a085" providerId="ADAL" clId="{25316E08-AC9B-BF49-8370-7116E9C00709}" dt="2021-05-07T16:00:49.442" v="4258"/>
        <pc:sldMkLst>
          <pc:docMk/>
          <pc:sldMk cId="1028925912" sldId="501"/>
        </pc:sldMkLst>
        <pc:spChg chg="mod">
          <ac:chgData name="Emil Björnson" userId="b0a7c065-f6f4-41b0-b3e4-ccdb47e1a085" providerId="ADAL" clId="{25316E08-AC9B-BF49-8370-7116E9C00709}" dt="2021-05-07T15:53:44.986" v="3906" actId="20577"/>
          <ac:spMkLst>
            <pc:docMk/>
            <pc:sldMk cId="1028925912" sldId="501"/>
            <ac:spMk id="2" creationId="{834D3FDF-17C9-6C4A-856A-F68D30F8923A}"/>
          </ac:spMkLst>
        </pc:spChg>
        <pc:spChg chg="add mod">
          <ac:chgData name="Emil Björnson" userId="b0a7c065-f6f4-41b0-b3e4-ccdb47e1a085" providerId="ADAL" clId="{25316E08-AC9B-BF49-8370-7116E9C00709}" dt="2021-05-07T15:55:11.583" v="3986" actId="1076"/>
          <ac:spMkLst>
            <pc:docMk/>
            <pc:sldMk cId="1028925912" sldId="501"/>
            <ac:spMk id="10" creationId="{C749F192-869B-A549-B00B-5E925720D6B5}"/>
          </ac:spMkLst>
        </pc:spChg>
        <pc:picChg chg="mod">
          <ac:chgData name="Emil Björnson" userId="b0a7c065-f6f4-41b0-b3e4-ccdb47e1a085" providerId="ADAL" clId="{25316E08-AC9B-BF49-8370-7116E9C00709}" dt="2021-05-07T15:54:25.762" v="3910" actId="14826"/>
          <ac:picMkLst>
            <pc:docMk/>
            <pc:sldMk cId="1028925912" sldId="501"/>
            <ac:picMk id="5" creationId="{933F7090-5661-0B44-A321-F7E5466A4E1E}"/>
          </ac:picMkLst>
        </pc:picChg>
        <pc:picChg chg="mod">
          <ac:chgData name="Emil Björnson" userId="b0a7c065-f6f4-41b0-b3e4-ccdb47e1a085" providerId="ADAL" clId="{25316E08-AC9B-BF49-8370-7116E9C00709}" dt="2021-05-07T15:55:07.156" v="3985" actId="1076"/>
          <ac:picMkLst>
            <pc:docMk/>
            <pc:sldMk cId="1028925912" sldId="501"/>
            <ac:picMk id="9" creationId="{9D0D45F5-62E4-3646-B661-8153DB8FAA09}"/>
          </ac:picMkLst>
        </pc:picChg>
        <pc:picChg chg="mod">
          <ac:chgData name="Emil Björnson" userId="b0a7c065-f6f4-41b0-b3e4-ccdb47e1a085" providerId="ADAL" clId="{25316E08-AC9B-BF49-8370-7116E9C00709}" dt="2021-05-07T15:54:03.543" v="3908" actId="14826"/>
          <ac:picMkLst>
            <pc:docMk/>
            <pc:sldMk cId="1028925912" sldId="501"/>
            <ac:picMk id="13" creationId="{B6086772-49A8-F446-B3C8-D59EDA78E22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5/7/21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5/7/21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emf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12: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Power Control for Spectral and Energy Efficiency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48276-F910-394E-A0D0-64606D49863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FDF-17C9-6C4A-856A-F68D30F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with power control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2328-0E30-9949-A0DC-409D0B83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A3CD-7CAF-C942-9ED7-1F6481B0E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F7090-5661-0B44-A321-F7E5466A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64244" y="2718761"/>
            <a:ext cx="5376000" cy="40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D45F5-62E4-3646-B661-8153DB8F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832" y="2718761"/>
            <a:ext cx="5376000" cy="40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6772-49A8-F446-B3C8-D59EDA78E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80685" y="0"/>
            <a:ext cx="3811206" cy="28584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49F192-869B-A549-B00B-5E925720D6B5}"/>
              </a:ext>
            </a:extLst>
          </p:cNvPr>
          <p:cNvSpPr/>
          <p:nvPr/>
        </p:nvSpPr>
        <p:spPr>
          <a:xfrm>
            <a:off x="1109031" y="1860241"/>
            <a:ext cx="4401601" cy="831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Sum rate maximization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Similar to equal power allocation</a:t>
            </a:r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9A91-C1D3-FF49-8637-9ABCA73A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Power Control for Maximum Energy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41EDE6-7564-E247-B571-5AF87B6615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Benefit-cost analysis: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Benefit-cost ratio: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efficiency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Joule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rate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bit</m:t>
                          </m:r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Energy</m:t>
                          </m:r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consumption</m:t>
                          </m:r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Joule</m:t>
                          </m:r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41EDE6-7564-E247-B571-5AF87B661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7113-E643-614B-979B-D869CE051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785AE-A529-7948-9836-5ACB98F51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12AC9-80AA-D34C-8B9B-E3DC49AA168F}"/>
              </a:ext>
            </a:extLst>
          </p:cNvPr>
          <p:cNvSpPr/>
          <p:nvPr/>
        </p:nvSpPr>
        <p:spPr bwMode="auto">
          <a:xfrm>
            <a:off x="4987616" y="2836663"/>
            <a:ext cx="2669961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88C5E-F0A2-C042-912D-B1876CECEE49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7657577" y="3124695"/>
            <a:ext cx="987659" cy="16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1C6E3-ECEF-BC4D-B20D-D90686359F2E}"/>
              </a:ext>
            </a:extLst>
          </p:cNvPr>
          <p:cNvCxnSpPr/>
          <p:nvPr/>
        </p:nvCxnSpPr>
        <p:spPr bwMode="auto">
          <a:xfrm>
            <a:off x="4051513" y="3126357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FAA408-D75A-5A43-9636-827EB95A6F78}"/>
              </a:ext>
            </a:extLst>
          </p:cNvPr>
          <p:cNvSpPr txBox="1"/>
          <p:nvPr/>
        </p:nvSpPr>
        <p:spPr>
          <a:xfrm>
            <a:off x="1153862" y="2524530"/>
            <a:ext cx="279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Cost:</a:t>
            </a:r>
          </a:p>
          <a:p>
            <a:r>
              <a:rPr lang="en-US" sz="2400" b="1" i="0" dirty="0"/>
              <a:t>Energy consumption</a:t>
            </a:r>
          </a:p>
          <a:p>
            <a:r>
              <a:rPr lang="en-US" sz="2400" i="0" dirty="0"/>
              <a:t>(Watt=Joule/s)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0614A-59F0-FC4B-AB2C-8C3C808FCF1E}"/>
              </a:ext>
            </a:extLst>
          </p:cNvPr>
          <p:cNvSpPr txBox="1"/>
          <p:nvPr/>
        </p:nvSpPr>
        <p:spPr>
          <a:xfrm>
            <a:off x="8834260" y="2524530"/>
            <a:ext cx="136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Benefit:</a:t>
            </a:r>
          </a:p>
          <a:p>
            <a:pPr algn="r"/>
            <a:r>
              <a:rPr lang="en-US" sz="2400" b="1" i="0" dirty="0"/>
              <a:t>Data rate</a:t>
            </a:r>
          </a:p>
          <a:p>
            <a:pPr algn="r"/>
            <a:r>
              <a:rPr lang="en-US" sz="2400" i="0" dirty="0"/>
              <a:t>(bit/s)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5E2AE-19CC-704C-A41A-ACEE98414641}"/>
              </a:ext>
            </a:extLst>
          </p:cNvPr>
          <p:cNvSpPr txBox="1"/>
          <p:nvPr/>
        </p:nvSpPr>
        <p:spPr>
          <a:xfrm>
            <a:off x="4981831" y="2924640"/>
            <a:ext cx="266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0" dirty="0"/>
              <a:t>Communication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26E4F0-DF75-1A44-A5EA-AB6D3634A9B5}"/>
              </a:ext>
            </a:extLst>
          </p:cNvPr>
          <p:cNvSpPr/>
          <p:nvPr/>
        </p:nvSpPr>
        <p:spPr>
          <a:xfrm>
            <a:off x="1083245" y="5625995"/>
            <a:ext cx="4401601" cy="1187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Environmental concerns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Energy production is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mainly non-renewable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746822-4D09-3545-B0F8-EB8D062ED6C5}"/>
              </a:ext>
            </a:extLst>
          </p:cNvPr>
          <p:cNvSpPr/>
          <p:nvPr/>
        </p:nvSpPr>
        <p:spPr>
          <a:xfrm>
            <a:off x="6707154" y="5625995"/>
            <a:ext cx="4401601" cy="1187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Economical concerns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Energy price: Joule/€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Other costs can also be included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1DEEB-C030-B946-8BA5-94740D780BDF}"/>
              </a:ext>
            </a:extLst>
          </p:cNvPr>
          <p:cNvCxnSpPr/>
          <p:nvPr/>
        </p:nvCxnSpPr>
        <p:spPr>
          <a:xfrm>
            <a:off x="0" y="4043625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90AD-36DD-9944-B8F2-0B7F0D18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Energy efficiency of 4G base station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1B3CA-C3E3-7B4B-AAF3-A6710491C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F2F0-8575-9D4F-B09E-FF856B84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4F464-38BC-9943-9D8A-5CBA98552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77390" y="1629940"/>
            <a:ext cx="2714610" cy="5432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8F2C9-920B-964C-A786-4C9A55F785AC}"/>
              </a:ext>
            </a:extLst>
          </p:cNvPr>
          <p:cNvSpPr txBox="1"/>
          <p:nvPr/>
        </p:nvSpPr>
        <p:spPr>
          <a:xfrm>
            <a:off x="7428470" y="2463897"/>
            <a:ext cx="21366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i="0" dirty="0"/>
              <a:t>One site</a:t>
            </a:r>
            <a:endParaRPr lang="en-US" b="1" dirty="0"/>
          </a:p>
          <a:p>
            <a:pPr algn="ctr"/>
            <a:r>
              <a:rPr lang="en-US" sz="1800" i="0" dirty="0"/>
              <a:t>Three base stations</a:t>
            </a:r>
            <a:endParaRPr lang="en-US" sz="1600" i="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486C08-3DCE-F74C-ABDD-54732B3ED149}"/>
              </a:ext>
            </a:extLst>
          </p:cNvPr>
          <p:cNvCxnSpPr>
            <a:cxnSpLocks/>
          </p:cNvCxnSpPr>
          <p:nvPr/>
        </p:nvCxnSpPr>
        <p:spPr bwMode="auto">
          <a:xfrm>
            <a:off x="8865578" y="3648502"/>
            <a:ext cx="1291299" cy="1566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3C8E80-4035-2040-B2F9-AC5A071FB213}"/>
              </a:ext>
            </a:extLst>
          </p:cNvPr>
          <p:cNvSpPr txBox="1"/>
          <p:nvPr/>
        </p:nvSpPr>
        <p:spPr>
          <a:xfrm>
            <a:off x="6457581" y="3783418"/>
            <a:ext cx="1253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Antenna panel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FAD55-D940-6543-A929-F9A3A3EB4ADE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7965" y="3524820"/>
            <a:ext cx="348152" cy="2662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76A6F7-DDC6-DE4C-A631-1E450FD6275E}"/>
              </a:ext>
            </a:extLst>
          </p:cNvPr>
          <p:cNvGrpSpPr/>
          <p:nvPr/>
        </p:nvGrpSpPr>
        <p:grpSpPr>
          <a:xfrm>
            <a:off x="7990256" y="3172977"/>
            <a:ext cx="984935" cy="889199"/>
            <a:chOff x="4252815" y="2954871"/>
            <a:chExt cx="422346" cy="3812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390C870-D5EB-304C-AAFD-4F84F77E76B7}"/>
                </a:ext>
              </a:extLst>
            </p:cNvPr>
            <p:cNvGrpSpPr/>
            <p:nvPr/>
          </p:nvGrpSpPr>
          <p:grpSpPr>
            <a:xfrm>
              <a:off x="4252815" y="2954871"/>
              <a:ext cx="422346" cy="142294"/>
              <a:chOff x="4252815" y="2954871"/>
              <a:chExt cx="422346" cy="14229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7916106-C000-E448-B814-2075721912F6}"/>
                  </a:ext>
                </a:extLst>
              </p:cNvPr>
              <p:cNvSpPr/>
              <p:nvPr/>
            </p:nvSpPr>
            <p:spPr bwMode="auto">
              <a:xfrm rot="3600000">
                <a:off x="4567794" y="2989798"/>
                <a:ext cx="142294" cy="724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66744" indent="-263123" defTabSz="685783"/>
                <a:endParaRPr lang="en-US" sz="9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597199-00A0-AD4C-8DC7-0A56EACB855E}"/>
                  </a:ext>
                </a:extLst>
              </p:cNvPr>
              <p:cNvSpPr/>
              <p:nvPr/>
            </p:nvSpPr>
            <p:spPr bwMode="auto">
              <a:xfrm rot="18000000">
                <a:off x="4217888" y="2989798"/>
                <a:ext cx="142294" cy="724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66744" indent="-263123" defTabSz="685783"/>
                <a:endParaRPr lang="en-US" sz="90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C362B-76C0-4949-9D95-9CDECADDE518}"/>
                </a:ext>
              </a:extLst>
            </p:cNvPr>
            <p:cNvSpPr/>
            <p:nvPr/>
          </p:nvSpPr>
          <p:spPr bwMode="auto">
            <a:xfrm>
              <a:off x="4392841" y="3263725"/>
              <a:ext cx="142294" cy="724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766744" indent="-263123" defTabSz="685783"/>
              <a:endParaRPr lang="en-US" sz="9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D0DFD4-FF38-4B4F-B266-45A43D7C8C67}"/>
                </a:ext>
              </a:extLst>
            </p:cNvPr>
            <p:cNvGrpSpPr/>
            <p:nvPr/>
          </p:nvGrpSpPr>
          <p:grpSpPr>
            <a:xfrm>
              <a:off x="4394200" y="3158779"/>
              <a:ext cx="139064" cy="105121"/>
              <a:chOff x="4394200" y="3158779"/>
              <a:chExt cx="139064" cy="1051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5B24846-F7EF-B841-8CAA-65D955959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94200" y="3161955"/>
                <a:ext cx="30725" cy="1019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A13B7D-F8A4-D340-811E-BB204E3159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502539" y="3158779"/>
                <a:ext cx="30725" cy="1019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25DDDB-DF3D-CA4A-A3FC-0DC9A9F013A0}"/>
                </a:ext>
              </a:extLst>
            </p:cNvPr>
            <p:cNvGrpSpPr/>
            <p:nvPr/>
          </p:nvGrpSpPr>
          <p:grpSpPr>
            <a:xfrm rot="7200000">
              <a:off x="4303235" y="3011597"/>
              <a:ext cx="130358" cy="107271"/>
              <a:chOff x="4394200" y="3156629"/>
              <a:chExt cx="130358" cy="10727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F1CEA8F-9E39-A04F-8ABF-D156750624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94200" y="3161955"/>
                <a:ext cx="30725" cy="1019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6776EB4-8703-9A4D-88AD-41BEC3D7CBA6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 bwMode="auto">
              <a:xfrm rot="14400000">
                <a:off x="4461751" y="3200250"/>
                <a:ext cx="106428" cy="191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2B9066-B59C-5245-A0AD-1C15EDD3671A}"/>
                </a:ext>
              </a:extLst>
            </p:cNvPr>
            <p:cNvGrpSpPr/>
            <p:nvPr/>
          </p:nvGrpSpPr>
          <p:grpSpPr>
            <a:xfrm rot="-7200000">
              <a:off x="4498408" y="3011093"/>
              <a:ext cx="131592" cy="107418"/>
              <a:chOff x="4401672" y="3158484"/>
              <a:chExt cx="131592" cy="10741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1EA0FE-5190-B54E-A74F-93D07C526990}"/>
                  </a:ext>
                </a:extLst>
              </p:cNvPr>
              <p:cNvCxnSpPr>
                <a:cxnSpLocks/>
                <a:endCxn id="17" idx="6"/>
              </p:cNvCxnSpPr>
              <p:nvPr/>
            </p:nvCxnSpPr>
            <p:spPr bwMode="auto">
              <a:xfrm rot="7200000" flipH="1">
                <a:off x="4358350" y="3201806"/>
                <a:ext cx="107418" cy="2077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53B3216-8D8E-CF46-938E-0B63DAA00CA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502539" y="3158779"/>
                <a:ext cx="30725" cy="1019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CEE97-AEA4-8A43-A5C9-FB02BFD44B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94200" y="3051175"/>
              <a:ext cx="144000" cy="144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022350" marR="0" indent="-350838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</a:pPr>
              <a:endParaRPr kumimoji="0" 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A69B62-6D8A-C544-B8A7-3A31B301CFC7}"/>
              </a:ext>
            </a:extLst>
          </p:cNvPr>
          <p:cNvCxnSpPr>
            <a:cxnSpLocks/>
          </p:cNvCxnSpPr>
          <p:nvPr/>
        </p:nvCxnSpPr>
        <p:spPr bwMode="auto">
          <a:xfrm>
            <a:off x="9053188" y="4685272"/>
            <a:ext cx="1096622" cy="155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FE0C678-3BCA-B641-90DE-8EFF3D849A79}"/>
              </a:ext>
            </a:extLst>
          </p:cNvPr>
          <p:cNvSpPr/>
          <p:nvPr/>
        </p:nvSpPr>
        <p:spPr>
          <a:xfrm>
            <a:off x="7235925" y="4494920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i="0" dirty="0"/>
              <a:t>Power amplifiers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EECEDF-2D48-7048-ACFF-4207F1D05D3B}"/>
              </a:ext>
            </a:extLst>
          </p:cNvPr>
          <p:cNvSpPr txBox="1"/>
          <p:nvPr/>
        </p:nvSpPr>
        <p:spPr>
          <a:xfrm>
            <a:off x="3103866" y="4864252"/>
            <a:ext cx="3717685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i="0" dirty="0"/>
              <a:t>Energy efficiency</a:t>
            </a:r>
          </a:p>
          <a:p>
            <a:pPr algn="ctr"/>
            <a:r>
              <a:rPr lang="en-US" sz="1800" i="0" dirty="0"/>
              <a:t>28 Mbit/s / 1.35 kW = 20 kbit/Joule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669916-D3F1-9442-88F3-9BA5E9DCFFDF}"/>
              </a:ext>
            </a:extLst>
          </p:cNvPr>
          <p:cNvSpPr/>
          <p:nvPr/>
        </p:nvSpPr>
        <p:spPr>
          <a:xfrm>
            <a:off x="887269" y="5901231"/>
            <a:ext cx="8304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Reference:</a:t>
            </a:r>
          </a:p>
          <a:p>
            <a:r>
              <a:rPr lang="en-US" dirty="0"/>
              <a:t>Auer et al., “How much energy is needed to run a wireless network?,”</a:t>
            </a:r>
            <a:br>
              <a:rPr lang="en-US" dirty="0"/>
            </a:br>
            <a:r>
              <a:rPr lang="en-US" dirty="0"/>
              <a:t>IEEE Wireless Communication, 2011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899652-3814-DA47-A1CD-0273BC31BF99}"/>
              </a:ext>
            </a:extLst>
          </p:cNvPr>
          <p:cNvCxnSpPr>
            <a:cxnSpLocks/>
          </p:cNvCxnSpPr>
          <p:nvPr/>
        </p:nvCxnSpPr>
        <p:spPr bwMode="auto">
          <a:xfrm>
            <a:off x="2056267" y="2716900"/>
            <a:ext cx="2617495" cy="21248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0455D0-26F8-2C45-B34A-2516F937D8A6}"/>
              </a:ext>
            </a:extLst>
          </p:cNvPr>
          <p:cNvSpPr txBox="1"/>
          <p:nvPr/>
        </p:nvSpPr>
        <p:spPr>
          <a:xfrm>
            <a:off x="874712" y="2037698"/>
            <a:ext cx="1980030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i="0" dirty="0"/>
              <a:t>Data throughput</a:t>
            </a:r>
          </a:p>
          <a:p>
            <a:pPr algn="ctr"/>
            <a:r>
              <a:rPr lang="en-US" sz="1800" i="0" dirty="0"/>
              <a:t>Up to 28 Mbit/s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B4E68E-B3C8-4D48-A543-752CBF866337}"/>
              </a:ext>
            </a:extLst>
          </p:cNvPr>
          <p:cNvSpPr txBox="1"/>
          <p:nvPr/>
        </p:nvSpPr>
        <p:spPr>
          <a:xfrm>
            <a:off x="2069626" y="3293166"/>
            <a:ext cx="2480167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i="0" dirty="0"/>
              <a:t>Energy consumption</a:t>
            </a:r>
          </a:p>
          <a:p>
            <a:pPr algn="ctr"/>
            <a:r>
              <a:rPr lang="en-US" sz="1800" i="0" dirty="0"/>
              <a:t>1.35 kW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5A3666-3050-0D42-9FF8-D312E14AE7BB}"/>
              </a:ext>
            </a:extLst>
          </p:cNvPr>
          <p:cNvSpPr txBox="1"/>
          <p:nvPr/>
        </p:nvSpPr>
        <p:spPr>
          <a:xfrm>
            <a:off x="9538641" y="5432197"/>
            <a:ext cx="2584955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/>
              <a:t>Components</a:t>
            </a:r>
          </a:p>
          <a:p>
            <a:pPr algn="ctr"/>
            <a:r>
              <a:rPr lang="en-US" sz="2000" i="0" dirty="0"/>
              <a:t>Power amplifiers</a:t>
            </a:r>
          </a:p>
          <a:p>
            <a:pPr algn="ctr"/>
            <a:r>
              <a:rPr lang="en-US" sz="2000" dirty="0"/>
              <a:t>Radio transceivers</a:t>
            </a:r>
          </a:p>
          <a:p>
            <a:pPr algn="ctr"/>
            <a:r>
              <a:rPr lang="en-US" sz="2000" i="0" dirty="0"/>
              <a:t>Baseband processors</a:t>
            </a:r>
          </a:p>
        </p:txBody>
      </p:sp>
    </p:spTree>
    <p:extLst>
      <p:ext uri="{BB962C8B-B14F-4D97-AF65-F5344CB8AC3E}">
        <p14:creationId xmlns:p14="http://schemas.microsoft.com/office/powerpoint/2010/main" val="35783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 animBg="1"/>
      <p:bldP spid="35" grpId="0"/>
      <p:bldP spid="32" grpId="0" animBg="1"/>
      <p:bldP spid="33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BDEA-D926-5F4C-8E44-F766BC5F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Energy Efficient Power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F0DF3-F8A8-4A44-B75D-A3C05CC30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Consider point-to-point system: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A944-3D1E-B54A-9CAC-DA1258FC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83605-C70C-534E-8E3B-4FDF50E4B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3C83C2-6A38-3A48-B757-2D0A54B85758}"/>
                  </a:ext>
                </a:extLst>
              </p:cNvPr>
              <p:cNvSpPr/>
              <p:nvPr/>
            </p:nvSpPr>
            <p:spPr>
              <a:xfrm>
                <a:off x="5096598" y="1479690"/>
                <a:ext cx="6813140" cy="1113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efficiency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Joule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b="0" i="0" smtClean="0">
                                              <a:latin typeface="Cambria Math" panose="02040503050406030204" pitchFamily="18" charset="0"/>
                                            </a:rPr>
                                            <m:t>tx</m:t>
                                          </m:r>
                                        </m:sub>
                                      </m:s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tx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circuit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3C83C2-6A38-3A48-B757-2D0A54B85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98" y="1479690"/>
                <a:ext cx="6813140" cy="1113253"/>
              </a:xfrm>
              <a:prstGeom prst="rect">
                <a:avLst/>
              </a:prstGeom>
              <a:blipFill>
                <a:blip r:embed="rId2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CE9FB3-E3C9-3B43-AB9D-541BD1215011}"/>
              </a:ext>
            </a:extLst>
          </p:cNvPr>
          <p:cNvSpPr txBox="1"/>
          <p:nvPr/>
        </p:nvSpPr>
        <p:spPr>
          <a:xfrm>
            <a:off x="8390027" y="1073932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Bandwidth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14BC8-7F22-954E-8086-AD60A760B985}"/>
              </a:ext>
            </a:extLst>
          </p:cNvPr>
          <p:cNvSpPr txBox="1"/>
          <p:nvPr/>
        </p:nvSpPr>
        <p:spPr>
          <a:xfrm>
            <a:off x="9742052" y="687102"/>
            <a:ext cx="903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Transmit</a:t>
            </a:r>
            <a:br>
              <a:rPr lang="en-US" sz="1600" dirty="0"/>
            </a:br>
            <a:r>
              <a:rPr lang="en-US" sz="1600" dirty="0"/>
              <a:t>power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9CB9E-11A1-484A-A090-4BB14695BC2A}"/>
              </a:ext>
            </a:extLst>
          </p:cNvPr>
          <p:cNvSpPr txBox="1"/>
          <p:nvPr/>
        </p:nvSpPr>
        <p:spPr>
          <a:xfrm>
            <a:off x="10924896" y="1043368"/>
            <a:ext cx="874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DC7FA-448A-0E45-B1AA-9B16E31CB765}"/>
              </a:ext>
            </a:extLst>
          </p:cNvPr>
          <p:cNvSpPr txBox="1"/>
          <p:nvPr/>
        </p:nvSpPr>
        <p:spPr>
          <a:xfrm>
            <a:off x="10717207" y="2449574"/>
            <a:ext cx="1494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Noise power</a:t>
            </a:r>
            <a:br>
              <a:rPr lang="en-US" sz="1600" dirty="0"/>
            </a:br>
            <a:r>
              <a:rPr lang="en-US" sz="1600" dirty="0"/>
              <a:t>spectral density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BF25B-4191-1248-9B86-C688747077E0}"/>
              </a:ext>
            </a:extLst>
          </p:cNvPr>
          <p:cNvSpPr txBox="1"/>
          <p:nvPr/>
        </p:nvSpPr>
        <p:spPr>
          <a:xfrm>
            <a:off x="9453498" y="2933908"/>
            <a:ext cx="130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Circuit 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5295C-B49D-3549-8FCB-E93BD73F0ADB}"/>
              </a:ext>
            </a:extLst>
          </p:cNvPr>
          <p:cNvSpPr txBox="1"/>
          <p:nvPr/>
        </p:nvSpPr>
        <p:spPr>
          <a:xfrm>
            <a:off x="7491997" y="2744549"/>
            <a:ext cx="179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Amplifier efficiency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A3CCA6-6256-7D4D-8A2A-05C0071D442F}"/>
              </a:ext>
            </a:extLst>
          </p:cNvPr>
          <p:cNvCxnSpPr>
            <a:cxnSpLocks/>
          </p:cNvCxnSpPr>
          <p:nvPr/>
        </p:nvCxnSpPr>
        <p:spPr bwMode="auto">
          <a:xfrm>
            <a:off x="9021419" y="1403677"/>
            <a:ext cx="180595" cy="255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09C3F8-9911-3341-B4FF-B716F1B7D6B5}"/>
              </a:ext>
            </a:extLst>
          </p:cNvPr>
          <p:cNvCxnSpPr>
            <a:cxnSpLocks/>
          </p:cNvCxnSpPr>
          <p:nvPr/>
        </p:nvCxnSpPr>
        <p:spPr bwMode="auto">
          <a:xfrm>
            <a:off x="10246715" y="1282659"/>
            <a:ext cx="170855" cy="211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EC6D0C-0F90-2A48-BFD8-4523C863C586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72823" y="1286795"/>
            <a:ext cx="189216" cy="233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71390E-7BD3-EC4E-ACC6-FE09079E91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34046" y="2015002"/>
            <a:ext cx="255936" cy="434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FD903D-B9EA-8442-91D0-3C1ADB740AC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93810" y="2511976"/>
            <a:ext cx="56408" cy="416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6FE741-B30D-024A-AB6F-A98B1076EC53}"/>
              </a:ext>
            </a:extLst>
          </p:cNvPr>
          <p:cNvCxnSpPr>
            <a:cxnSpLocks/>
          </p:cNvCxnSpPr>
          <p:nvPr/>
        </p:nvCxnSpPr>
        <p:spPr bwMode="auto">
          <a:xfrm flipV="1">
            <a:off x="9180868" y="2558343"/>
            <a:ext cx="272630" cy="273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5" name="Picture 3" descr="C:\Users\emilbjo\Documents\Presentationer\ISY-dagen\phone.png">
            <a:extLst>
              <a:ext uri="{FF2B5EF4-FFF2-40B4-BE49-F238E27FC236}">
                <a16:creationId xmlns:a16="http://schemas.microsoft.com/office/drawing/2014/main" id="{D9F1A4DB-2404-2046-A266-AE1EC727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6741" y="2381383"/>
            <a:ext cx="229102" cy="518851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752CF4-42C9-4A4E-9FC2-FC2A5D2CD441}"/>
              </a:ext>
            </a:extLst>
          </p:cNvPr>
          <p:cNvCxnSpPr>
            <a:cxnSpLocks/>
          </p:cNvCxnSpPr>
          <p:nvPr/>
        </p:nvCxnSpPr>
        <p:spPr bwMode="auto">
          <a:xfrm>
            <a:off x="2977681" y="2637679"/>
            <a:ext cx="127122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B67873-0E81-5140-BDF9-0C98E88F2D4B}"/>
              </a:ext>
            </a:extLst>
          </p:cNvPr>
          <p:cNvGrpSpPr/>
          <p:nvPr/>
        </p:nvGrpSpPr>
        <p:grpSpPr>
          <a:xfrm rot="16200000">
            <a:off x="2356784" y="2287890"/>
            <a:ext cx="338985" cy="664613"/>
            <a:chOff x="1274236" y="-1873282"/>
            <a:chExt cx="338985" cy="66461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540055-6428-5E4D-8E58-72E2129F35F4}"/>
                </a:ext>
              </a:extLst>
            </p:cNvPr>
            <p:cNvSpPr/>
            <p:nvPr/>
          </p:nvSpPr>
          <p:spPr bwMode="auto">
            <a:xfrm>
              <a:off x="1274236" y="-1377603"/>
              <a:ext cx="331838" cy="1689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766744" indent="-263123" defTabSz="685783"/>
              <a:endParaRPr lang="en-US" sz="90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8CE4C99-1634-FB49-BD35-7B576F6140D3}"/>
                </a:ext>
              </a:extLst>
            </p:cNvPr>
            <p:cNvGrpSpPr/>
            <p:nvPr/>
          </p:nvGrpSpPr>
          <p:grpSpPr>
            <a:xfrm>
              <a:off x="1277405" y="-1622343"/>
              <a:ext cx="324305" cy="245148"/>
              <a:chOff x="4394200" y="3158779"/>
              <a:chExt cx="139064" cy="10512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7B5027F-3E6E-8D45-92D2-62CD3BF8F8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94200" y="3161955"/>
                <a:ext cx="30725" cy="1019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90AD11F-18DB-724C-865D-F18AE4B81F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502539" y="3158779"/>
                <a:ext cx="30725" cy="10194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DFF2F0D-C27D-4441-BB3A-E35D102443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77405" y="-1873282"/>
              <a:ext cx="335816" cy="3358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022350" marR="0" indent="-350838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</a:pPr>
              <a:endParaRPr kumimoji="0" 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85C91D-4289-9D46-AC5D-81A0883DA623}"/>
                  </a:ext>
                </a:extLst>
              </p:cNvPr>
              <p:cNvSpPr txBox="1"/>
              <p:nvPr/>
            </p:nvSpPr>
            <p:spPr>
              <a:xfrm>
                <a:off x="6558114" y="6208977"/>
                <a:ext cx="4750981" cy="657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MHz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=0.25, 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dBm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85C91D-4289-9D46-AC5D-81A0883DA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14" y="6208977"/>
                <a:ext cx="4750981" cy="657552"/>
              </a:xfrm>
              <a:prstGeom prst="rect">
                <a:avLst/>
              </a:prstGeom>
              <a:blipFill>
                <a:blip r:embed="rId4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FC2B58A-63B2-5D4F-9AD6-E978F987D587}"/>
              </a:ext>
            </a:extLst>
          </p:cNvPr>
          <p:cNvSpPr txBox="1"/>
          <p:nvPr/>
        </p:nvSpPr>
        <p:spPr>
          <a:xfrm>
            <a:off x="6774272" y="3911115"/>
            <a:ext cx="4494293" cy="707886"/>
          </a:xfrm>
          <a:prstGeom prst="rect">
            <a:avLst/>
          </a:prstGeom>
          <a:solidFill>
            <a:srgbClr val="B5EA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/>
              <a:t>Unimodal functions</a:t>
            </a:r>
          </a:p>
          <a:p>
            <a:pPr algn="ctr"/>
            <a:r>
              <a:rPr lang="en-US" sz="2000" i="0" dirty="0"/>
              <a:t>Control transmit power to find optimum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D6EA4E-4EB7-FE46-B7EA-3CB3D6B4BACB}"/>
              </a:ext>
            </a:extLst>
          </p:cNvPr>
          <p:cNvSpPr txBox="1"/>
          <p:nvPr/>
        </p:nvSpPr>
        <p:spPr>
          <a:xfrm>
            <a:off x="7326083" y="4967689"/>
            <a:ext cx="3390672" cy="701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/>
              <a:t>Circuit power</a:t>
            </a:r>
          </a:p>
          <a:p>
            <a:pPr algn="ctr"/>
            <a:r>
              <a:rPr lang="en-US" sz="2000" i="0" dirty="0"/>
              <a:t>Must be accurately modeled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70EF82-AC53-CC42-9323-2002C779CF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55" b="-1124"/>
          <a:stretch/>
        </p:blipFill>
        <p:spPr>
          <a:xfrm>
            <a:off x="874712" y="2993895"/>
            <a:ext cx="5220000" cy="37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05B0-6A5D-2841-8BC6-9640D2A9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Energy Efficiency and Beamforming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1214-DEFF-1E45-8493-7A28ADB5A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sz="2000" dirty="0"/>
              <a:t>Consider SIMO system: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C581D-91CB-F44F-9921-F49DA8D9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0D746-F694-FF4F-9213-4AE566472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4F2FC5-0483-9445-B6B0-96948B4EF6F9}"/>
                  </a:ext>
                </a:extLst>
              </p:cNvPr>
              <p:cNvSpPr/>
              <p:nvPr/>
            </p:nvSpPr>
            <p:spPr>
              <a:xfrm>
                <a:off x="5096598" y="1479690"/>
                <a:ext cx="6813140" cy="1107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efficiency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Joule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tx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circuit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antenna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4F2FC5-0483-9445-B6B0-96948B4E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98" y="1479690"/>
                <a:ext cx="6813140" cy="1107611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59FA75-8E58-3B44-ABB8-ACD272A5CD26}"/>
              </a:ext>
            </a:extLst>
          </p:cNvPr>
          <p:cNvSpPr txBox="1"/>
          <p:nvPr/>
        </p:nvSpPr>
        <p:spPr>
          <a:xfrm>
            <a:off x="9454611" y="937109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SINR with MR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BCB49-E0B7-074C-988D-97880655B7E9}"/>
              </a:ext>
            </a:extLst>
          </p:cNvPr>
          <p:cNvSpPr txBox="1"/>
          <p:nvPr/>
        </p:nvSpPr>
        <p:spPr>
          <a:xfrm>
            <a:off x="9596152" y="2898488"/>
            <a:ext cx="2361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Circuit power per antenna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26F9-7E7A-9348-8769-5F65557F5C72}"/>
              </a:ext>
            </a:extLst>
          </p:cNvPr>
          <p:cNvCxnSpPr>
            <a:cxnSpLocks/>
          </p:cNvCxnSpPr>
          <p:nvPr/>
        </p:nvCxnSpPr>
        <p:spPr bwMode="auto">
          <a:xfrm>
            <a:off x="10246715" y="1282659"/>
            <a:ext cx="170855" cy="211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52C44B-B32D-5E40-AE79-F9C8DDE2DAE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36464" y="2476556"/>
            <a:ext cx="56408" cy="416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9D66B97-D079-CB4A-9416-15D014A5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2749021"/>
            <a:ext cx="5220000" cy="391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C7BF2B-709B-414D-B5D1-315921CF10C7}"/>
                  </a:ext>
                </a:extLst>
              </p:cNvPr>
              <p:cNvSpPr txBox="1"/>
              <p:nvPr/>
            </p:nvSpPr>
            <p:spPr>
              <a:xfrm>
                <a:off x="6562305" y="5803943"/>
                <a:ext cx="4699748" cy="9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MHz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=0.25, 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dBm</m:t>
                      </m:r>
                    </m:oMath>
                  </m:oMathPara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circuit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SE" dirty="0"/>
                  <a:t> W,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antenna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SE" dirty="0"/>
                  <a:t> W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C7BF2B-709B-414D-B5D1-315921CF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05" y="5803943"/>
                <a:ext cx="4699748" cy="934551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37749E-2FD1-B948-ABF6-9FE99F931F43}"/>
                  </a:ext>
                </a:extLst>
              </p:cNvPr>
              <p:cNvSpPr txBox="1"/>
              <p:nvPr/>
            </p:nvSpPr>
            <p:spPr>
              <a:xfrm>
                <a:off x="6774272" y="3911115"/>
                <a:ext cx="4494293" cy="707886"/>
              </a:xfrm>
              <a:prstGeom prst="rect">
                <a:avLst/>
              </a:prstGeom>
              <a:solidFill>
                <a:srgbClr val="B5EA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/>
                  <a:t>Beamforming can help reduce power</a:t>
                </a:r>
              </a:p>
              <a:p>
                <a:pPr algn="ctr"/>
                <a:r>
                  <a:rPr lang="en-US" sz="2000" i="0" dirty="0"/>
                  <a:t>Received power proportional to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charset="0"/>
                      </a:rPr>
                      <m:t>𝑀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sz="2000" i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37749E-2FD1-B948-ABF6-9FE99F931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272" y="3911115"/>
                <a:ext cx="4494293" cy="707886"/>
              </a:xfrm>
              <a:prstGeom prst="rect">
                <a:avLst/>
              </a:prstGeom>
              <a:blipFill>
                <a:blip r:embed="rId5"/>
                <a:stretch>
                  <a:fillRect t="-3448" b="-12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341DAF-2E42-D544-BC80-3F72A64C8DF2}"/>
                  </a:ext>
                </a:extLst>
              </p:cNvPr>
              <p:cNvSpPr/>
              <p:nvPr/>
            </p:nvSpPr>
            <p:spPr>
              <a:xfrm>
                <a:off x="7191783" y="2647278"/>
                <a:ext cx="1311385" cy="6579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sv-SE" i="1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341DAF-2E42-D544-BC80-3F72A64C8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83" y="2647278"/>
                <a:ext cx="1311385" cy="657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05B0-6A5D-2841-8BC6-9640D2A9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Energy Efficiency and Multiplexing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1214-DEFF-1E45-8493-7A28ADB5A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sz="2000" dirty="0"/>
              <a:t>Consider Massive MIMO system: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C581D-91CB-F44F-9921-F49DA8D9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0D746-F694-FF4F-9213-4AE566472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4F2FC5-0483-9445-B6B0-96948B4EF6F9}"/>
                  </a:ext>
                </a:extLst>
              </p:cNvPr>
              <p:cNvSpPr/>
              <p:nvPr/>
            </p:nvSpPr>
            <p:spPr>
              <a:xfrm>
                <a:off x="5096598" y="1479690"/>
                <a:ext cx="6813140" cy="1107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efficiency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Joule</m:t>
                      </m:r>
                      <m:r>
                        <a:rPr lang="sv-SE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tx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circuit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antenna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4F2FC5-0483-9445-B6B0-96948B4E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98" y="1479690"/>
                <a:ext cx="6813140" cy="1107611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9FA75-8E58-3B44-ABB8-ACD272A5CD26}"/>
                  </a:ext>
                </a:extLst>
              </p:cNvPr>
              <p:cNvSpPr txBox="1"/>
              <p:nvPr/>
            </p:nvSpPr>
            <p:spPr>
              <a:xfrm>
                <a:off x="8612697" y="937109"/>
                <a:ext cx="2944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Uplink SINR with MR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users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9FA75-8E58-3B44-ABB8-ACD272A5C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697" y="937109"/>
                <a:ext cx="2944524" cy="338554"/>
              </a:xfrm>
              <a:prstGeom prst="rect">
                <a:avLst/>
              </a:prstGeom>
              <a:blipFill>
                <a:blip r:embed="rId3"/>
                <a:stretch>
                  <a:fillRect l="-858" t="-3571" r="-429" b="-21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FBCB49-E0B7-074C-988D-97880655B7E9}"/>
              </a:ext>
            </a:extLst>
          </p:cNvPr>
          <p:cNvSpPr txBox="1"/>
          <p:nvPr/>
        </p:nvSpPr>
        <p:spPr>
          <a:xfrm>
            <a:off x="9188630" y="2910654"/>
            <a:ext cx="2878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Circuit power per antenna/users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26F9-7E7A-9348-8769-5F65557F5C72}"/>
              </a:ext>
            </a:extLst>
          </p:cNvPr>
          <p:cNvCxnSpPr>
            <a:cxnSpLocks/>
          </p:cNvCxnSpPr>
          <p:nvPr/>
        </p:nvCxnSpPr>
        <p:spPr bwMode="auto">
          <a:xfrm>
            <a:off x="10246715" y="1282659"/>
            <a:ext cx="170855" cy="211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52C44B-B32D-5E40-AE79-F9C8DDE2DAE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36464" y="2476556"/>
            <a:ext cx="56408" cy="416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9D66B97-D079-CB4A-9416-15D014A5DA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6000" y="2749021"/>
            <a:ext cx="5220000" cy="391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37749E-2FD1-B948-ABF6-9FE99F931F43}"/>
              </a:ext>
            </a:extLst>
          </p:cNvPr>
          <p:cNvSpPr txBox="1"/>
          <p:nvPr/>
        </p:nvSpPr>
        <p:spPr>
          <a:xfrm>
            <a:off x="6774272" y="4324772"/>
            <a:ext cx="4494293" cy="707886"/>
          </a:xfrm>
          <a:prstGeom prst="rect">
            <a:avLst/>
          </a:prstGeom>
          <a:solidFill>
            <a:srgbClr val="B5EA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/>
              <a:t>Multiplexing increases efficiency </a:t>
            </a:r>
          </a:p>
          <a:p>
            <a:pPr algn="ctr"/>
            <a:r>
              <a:rPr lang="en-US" sz="2000" i="0" dirty="0"/>
              <a:t>Share power cost between 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658AB-F264-FC4A-B4A8-5DA092B2EFF3}"/>
              </a:ext>
            </a:extLst>
          </p:cNvPr>
          <p:cNvSpPr txBox="1"/>
          <p:nvPr/>
        </p:nvSpPr>
        <p:spPr>
          <a:xfrm>
            <a:off x="6895348" y="2753790"/>
            <a:ext cx="191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Total transmit power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29B917-9C55-BA42-9122-35100A31FD1B}"/>
              </a:ext>
            </a:extLst>
          </p:cNvPr>
          <p:cNvCxnSpPr>
            <a:cxnSpLocks/>
          </p:cNvCxnSpPr>
          <p:nvPr/>
        </p:nvCxnSpPr>
        <p:spPr bwMode="auto">
          <a:xfrm flipV="1">
            <a:off x="8098971" y="2344895"/>
            <a:ext cx="313020" cy="446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989702-F6E0-7741-A01A-2364D584DB32}"/>
                  </a:ext>
                </a:extLst>
              </p:cNvPr>
              <p:cNvSpPr/>
              <p:nvPr/>
            </p:nvSpPr>
            <p:spPr>
              <a:xfrm>
                <a:off x="7235997" y="3141995"/>
                <a:ext cx="1311385" cy="6579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sv-SE" i="1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989702-F6E0-7741-A01A-2364D584D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997" y="3141995"/>
                <a:ext cx="1311385" cy="657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1EF19-79EE-1948-8AA8-A353B7D3BF3B}"/>
                  </a:ext>
                </a:extLst>
              </p:cNvPr>
              <p:cNvSpPr txBox="1"/>
              <p:nvPr/>
            </p:nvSpPr>
            <p:spPr>
              <a:xfrm>
                <a:off x="6562305" y="5803943"/>
                <a:ext cx="4699748" cy="9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MHz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=0.25, 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dBm</m:t>
                      </m:r>
                    </m:oMath>
                  </m:oMathPara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circuit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SE" dirty="0"/>
                  <a:t> W,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antenna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SE" dirty="0"/>
                  <a:t> W,   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1EF19-79EE-1948-8AA8-A353B7D3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05" y="5803943"/>
                <a:ext cx="4699748" cy="934551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0CC-DBE1-D447-9A18-EC9316F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45CE-2CF2-C546-8DD1-B156D8C1D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665986"/>
          </a:xfrm>
        </p:spPr>
        <p:txBody>
          <a:bodyPr/>
          <a:lstStyle/>
          <a:p>
            <a:r>
              <a:rPr lang="en-SE" dirty="0"/>
              <a:t>Power control used to increase efficiency</a:t>
            </a:r>
          </a:p>
          <a:p>
            <a:pPr lvl="1"/>
            <a:r>
              <a:rPr lang="en-SE" dirty="0"/>
              <a:t>Spectral or energy efficiency</a:t>
            </a:r>
          </a:p>
          <a:p>
            <a:pPr lvl="1">
              <a:spcBef>
                <a:spcPts val="0"/>
              </a:spcBef>
            </a:pPr>
            <a:endParaRPr lang="en-SE" dirty="0"/>
          </a:p>
          <a:p>
            <a:r>
              <a:rPr lang="en-SE" dirty="0"/>
              <a:t>Sum rate power control</a:t>
            </a:r>
          </a:p>
          <a:p>
            <a:pPr lvl="1"/>
            <a:r>
              <a:rPr lang="en-SE" dirty="0"/>
              <a:t>Downlink: Waterfilling </a:t>
            </a:r>
          </a:p>
          <a:p>
            <a:pPr lvl="1"/>
            <a:r>
              <a:rPr lang="en-SE" dirty="0"/>
              <a:t>Uplink: Convex optimization</a:t>
            </a:r>
          </a:p>
          <a:p>
            <a:pPr lvl="1">
              <a:spcBef>
                <a:spcPts val="0"/>
              </a:spcBef>
            </a:pPr>
            <a:endParaRPr lang="en-SE" dirty="0"/>
          </a:p>
          <a:p>
            <a:r>
              <a:rPr lang="en-SE" dirty="0"/>
              <a:t>Energy efficiency</a:t>
            </a:r>
          </a:p>
          <a:p>
            <a:pPr lvl="1"/>
            <a:r>
              <a:rPr lang="sv-SE" dirty="0"/>
              <a:t>R</a:t>
            </a:r>
            <a:r>
              <a:rPr lang="en-SE" dirty="0"/>
              <a:t>ate divided by energy consumption</a:t>
            </a:r>
          </a:p>
          <a:p>
            <a:pPr lvl="1"/>
            <a:r>
              <a:rPr lang="en-SE" dirty="0"/>
              <a:t>Accurate circuit power models needed</a:t>
            </a:r>
          </a:p>
          <a:p>
            <a:pPr lvl="1"/>
            <a:r>
              <a:rPr lang="en-SE" dirty="0"/>
              <a:t>Beamforming and multiplexing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3F55-32D3-7E49-884A-53F424B13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AF1F-1308-2D4D-857F-C869BA20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005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12: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Power Control for Spectral and Energy Efficiency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8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665986"/>
          </a:xfrm>
        </p:spPr>
        <p:txBody>
          <a:bodyPr/>
          <a:lstStyle/>
          <a:p>
            <a:r>
              <a:rPr lang="en-SE" dirty="0"/>
              <a:t>Power control</a:t>
            </a:r>
          </a:p>
          <a:p>
            <a:endParaRPr lang="en-SE" dirty="0"/>
          </a:p>
          <a:p>
            <a:r>
              <a:rPr lang="en-SE" dirty="0"/>
              <a:t>Spectral efficiency (sum rate) maximization</a:t>
            </a:r>
          </a:p>
          <a:p>
            <a:pPr lvl="1"/>
            <a:r>
              <a:rPr lang="en-SE" dirty="0"/>
              <a:t>Uplink, downlink</a:t>
            </a:r>
          </a:p>
          <a:p>
            <a:pPr lvl="1"/>
            <a:r>
              <a:rPr lang="en-SE" dirty="0"/>
              <a:t>Simulation example</a:t>
            </a:r>
          </a:p>
          <a:p>
            <a:pPr lvl="1"/>
            <a:endParaRPr lang="en-SE" dirty="0"/>
          </a:p>
          <a:p>
            <a:r>
              <a:rPr lang="en-SE" dirty="0"/>
              <a:t>Energy efficiency maximization</a:t>
            </a:r>
          </a:p>
          <a:p>
            <a:pPr lvl="1"/>
            <a:r>
              <a:rPr lang="en-SE" dirty="0"/>
              <a:t>Definition</a:t>
            </a:r>
          </a:p>
          <a:p>
            <a:pPr lvl="1"/>
            <a:r>
              <a:rPr lang="en-SE" dirty="0"/>
              <a:t>Impact of beamforming </a:t>
            </a:r>
            <a:br>
              <a:rPr lang="en-SE" dirty="0"/>
            </a:br>
            <a:r>
              <a:rPr lang="en-SE" dirty="0"/>
              <a:t>and multipleixng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AA6062-71A7-C34C-9918-25C2FFB6467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1BA8-7448-BA49-BEE6-E05D8284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control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3157A-048F-9A47-BDDB-B6CF9FBC145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Effective SINRs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selected to achieve different operating points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3157A-048F-9A47-BDDB-B6CF9FBC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5DB0-8FE1-8E4F-8A10-7131180F4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F7A5-A5B5-E14C-9902-7ED7B2CA4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E20BE-EE0A-474F-AC49-B1E4802AC2ED}"/>
              </a:ext>
            </a:extLst>
          </p:cNvPr>
          <p:cNvSpPr/>
          <p:nvPr/>
        </p:nvSpPr>
        <p:spPr>
          <a:xfrm>
            <a:off x="5384880" y="3201012"/>
            <a:ext cx="4684405" cy="831452"/>
          </a:xfrm>
          <a:prstGeom prst="rect">
            <a:avLst/>
          </a:prstGeom>
          <a:solidFill>
            <a:srgbClr val="C00000">
              <a:alpha val="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3" descr="C:\Users\emilbjo\Documents\Presentationer\2012-10 Supelec\region_examples_convex.png">
            <a:extLst>
              <a:ext uri="{FF2B5EF4-FFF2-40B4-BE49-F238E27FC236}">
                <a16:creationId xmlns:a16="http://schemas.microsoft.com/office/drawing/2014/main" id="{A049BFDC-395E-9542-B160-0722E3181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b="6633"/>
          <a:stretch/>
        </p:blipFill>
        <p:spPr bwMode="auto">
          <a:xfrm>
            <a:off x="3300665" y="3121539"/>
            <a:ext cx="3691099" cy="33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98A1A1D-1279-B24E-AC10-6DF488ACF910}"/>
              </a:ext>
            </a:extLst>
          </p:cNvPr>
          <p:cNvSpPr txBox="1">
            <a:spLocks/>
          </p:cNvSpPr>
          <p:nvPr/>
        </p:nvSpPr>
        <p:spPr bwMode="auto">
          <a:xfrm>
            <a:off x="3672188" y="5001381"/>
            <a:ext cx="1671848" cy="92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204788" algn="ctr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2000" kern="0" baseline="0" dirty="0">
                <a:latin typeface="+mn-lt"/>
              </a:rPr>
              <a:t>Rate</a:t>
            </a:r>
            <a:r>
              <a:rPr lang="en-US" sz="2000" kern="0" dirty="0">
                <a:latin typeface="+mn-lt"/>
              </a:rPr>
              <a:t> r</a:t>
            </a:r>
            <a:r>
              <a:rPr lang="en-US" sz="2000" kern="0" baseline="0" dirty="0">
                <a:latin typeface="+mn-lt"/>
              </a:rPr>
              <a:t>egion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E9CFA-AA16-3A4B-B9CF-168CA7C00E67}"/>
              </a:ext>
            </a:extLst>
          </p:cNvPr>
          <p:cNvSpPr/>
          <p:nvPr/>
        </p:nvSpPr>
        <p:spPr bwMode="auto">
          <a:xfrm>
            <a:off x="5025360" y="4222214"/>
            <a:ext cx="61920" cy="61920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15EF91-46FB-E94B-B622-E36682B14AD3}"/>
              </a:ext>
            </a:extLst>
          </p:cNvPr>
          <p:cNvSpPr/>
          <p:nvPr/>
        </p:nvSpPr>
        <p:spPr bwMode="auto">
          <a:xfrm>
            <a:off x="5263581" y="4470527"/>
            <a:ext cx="61920" cy="61920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C36F7E-1640-2D4A-B2C9-7146915F884B}"/>
              </a:ext>
            </a:extLst>
          </p:cNvPr>
          <p:cNvCxnSpPr/>
          <p:nvPr/>
        </p:nvCxnSpPr>
        <p:spPr bwMode="auto">
          <a:xfrm flipH="1">
            <a:off x="5114030" y="3945379"/>
            <a:ext cx="746506" cy="2520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9">
                <a:extLst>
                  <a:ext uri="{FF2B5EF4-FFF2-40B4-BE49-F238E27FC236}">
                    <a16:creationId xmlns:a16="http://schemas.microsoft.com/office/drawing/2014/main" id="{5777ED93-B4B9-C14F-ADCF-4FFD0166E4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2482" y="3197046"/>
                <a:ext cx="5012414" cy="804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b="1" kern="0" dirty="0">
                    <a:latin typeface="+mn-lt"/>
                  </a:rPr>
                  <a:t>Max sum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Largest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  <a:cs typeface="Georgi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log</m:t>
                            </m:r>
                          </m:e>
                          <m:sub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cs typeface="Georgi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>
                                    <a:latin typeface="Cambria Math" charset="0"/>
                                    <a:cs typeface="Georgia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charset="0"/>
                                    <a:cs typeface="Georgia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sv-SE" sz="2000" b="0" i="0" smtClean="0">
                        <a:latin typeface="Cambria Math" charset="0"/>
                        <a:cs typeface="Georgia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  <a:cs typeface="Georgi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log</m:t>
                            </m:r>
                          </m:e>
                          <m:sub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  <a:cs typeface="Georgia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charset="0"/>
                                <a:cs typeface="Georgia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cs typeface="Georgi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>
                                    <a:latin typeface="Cambria Math" charset="0"/>
                                    <a:cs typeface="Georgia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charset="0"/>
                                    <a:cs typeface="Georgia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sv-SE" sz="2000" b="0" i="1" smtClean="0">
                            <a:latin typeface="Cambria Math" charset="0"/>
                            <a:cs typeface="Georgia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Content Placeholder 9">
                <a:extLst>
                  <a:ext uri="{FF2B5EF4-FFF2-40B4-BE49-F238E27FC236}">
                    <a16:creationId xmlns:a16="http://schemas.microsoft.com/office/drawing/2014/main" id="{5777ED93-B4B9-C14F-ADCF-4FFD0166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2482" y="3197046"/>
                <a:ext cx="5012414" cy="804964"/>
              </a:xfrm>
              <a:prstGeom prst="rect">
                <a:avLst/>
              </a:prstGeom>
              <a:blipFill>
                <a:blip r:embed="rId4"/>
                <a:stretch>
                  <a:fillRect l="-253" t="-4762" b="-79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24204-F30A-EF48-910B-0FFE058D28E6}"/>
              </a:ext>
            </a:extLst>
          </p:cNvPr>
          <p:cNvCxnSpPr/>
          <p:nvPr/>
        </p:nvCxnSpPr>
        <p:spPr bwMode="auto">
          <a:xfrm flipH="1" flipV="1">
            <a:off x="5405957" y="4535507"/>
            <a:ext cx="681123" cy="2162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>
                <a:extLst>
                  <a:ext uri="{FF2B5EF4-FFF2-40B4-BE49-F238E27FC236}">
                    <a16:creationId xmlns:a16="http://schemas.microsoft.com/office/drawing/2014/main" id="{2856C143-8CD3-0E47-9B6E-027B346759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05186" y="4452870"/>
                <a:ext cx="3317555" cy="804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b="1" kern="0" dirty="0"/>
                  <a:t>Max-min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000" dirty="0">
                            <a:latin typeface="Cambria Math" charset="0"/>
                            <a:cs typeface="Georgia"/>
                          </a:rPr>
                          <m:t>SINR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  <m:r>
                      <a:rPr lang="sv-SE" sz="2000" b="0" i="0" dirty="0" smtClean="0">
                        <a:latin typeface="Cambria Math" charset="0"/>
                        <a:cs typeface="Georgia"/>
                      </a:rPr>
                      <m:t>=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  <a:cs typeface="Georgia"/>
                          </a:rPr>
                          <m:t>SINR</m:t>
                        </m:r>
                      </m:e>
                      <m:sub>
                        <m:r>
                          <a:rPr lang="sv-SE" sz="2000" dirty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5" name="Content Placeholder 9">
                <a:extLst>
                  <a:ext uri="{FF2B5EF4-FFF2-40B4-BE49-F238E27FC236}">
                    <a16:creationId xmlns:a16="http://schemas.microsoft.com/office/drawing/2014/main" id="{2856C143-8CD3-0E47-9B6E-027B34675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5186" y="4452870"/>
                <a:ext cx="3317555" cy="804964"/>
              </a:xfrm>
              <a:prstGeom prst="rect">
                <a:avLst/>
              </a:prstGeom>
              <a:blipFill>
                <a:blip r:embed="rId5"/>
                <a:stretch>
                  <a:fillRect t="-3077" b="-76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A65F9D-0492-BF42-BC8D-8F6B5D288F8B}"/>
                  </a:ext>
                </a:extLst>
              </p:cNvPr>
              <p:cNvSpPr txBox="1"/>
              <p:nvPr/>
            </p:nvSpPr>
            <p:spPr>
              <a:xfrm>
                <a:off x="6835508" y="5896661"/>
                <a:ext cx="24434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charset="0"/>
                                  <a:cs typeface="Georgia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charset="0"/>
                                  <a:cs typeface="Georgia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charset="0"/>
                                  <a:cs typeface="Georgia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charset="0"/>
                                  <a:cs typeface="Georgia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  <a:cs typeface="Georgi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charset="0"/>
                                      <a:cs typeface="Georgia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charset="0"/>
                                      <a:cs typeface="Georgi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A65F9D-0492-BF42-BC8D-8F6B5D288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08" y="5896661"/>
                <a:ext cx="2443489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30741B-FFF2-E446-98BE-8A2DEFFC3A48}"/>
                  </a:ext>
                </a:extLst>
              </p:cNvPr>
              <p:cNvSpPr txBox="1"/>
              <p:nvPr/>
            </p:nvSpPr>
            <p:spPr>
              <a:xfrm>
                <a:off x="1029456" y="3368695"/>
                <a:ext cx="2403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  <a:cs typeface="Georgia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  <a:cs typeface="Georgia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charset="0"/>
                                  <a:cs typeface="Georgia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  <a:cs typeface="Georgia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  <a:cs typeface="Georgi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>
                                      <a:latin typeface="Cambria Math" charset="0"/>
                                      <a:cs typeface="Georgia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charset="0"/>
                                      <a:cs typeface="Georgi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30741B-FFF2-E446-98BE-8A2DEFFC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56" y="3368695"/>
                <a:ext cx="2403607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3AA028B-48CB-B942-AAC1-C4FFD77AB42E}"/>
              </a:ext>
            </a:extLst>
          </p:cNvPr>
          <p:cNvSpPr/>
          <p:nvPr/>
        </p:nvSpPr>
        <p:spPr>
          <a:xfrm>
            <a:off x="556684" y="6141544"/>
            <a:ext cx="4519448" cy="472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Most spectrally efficient solution!</a:t>
            </a:r>
          </a:p>
        </p:txBody>
      </p:sp>
    </p:spTree>
    <p:extLst>
      <p:ext uri="{BB962C8B-B14F-4D97-AF65-F5344CB8AC3E}">
        <p14:creationId xmlns:p14="http://schemas.microsoft.com/office/powerpoint/2010/main" val="31915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/>
      <p:bldP spid="15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367-A58D-0746-8DEA-0F808A43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sum rate maximization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055F5-C876-8847-9FAF-F89D286D593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1317288" cy="5027643"/>
              </a:xfrm>
            </p:spPr>
            <p:txBody>
              <a:bodyPr/>
              <a:lstStyle/>
              <a:p>
                <a:r>
                  <a:rPr lang="en-US" dirty="0"/>
                  <a:t>Optimization problem: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that maximizes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subject to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charset="0"/>
                      </a:rPr>
                      <m:t>≤1,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≥0,  </m:t>
                    </m:r>
                    <m:r>
                      <a:rPr lang="en-US" i="1" smtClean="0">
                        <a:latin typeface="Cambria Math" charset="0"/>
                      </a:rPr>
                      <m:t>𝑘</m:t>
                    </m:r>
                    <m:r>
                      <a:rPr lang="en-US" i="1" smtClean="0">
                        <a:latin typeface="Cambria Math" charset="0"/>
                      </a:rPr>
                      <m:t>=1,…,</m:t>
                    </m:r>
                    <m:r>
                      <a:rPr lang="en-US" i="1" smtClean="0">
                        <a:latin typeface="Cambria Math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Property 1: Sum rate is larger with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than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Consequence: Use maximum power,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charset="0"/>
                      </a:rPr>
                      <m:t>1</m:t>
                    </m:r>
                  </m:oMath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055F5-C876-8847-9FAF-F89D286D5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1317288" cy="5027643"/>
              </a:xfrm>
              <a:blipFill>
                <a:blip r:embed="rId2"/>
                <a:stretch>
                  <a:fillRect l="-672" t="-93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E995-DBC2-9E4A-8F67-2A44DFBF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EB49-1F5F-AD4A-95C2-F04C072A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BA6C22E-7564-B54F-A1B8-0A5305ABE3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380035"/>
                  </p:ext>
                </p:extLst>
              </p:nvPr>
            </p:nvGraphicFramePr>
            <p:xfrm>
              <a:off x="7640478" y="1310931"/>
              <a:ext cx="4464436" cy="124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96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47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ZF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𝑑𝑙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sz="2000" b="0" dirty="0"/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𝑑𝑙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𝑑𝑙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sz="2000" b="0" dirty="0"/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𝑑𝑙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000" b="0" i="1" smtClean="0">
                                            <a:latin typeface="Cambria Math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sv-SE" sz="20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000" b="0" i="1" smtClean="0">
                                            <a:latin typeface="Cambria Math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sv-SE" sz="20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BA6C22E-7564-B54F-A1B8-0A5305ABE3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380035"/>
                  </p:ext>
                </p:extLst>
              </p:nvPr>
            </p:nvGraphicFramePr>
            <p:xfrm>
              <a:off x="7640478" y="1310931"/>
              <a:ext cx="4464436" cy="124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96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47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ZF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654" t="-50000" r="-132026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77000" t="-50000" r="-1000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FA99F4-6BE5-F944-84A7-8CD94C973D9F}"/>
                  </a:ext>
                </a:extLst>
              </p:cNvPr>
              <p:cNvSpPr/>
              <p:nvPr/>
            </p:nvSpPr>
            <p:spPr>
              <a:xfrm>
                <a:off x="2590800" y="5762390"/>
                <a:ext cx="8186057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Maximize: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using “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waterfilling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FA99F4-6BE5-F944-84A7-8CD94C973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62390"/>
                <a:ext cx="8186057" cy="831131"/>
              </a:xfrm>
              <a:prstGeom prst="rect">
                <a:avLst/>
              </a:prstGeom>
              <a:blipFill>
                <a:blip r:embed="rId4"/>
                <a:stretch>
                  <a:fillRect t="-49254" b="-820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19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7EC9-73AB-E44A-BB5F-094A212F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 rate maximizing waterfilling power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704A9E-EFC7-CE43-980E-82108B4A70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279179" cy="406628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SE" dirty="0"/>
                  <a:t>After some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SE" dirty="0"/>
                  <a:t>here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SE" dirty="0"/>
                  <a:t> is selected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r>
                  <a:rPr lang="en-SE" b="1" dirty="0"/>
                  <a:t>Properties:</a:t>
                </a:r>
              </a:p>
              <a:p>
                <a:r>
                  <a:rPr lang="en-SE" sz="2000" dirty="0"/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sv-SE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sz="2000" b="0" i="0" smtClean="0">
                        <a:latin typeface="Cambria Math" panose="02040503050406030204" pitchFamily="18" charset="0"/>
                      </a:rPr>
                      <m:t>/(1+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sz="2000" dirty="0"/>
                  <a:t>: More power</a:t>
                </a:r>
              </a:p>
              <a:p>
                <a:r>
                  <a:rPr lang="en-SE" sz="2000" dirty="0"/>
                  <a:t>Some users might get zero power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704A9E-EFC7-CE43-980E-82108B4A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279179" cy="4066288"/>
              </a:xfrm>
              <a:blipFill>
                <a:blip r:embed="rId2"/>
                <a:stretch>
                  <a:fillRect l="-207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11D6-C405-A742-8A21-ECBC9A4C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8A8F-2BE3-214A-99E6-482138C05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52A49-1481-7C49-94AF-6A6C106BF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4" b="8784"/>
          <a:stretch/>
        </p:blipFill>
        <p:spPr>
          <a:xfrm>
            <a:off x="4958081" y="2166257"/>
            <a:ext cx="7038109" cy="292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B3FB91-DCEB-DC40-8AB2-0C8B35AA6A06}"/>
              </a:ext>
            </a:extLst>
          </p:cNvPr>
          <p:cNvSpPr txBox="1"/>
          <p:nvPr/>
        </p:nvSpPr>
        <p:spPr>
          <a:xfrm>
            <a:off x="5702302" y="50610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User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8DEA6-D38D-A541-8706-6283B1649AA4}"/>
              </a:ext>
            </a:extLst>
          </p:cNvPr>
          <p:cNvSpPr txBox="1"/>
          <p:nvPr/>
        </p:nvSpPr>
        <p:spPr>
          <a:xfrm>
            <a:off x="6747817" y="50610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User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E6363-7713-C346-8A86-27E1E9F69D1B}"/>
              </a:ext>
            </a:extLst>
          </p:cNvPr>
          <p:cNvSpPr txBox="1"/>
          <p:nvPr/>
        </p:nvSpPr>
        <p:spPr>
          <a:xfrm>
            <a:off x="7815104" y="50610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User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CF590-3542-BD41-8CAC-45BBB5E8A4C3}"/>
              </a:ext>
            </a:extLst>
          </p:cNvPr>
          <p:cNvSpPr txBox="1"/>
          <p:nvPr/>
        </p:nvSpPr>
        <p:spPr>
          <a:xfrm>
            <a:off x="8882391" y="50610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User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E38E2C-5D14-EF4C-ADDF-A2D88EE56C08}"/>
                  </a:ext>
                </a:extLst>
              </p:cNvPr>
              <p:cNvSpPr/>
              <p:nvPr/>
            </p:nvSpPr>
            <p:spPr>
              <a:xfrm>
                <a:off x="9980743" y="4424085"/>
                <a:ext cx="459485" cy="381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200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E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E38E2C-5D14-EF4C-ADDF-A2D88EE56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43" y="4424085"/>
                <a:ext cx="459485" cy="381771"/>
              </a:xfrm>
              <a:prstGeom prst="rect">
                <a:avLst/>
              </a:prstGeom>
              <a:blipFill>
                <a:blip r:embed="rId4"/>
                <a:stretch>
                  <a:fillRect l="-5263" b="-96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E9E79F-5948-D045-8937-89D82CD4F189}"/>
                  </a:ext>
                </a:extLst>
              </p:cNvPr>
              <p:cNvSpPr/>
              <p:nvPr/>
            </p:nvSpPr>
            <p:spPr>
              <a:xfrm>
                <a:off x="10528981" y="4001218"/>
                <a:ext cx="459485" cy="381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200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E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E9E79F-5948-D045-8937-89D82CD4F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981" y="4001218"/>
                <a:ext cx="459485" cy="381771"/>
              </a:xfrm>
              <a:prstGeom prst="rect">
                <a:avLst/>
              </a:prstGeom>
              <a:blipFill>
                <a:blip r:embed="rId5"/>
                <a:stretch>
                  <a:fillRect l="-5263" r="-2632"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A89BEF-7EA8-7E48-B074-A66048777298}"/>
                  </a:ext>
                </a:extLst>
              </p:cNvPr>
              <p:cNvSpPr/>
              <p:nvPr/>
            </p:nvSpPr>
            <p:spPr>
              <a:xfrm>
                <a:off x="11118367" y="3736507"/>
                <a:ext cx="459485" cy="381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200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E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A89BEF-7EA8-7E48-B074-A66048777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367" y="3736507"/>
                <a:ext cx="459485" cy="381771"/>
              </a:xfrm>
              <a:prstGeom prst="rect">
                <a:avLst/>
              </a:prstGeom>
              <a:blipFill>
                <a:blip r:embed="rId6"/>
                <a:stretch>
                  <a:fillRect l="-5405" t="-3226" r="-2703" b="-645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0F1C75-C0F8-2344-BFA9-EE902C40CFD3}"/>
                  </a:ext>
                </a:extLst>
              </p:cNvPr>
              <p:cNvSpPr/>
              <p:nvPr/>
            </p:nvSpPr>
            <p:spPr>
              <a:xfrm>
                <a:off x="11669747" y="3367602"/>
                <a:ext cx="459485" cy="381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200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2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E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0F1C75-C0F8-2344-BFA9-EE902C40C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747" y="3367602"/>
                <a:ext cx="459485" cy="381771"/>
              </a:xfrm>
              <a:prstGeom prst="rect">
                <a:avLst/>
              </a:prstGeom>
              <a:blipFill>
                <a:blip r:embed="rId7"/>
                <a:stretch>
                  <a:fillRect l="-5263" r="-2632"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1AE6695-4773-E443-8C69-32B92EC3C6D8}"/>
              </a:ext>
            </a:extLst>
          </p:cNvPr>
          <p:cNvSpPr/>
          <p:nvPr/>
        </p:nvSpPr>
        <p:spPr>
          <a:xfrm>
            <a:off x="5909651" y="5639792"/>
            <a:ext cx="3560922" cy="857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Georgia"/>
                <a:cs typeface="Georgia"/>
              </a:rPr>
              <a:t>Users ordered based on channel quality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964F4-C80C-F94A-A2D4-9BE1D02B53A5}"/>
              </a:ext>
            </a:extLst>
          </p:cNvPr>
          <p:cNvSpPr txBox="1"/>
          <p:nvPr/>
        </p:nvSpPr>
        <p:spPr>
          <a:xfrm>
            <a:off x="6489697" y="1796923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Total power = 1</a:t>
            </a:r>
          </a:p>
        </p:txBody>
      </p:sp>
    </p:spTree>
    <p:extLst>
      <p:ext uri="{BB962C8B-B14F-4D97-AF65-F5344CB8AC3E}">
        <p14:creationId xmlns:p14="http://schemas.microsoft.com/office/powerpoint/2010/main" val="26252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7" grpId="0" animBg="1"/>
      <p:bldP spid="13" grpId="0" animBg="1"/>
      <p:bldP spid="14" grpId="0" animBg="1"/>
      <p:bldP spid="15" grpId="0" animBg="1"/>
      <p:bldP spid="1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367-A58D-0746-8DEA-0F808A43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sum rate maximization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055F5-C876-8847-9FAF-F89D286D593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1317288" cy="5027643"/>
              </a:xfrm>
            </p:spPr>
            <p:txBody>
              <a:bodyPr/>
              <a:lstStyle/>
              <a:p>
                <a:r>
                  <a:rPr lang="en-US" dirty="0"/>
                  <a:t>Optimization problem: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that maximizes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sv-SE" i="1">
                                              <a:latin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subject to  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0≤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≤1,  </m:t>
                    </m:r>
                    <m:r>
                      <a:rPr lang="sv-SE" i="1">
                        <a:latin typeface="Cambria Math" charset="0"/>
                      </a:rPr>
                      <m:t>𝑘</m:t>
                    </m:r>
                    <m:r>
                      <a:rPr lang="sv-SE" i="1">
                        <a:latin typeface="Cambria Math" charset="0"/>
                      </a:rPr>
                      <m:t>=1,…,</m:t>
                    </m:r>
                    <m:r>
                      <a:rPr lang="sv-SE" i="1">
                        <a:latin typeface="Cambria Math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Property 1: Denominator (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1+</m:t>
                    </m:r>
                    <m:nary>
                      <m:naryPr>
                        <m:chr m:val="∑"/>
                        <m:limLoc m:val="subSu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5"/>
                              </m:rP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sv-SE" i="1">
                            <a:latin typeface="Cambria Math" charset="0"/>
                          </a:rPr>
                          <m:t>=</m:t>
                        </m:r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is the same for every user</a:t>
                </a:r>
              </a:p>
              <a:p>
                <a:pPr lvl="1"/>
                <a:r>
                  <a:rPr lang="en-US" dirty="0"/>
                  <a:t>Change of variable:</a:t>
                </a:r>
                <a:endParaRPr lang="sv-SE" i="1" dirty="0">
                  <a:latin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sv-SE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055F5-C876-8847-9FAF-F89D286D5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1317288" cy="5027643"/>
              </a:xfrm>
              <a:blipFill>
                <a:blip r:embed="rId2"/>
                <a:stretch>
                  <a:fillRect l="-672" t="-9343" b="-73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E995-DBC2-9E4A-8F67-2A44DFBF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EB49-1F5F-AD4A-95C2-F04C072A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6CF1650-537E-A444-BF01-E0FBD1C39E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7269882"/>
                  </p:ext>
                </p:extLst>
              </p:nvPr>
            </p:nvGraphicFramePr>
            <p:xfrm>
              <a:off x="7640478" y="1310931"/>
              <a:ext cx="4464436" cy="1253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96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47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ZF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17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sz="2000" b="0" dirty="0"/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0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sz="2000" b="0" dirty="0"/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sv-SE" sz="2000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000" b="0" i="1" smtClean="0">
                                            <a:latin typeface="Cambria Math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sv-SE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sv-SE" sz="2000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sv-SE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v-S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000" b="0" i="1" smtClean="0">
                                            <a:latin typeface="Cambria Math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sv-SE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sv-SE" sz="2000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sv-SE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6CF1650-537E-A444-BF01-E0FBD1C39E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7269882"/>
                  </p:ext>
                </p:extLst>
              </p:nvPr>
            </p:nvGraphicFramePr>
            <p:xfrm>
              <a:off x="7640478" y="1310931"/>
              <a:ext cx="4464436" cy="1253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96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47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ZF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7123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654" t="-50000" r="-132026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77000" t="-50000" r="-1000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6D062A-3ECF-EA43-8B37-E4EE11071308}"/>
                  </a:ext>
                </a:extLst>
              </p:cNvPr>
              <p:cNvSpPr/>
              <p:nvPr/>
            </p:nvSpPr>
            <p:spPr>
              <a:xfrm>
                <a:off x="8630077" y="5233185"/>
                <a:ext cx="3376863" cy="15105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latin typeface="Georgia"/>
                    <a:cs typeface="Georgia"/>
                  </a:rPr>
                  <a:t>Maximize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6D062A-3ECF-EA43-8B37-E4EE11071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077" y="5233185"/>
                <a:ext cx="3376863" cy="1510515"/>
              </a:xfrm>
              <a:prstGeom prst="rect">
                <a:avLst/>
              </a:prstGeom>
              <a:blipFill>
                <a:blip r:embed="rId4"/>
                <a:stretch>
                  <a:fillRect l="-23507" t="-50413" b="-116529"/>
                </a:stretch>
              </a:blipFill>
              <a:ln/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9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1302-407A-594A-8421-10AB86EE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Revised 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EFE9020-86C6-C449-875D-4C7E00743F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aximize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</m:m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sv-SE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0" dirty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sty m:val="p"/>
                        </m:rPr>
                        <a:rPr lang="en-SE" i="0" dirty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SE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E" i="0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sv-SE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E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0" dirty="0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nary>
                        <m:naryPr>
                          <m:chr m:val="∑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EFE9020-86C6-C449-875D-4C7E00743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28660" b="-99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CF1F9-8756-CB41-94D1-87BB6C5D7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8064-F5F9-C448-AB2C-C0E69662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7DFDE-1F35-4640-A974-B0E236A6E0B0}"/>
              </a:ext>
            </a:extLst>
          </p:cNvPr>
          <p:cNvSpPr/>
          <p:nvPr/>
        </p:nvSpPr>
        <p:spPr>
          <a:xfrm>
            <a:off x="2010296" y="4997669"/>
            <a:ext cx="4401601" cy="1277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Convex optimization problem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Maximize a concave function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Linear constraints</a:t>
            </a:r>
            <a:endParaRPr lang="sv-SE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5BD68-6E0A-6C43-AA62-8F62E8D6263C}"/>
              </a:ext>
            </a:extLst>
          </p:cNvPr>
          <p:cNvSpPr/>
          <p:nvPr/>
        </p:nvSpPr>
        <p:spPr>
          <a:xfrm>
            <a:off x="7790986" y="4997669"/>
            <a:ext cx="3100173" cy="1277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Solve with any convex optimization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(e.g., CVX)</a:t>
            </a:r>
            <a:endParaRPr lang="sv-SE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4A3DA4-BF02-A445-A83D-5B0FBC800A2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411897" y="5636601"/>
            <a:ext cx="13790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78F770-7BB7-6842-8135-BD4E4CA2605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D07DF-99C4-C045-A162-2D796E41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example: Urban deployment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E12709-8116-644E-9DD3-3A9C9DE877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Single-cell setup</a:t>
                </a:r>
              </a:p>
              <a:p>
                <a:pPr lvl="1"/>
                <a:r>
                  <a:rPr lang="en-US" dirty="0"/>
                  <a:t>Circular cell with radius 500 m</a:t>
                </a:r>
                <a:endParaRPr lang="en-US" baseline="30000" dirty="0"/>
              </a:p>
              <a:p>
                <a:pPr lvl="1"/>
                <a:r>
                  <a:rPr lang="en-US" dirty="0"/>
                  <a:t>Base station: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n-US" dirty="0"/>
                  <a:t>antennas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uniformly users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Important properties</a:t>
                </a:r>
              </a:p>
              <a:p>
                <a:pPr lvl="1"/>
                <a:r>
                  <a:rPr lang="en-US" dirty="0"/>
                  <a:t>Independent Rayleigh fading</a:t>
                </a:r>
              </a:p>
              <a:p>
                <a:pPr lvl="1"/>
                <a:r>
                  <a:rPr lang="en-US" dirty="0"/>
                  <a:t>No inter-cell interference</a:t>
                </a:r>
              </a:p>
              <a:p>
                <a:pPr lvl="1"/>
                <a:r>
                  <a:rPr lang="en-US" dirty="0"/>
                  <a:t>Carrier frequency: 2 GHz</a:t>
                </a:r>
              </a:p>
              <a:p>
                <a:pPr lvl="1"/>
                <a:r>
                  <a:rPr lang="en-US" dirty="0"/>
                  <a:t>Bandwidth 20 MHz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E12709-8116-644E-9DD3-3A9C9DE87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396F-8BBC-8C47-804E-7D9867CA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0FD6-C819-DF41-9466-486399691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1BE8B4-689C-0440-A556-6B5531893F3C}"/>
              </a:ext>
            </a:extLst>
          </p:cNvPr>
          <p:cNvGrpSpPr/>
          <p:nvPr/>
        </p:nvGrpSpPr>
        <p:grpSpPr>
          <a:xfrm>
            <a:off x="8750105" y="1341867"/>
            <a:ext cx="2978254" cy="2934711"/>
            <a:chOff x="9670959" y="1806101"/>
            <a:chExt cx="2057400" cy="2057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B97816-FB0F-D840-80AC-C1C4C8060FB2}"/>
                </a:ext>
              </a:extLst>
            </p:cNvPr>
            <p:cNvSpPr/>
            <p:nvPr/>
          </p:nvSpPr>
          <p:spPr>
            <a:xfrm>
              <a:off x="9670959" y="1806101"/>
              <a:ext cx="2057400" cy="2057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CFD412-3D83-364F-97F8-08D42EDC0DBA}"/>
                </a:ext>
              </a:extLst>
            </p:cNvPr>
            <p:cNvCxnSpPr>
              <a:endCxn id="7" idx="7"/>
            </p:cNvCxnSpPr>
            <p:nvPr/>
          </p:nvCxnSpPr>
          <p:spPr>
            <a:xfrm flipV="1">
              <a:off x="10699659" y="2107400"/>
              <a:ext cx="727401" cy="7274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5F97BD-8B22-D144-8680-C0F9E6825209}"/>
                </a:ext>
              </a:extLst>
            </p:cNvPr>
            <p:cNvSpPr txBox="1"/>
            <p:nvPr/>
          </p:nvSpPr>
          <p:spPr>
            <a:xfrm>
              <a:off x="10324867" y="2226944"/>
              <a:ext cx="835228" cy="323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/>
                  <a:cs typeface="Georgia"/>
                </a:rPr>
                <a:t>500 m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802E4-F3A4-E64A-AE53-19FA368C047B}"/>
              </a:ext>
            </a:extLst>
          </p:cNvPr>
          <p:cNvSpPr/>
          <p:nvPr/>
        </p:nvSpPr>
        <p:spPr>
          <a:xfrm>
            <a:off x="7114999" y="5571914"/>
            <a:ext cx="4637064" cy="528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Same parameters as in last lecture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48276-F910-394E-A0D0-64606D49863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FDF-17C9-6C4A-856A-F68D30F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with power control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2328-0E30-9949-A0DC-409D0B83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A3CD-7CAF-C942-9ED7-1F6481B0E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F7090-5661-0B44-A321-F7E5466A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44" y="2718761"/>
            <a:ext cx="5376000" cy="40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D45F5-62E4-3646-B661-8153DB8F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2" y="2718761"/>
            <a:ext cx="5376000" cy="40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6772-49A8-F446-B3C8-D59EDA78E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685" y="0"/>
            <a:ext cx="3811207" cy="28584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C5FBDA0-CD3C-D847-AB9B-734878287C73}"/>
              </a:ext>
            </a:extLst>
          </p:cNvPr>
          <p:cNvSpPr/>
          <p:nvPr/>
        </p:nvSpPr>
        <p:spPr>
          <a:xfrm>
            <a:off x="1109031" y="1657394"/>
            <a:ext cx="4986969" cy="1201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Sum rate maximization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Increase rates by sacrificing fairness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Focused on long-term fairness</a:t>
            </a:r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FE17CC-CFFB-40D4-8FF9-C25CBCDADBD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5aea428-1722-47f0-acbf-e195f738e188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20929</TotalTime>
  <Words>877</Words>
  <Application>Microsoft Macintosh PowerPoint</Application>
  <PresentationFormat>Widescreen</PresentationFormat>
  <Paragraphs>228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KorolevLiU Medium</vt:lpstr>
      <vt:lpstr>Times</vt:lpstr>
      <vt:lpstr>Wingdings</vt:lpstr>
      <vt:lpstr>Start and finish</vt:lpstr>
      <vt:lpstr>White slides</vt:lpstr>
      <vt:lpstr>Black slides</vt:lpstr>
      <vt:lpstr>PowerPoint Presentation</vt:lpstr>
      <vt:lpstr>Outline</vt:lpstr>
      <vt:lpstr>Power control</vt:lpstr>
      <vt:lpstr>Downlink sum rate maximization</vt:lpstr>
      <vt:lpstr>Sum rate maximizing waterfilling power allocation</vt:lpstr>
      <vt:lpstr>Uplink sum rate maximization</vt:lpstr>
      <vt:lpstr>Revised problem formulation</vt:lpstr>
      <vt:lpstr>Simulation example: Urban deployment</vt:lpstr>
      <vt:lpstr>Uplink with power control</vt:lpstr>
      <vt:lpstr>Downlink with power control</vt:lpstr>
      <vt:lpstr>Power Control for Maximum Energy Efficiency</vt:lpstr>
      <vt:lpstr>Example: Energy efficiency of 4G base station</vt:lpstr>
      <vt:lpstr>Energy Efficient Power Control</vt:lpstr>
      <vt:lpstr>Energy Efficiency and Beamforming</vt:lpstr>
      <vt:lpstr>Energy Efficiency and Multiplexing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192</cp:revision>
  <cp:lastPrinted>2017-10-06T09:53:20Z</cp:lastPrinted>
  <dcterms:created xsi:type="dcterms:W3CDTF">2020-03-25T16:20:45Z</dcterms:created>
  <dcterms:modified xsi:type="dcterms:W3CDTF">2021-05-10T07:59:57Z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