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19"/>
  </p:notesMasterIdLst>
  <p:handoutMasterIdLst>
    <p:handoutMasterId r:id="rId20"/>
  </p:handoutMasterIdLst>
  <p:sldIdLst>
    <p:sldId id="427" r:id="rId7"/>
    <p:sldId id="312" r:id="rId8"/>
    <p:sldId id="414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308" r:id="rId17"/>
    <p:sldId id="419" r:id="rId18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39"/>
    <a:srgbClr val="FFE7EA"/>
    <a:srgbClr val="FFBEF4"/>
    <a:srgbClr val="00CFB5"/>
    <a:srgbClr val="00CBD5"/>
    <a:srgbClr val="00B9E7"/>
    <a:srgbClr val="3BA890"/>
    <a:srgbClr val="009CA6"/>
    <a:srgbClr val="0099C6"/>
    <a:srgbClr val="2D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5171" autoAdjust="0"/>
  </p:normalViewPr>
  <p:slideViewPr>
    <p:cSldViewPr snapToGrid="0" snapToObjects="1">
      <p:cViewPr varScale="1">
        <p:scale>
          <a:sx n="106" d="100"/>
          <a:sy n="106" d="100"/>
        </p:scale>
        <p:origin x="6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F2C58C71-41CD-304A-ACDC-C67DF7005ADD}"/>
    <pc:docChg chg="undo custSel addSld delSld modSld">
      <pc:chgData name="Emil Björnson" userId="b0a7c065-f6f4-41b0-b3e4-ccdb47e1a085" providerId="ADAL" clId="{F2C58C71-41CD-304A-ACDC-C67DF7005ADD}" dt="2021-11-05T17:15:14.650" v="3293" actId="2696"/>
      <pc:docMkLst>
        <pc:docMk/>
      </pc:docMkLst>
      <pc:sldChg chg="del">
        <pc:chgData name="Emil Björnson" userId="b0a7c065-f6f4-41b0-b3e4-ccdb47e1a085" providerId="ADAL" clId="{F2C58C71-41CD-304A-ACDC-C67DF7005ADD}" dt="2021-10-30T19:30:39.343" v="1571" actId="2696"/>
        <pc:sldMkLst>
          <pc:docMk/>
          <pc:sldMk cId="1507630430" sldId="302"/>
        </pc:sldMkLst>
      </pc:sldChg>
      <pc:sldChg chg="modSp mod">
        <pc:chgData name="Emil Björnson" userId="b0a7c065-f6f4-41b0-b3e4-ccdb47e1a085" providerId="ADAL" clId="{F2C58C71-41CD-304A-ACDC-C67DF7005ADD}" dt="2021-10-31T07:14:55.727" v="3240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F2C58C71-41CD-304A-ACDC-C67DF7005ADD}" dt="2021-10-31T07:14:55.727" v="3240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modSp mod">
        <pc:chgData name="Emil Björnson" userId="b0a7c065-f6f4-41b0-b3e4-ccdb47e1a085" providerId="ADAL" clId="{F2C58C71-41CD-304A-ACDC-C67DF7005ADD}" dt="2021-10-31T07:04:51.696" v="2995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F2C58C71-41CD-304A-ACDC-C67DF7005ADD}" dt="2021-10-31T07:04:51.696" v="2995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modSp del mod">
        <pc:chgData name="Emil Björnson" userId="b0a7c065-f6f4-41b0-b3e4-ccdb47e1a085" providerId="ADAL" clId="{F2C58C71-41CD-304A-ACDC-C67DF7005ADD}" dt="2021-11-05T17:15:14.650" v="3293" actId="2696"/>
        <pc:sldMkLst>
          <pc:docMk/>
          <pc:sldMk cId="3820110205" sldId="377"/>
        </pc:sldMkLst>
        <pc:spChg chg="mod">
          <ac:chgData name="Emil Björnson" userId="b0a7c065-f6f4-41b0-b3e4-ccdb47e1a085" providerId="ADAL" clId="{F2C58C71-41CD-304A-ACDC-C67DF7005ADD}" dt="2021-10-30T18:41:14.405" v="32" actId="20577"/>
          <ac:spMkLst>
            <pc:docMk/>
            <pc:sldMk cId="3820110205" sldId="377"/>
            <ac:spMk id="4" creationId="{F0827F5F-70A2-8847-826F-F024CC552B92}"/>
          </ac:spMkLst>
        </pc:spChg>
        <pc:picChg chg="mod">
          <ac:chgData name="Emil Björnson" userId="b0a7c065-f6f4-41b0-b3e4-ccdb47e1a085" providerId="ADAL" clId="{F2C58C71-41CD-304A-ACDC-C67DF7005ADD}" dt="2021-10-30T18:40:35.887" v="1" actId="1076"/>
          <ac:picMkLst>
            <pc:docMk/>
            <pc:sldMk cId="3820110205" sldId="377"/>
            <ac:picMk id="5" creationId="{9D8A1163-90CB-A244-88F3-8C7421D0685B}"/>
          </ac:picMkLst>
        </pc:picChg>
      </pc:sldChg>
      <pc:sldChg chg="del">
        <pc:chgData name="Emil Björnson" userId="b0a7c065-f6f4-41b0-b3e4-ccdb47e1a085" providerId="ADAL" clId="{F2C58C71-41CD-304A-ACDC-C67DF7005ADD}" dt="2021-10-30T18:41:22.038" v="34" actId="2696"/>
        <pc:sldMkLst>
          <pc:docMk/>
          <pc:sldMk cId="3266880649" sldId="378"/>
        </pc:sldMkLst>
      </pc:sldChg>
      <pc:sldChg chg="del">
        <pc:chgData name="Emil Björnson" userId="b0a7c065-f6f4-41b0-b3e4-ccdb47e1a085" providerId="ADAL" clId="{F2C58C71-41CD-304A-ACDC-C67DF7005ADD}" dt="2021-10-30T19:48:27.119" v="2114" actId="2696"/>
        <pc:sldMkLst>
          <pc:docMk/>
          <pc:sldMk cId="3542811391" sldId="413"/>
        </pc:sldMkLst>
      </pc:sldChg>
      <pc:sldChg chg="addSp delSp modSp mod delAnim modAnim">
        <pc:chgData name="Emil Björnson" userId="b0a7c065-f6f4-41b0-b3e4-ccdb47e1a085" providerId="ADAL" clId="{F2C58C71-41CD-304A-ACDC-C67DF7005ADD}" dt="2021-10-31T07:05:33.559" v="2999"/>
        <pc:sldMkLst>
          <pc:docMk/>
          <pc:sldMk cId="3953225934" sldId="414"/>
        </pc:sldMkLst>
        <pc:spChg chg="mod">
          <ac:chgData name="Emil Björnson" userId="b0a7c065-f6f4-41b0-b3e4-ccdb47e1a085" providerId="ADAL" clId="{F2C58C71-41CD-304A-ACDC-C67DF7005ADD}" dt="2021-10-30T19:00:13.595" v="272" actId="20577"/>
          <ac:spMkLst>
            <pc:docMk/>
            <pc:sldMk cId="3953225934" sldId="414"/>
            <ac:spMk id="2" creationId="{58B3C971-69C4-D744-A43A-CF28E4EC46AB}"/>
          </ac:spMkLst>
        </pc:spChg>
        <pc:spChg chg="del">
          <ac:chgData name="Emil Björnson" userId="b0a7c065-f6f4-41b0-b3e4-ccdb47e1a085" providerId="ADAL" clId="{F2C58C71-41CD-304A-ACDC-C67DF7005ADD}" dt="2021-10-30T18:55:11.571" v="74" actId="478"/>
          <ac:spMkLst>
            <pc:docMk/>
            <pc:sldMk cId="3953225934" sldId="414"/>
            <ac:spMk id="3" creationId="{C2186A61-3914-5E43-93AD-C24EF38B0A01}"/>
          </ac:spMkLst>
        </pc:spChg>
        <pc:spChg chg="mod">
          <ac:chgData name="Emil Björnson" userId="b0a7c065-f6f4-41b0-b3e4-ccdb47e1a085" providerId="ADAL" clId="{F2C58C71-41CD-304A-ACDC-C67DF7005ADD}" dt="2021-10-30T18:55:00.730" v="72" actId="20577"/>
          <ac:spMkLst>
            <pc:docMk/>
            <pc:sldMk cId="3953225934" sldId="414"/>
            <ac:spMk id="6" creationId="{F0FF27EA-5C79-C74A-8649-D240F60038D1}"/>
          </ac:spMkLst>
        </pc:spChg>
        <pc:spChg chg="del">
          <ac:chgData name="Emil Björnson" userId="b0a7c065-f6f4-41b0-b3e4-ccdb47e1a085" providerId="ADAL" clId="{F2C58C71-41CD-304A-ACDC-C67DF7005ADD}" dt="2021-10-30T18:55:05.397" v="73" actId="478"/>
          <ac:spMkLst>
            <pc:docMk/>
            <pc:sldMk cId="3953225934" sldId="414"/>
            <ac:spMk id="7" creationId="{07FF31BB-F572-A54F-8EC7-FAA64E099B2D}"/>
          </ac:spMkLst>
        </pc:spChg>
        <pc:spChg chg="del">
          <ac:chgData name="Emil Björnson" userId="b0a7c065-f6f4-41b0-b3e4-ccdb47e1a085" providerId="ADAL" clId="{F2C58C71-41CD-304A-ACDC-C67DF7005ADD}" dt="2021-10-30T18:54:47.478" v="68" actId="478"/>
          <ac:spMkLst>
            <pc:docMk/>
            <pc:sldMk cId="3953225934" sldId="414"/>
            <ac:spMk id="10" creationId="{6663778E-AC9F-AD4D-AAFF-998C24B4A96D}"/>
          </ac:spMkLst>
        </pc:spChg>
        <pc:spChg chg="mod">
          <ac:chgData name="Emil Björnson" userId="b0a7c065-f6f4-41b0-b3e4-ccdb47e1a085" providerId="ADAL" clId="{F2C58C71-41CD-304A-ACDC-C67DF7005ADD}" dt="2021-10-30T19:02:50.807" v="448" actId="1035"/>
          <ac:spMkLst>
            <pc:docMk/>
            <pc:sldMk cId="3953225934" sldId="414"/>
            <ac:spMk id="11" creationId="{F863FB2A-A8FE-0F4C-A0C3-FCE3A5072A7A}"/>
          </ac:spMkLst>
        </pc:spChg>
        <pc:spChg chg="add del mod">
          <ac:chgData name="Emil Björnson" userId="b0a7c065-f6f4-41b0-b3e4-ccdb47e1a085" providerId="ADAL" clId="{F2C58C71-41CD-304A-ACDC-C67DF7005ADD}" dt="2021-10-30T18:55:13.636" v="75" actId="478"/>
          <ac:spMkLst>
            <pc:docMk/>
            <pc:sldMk cId="3953225934" sldId="414"/>
            <ac:spMk id="12" creationId="{48456477-DF10-1844-8685-F322B1D893E1}"/>
          </ac:spMkLst>
        </pc:spChg>
        <pc:spChg chg="add mod">
          <ac:chgData name="Emil Björnson" userId="b0a7c065-f6f4-41b0-b3e4-ccdb47e1a085" providerId="ADAL" clId="{F2C58C71-41CD-304A-ACDC-C67DF7005ADD}" dt="2021-10-30T18:56:28.901" v="128" actId="1076"/>
          <ac:spMkLst>
            <pc:docMk/>
            <pc:sldMk cId="3953225934" sldId="414"/>
            <ac:spMk id="20" creationId="{71565331-839B-6642-A92F-8E8FC7C8069B}"/>
          </ac:spMkLst>
        </pc:spChg>
        <pc:spChg chg="add mod">
          <ac:chgData name="Emil Björnson" userId="b0a7c065-f6f4-41b0-b3e4-ccdb47e1a085" providerId="ADAL" clId="{F2C58C71-41CD-304A-ACDC-C67DF7005ADD}" dt="2021-10-30T18:56:01.298" v="102" actId="20577"/>
          <ac:spMkLst>
            <pc:docMk/>
            <pc:sldMk cId="3953225934" sldId="414"/>
            <ac:spMk id="21" creationId="{C69B1F50-AE49-2045-AE89-202469F5DE4A}"/>
          </ac:spMkLst>
        </pc:spChg>
        <pc:spChg chg="add mod">
          <ac:chgData name="Emil Björnson" userId="b0a7c065-f6f4-41b0-b3e4-ccdb47e1a085" providerId="ADAL" clId="{F2C58C71-41CD-304A-ACDC-C67DF7005ADD}" dt="2021-10-30T18:56:37.057" v="132" actId="1076"/>
          <ac:spMkLst>
            <pc:docMk/>
            <pc:sldMk cId="3953225934" sldId="414"/>
            <ac:spMk id="22" creationId="{D99F5408-B489-CA4C-B6C3-879267B4FC8B}"/>
          </ac:spMkLst>
        </pc:spChg>
        <pc:spChg chg="add mod">
          <ac:chgData name="Emil Björnson" userId="b0a7c065-f6f4-41b0-b3e4-ccdb47e1a085" providerId="ADAL" clId="{F2C58C71-41CD-304A-ACDC-C67DF7005ADD}" dt="2021-10-30T18:56:24.727" v="127" actId="1076"/>
          <ac:spMkLst>
            <pc:docMk/>
            <pc:sldMk cId="3953225934" sldId="414"/>
            <ac:spMk id="23" creationId="{69D68650-3725-C24F-B839-8DD73771DBCF}"/>
          </ac:spMkLst>
        </pc:spChg>
        <pc:spChg chg="add mod">
          <ac:chgData name="Emil Björnson" userId="b0a7c065-f6f4-41b0-b3e4-ccdb47e1a085" providerId="ADAL" clId="{F2C58C71-41CD-304A-ACDC-C67DF7005ADD}" dt="2021-10-30T19:02:08.283" v="327" actId="108"/>
          <ac:spMkLst>
            <pc:docMk/>
            <pc:sldMk cId="3953225934" sldId="414"/>
            <ac:spMk id="28" creationId="{5CBFE4D2-FA66-6442-B54E-91E2FD811072}"/>
          </ac:spMkLst>
        </pc:spChg>
        <pc:spChg chg="add mod">
          <ac:chgData name="Emil Björnson" userId="b0a7c065-f6f4-41b0-b3e4-ccdb47e1a085" providerId="ADAL" clId="{F2C58C71-41CD-304A-ACDC-C67DF7005ADD}" dt="2021-10-30T19:01:53.298" v="325" actId="1076"/>
          <ac:spMkLst>
            <pc:docMk/>
            <pc:sldMk cId="3953225934" sldId="414"/>
            <ac:spMk id="35" creationId="{DF181718-F256-5F4C-92A5-6956077317A1}"/>
          </ac:spMkLst>
        </pc:spChg>
        <pc:cxnChg chg="del mod">
          <ac:chgData name="Emil Björnson" userId="b0a7c065-f6f4-41b0-b3e4-ccdb47e1a085" providerId="ADAL" clId="{F2C58C71-41CD-304A-ACDC-C67DF7005ADD}" dt="2021-10-30T18:54:49.009" v="69" actId="478"/>
          <ac:cxnSpMkLst>
            <pc:docMk/>
            <pc:sldMk cId="3953225934" sldId="414"/>
            <ac:cxnSpMk id="9" creationId="{616A1D74-1030-3B4C-B8F3-08D6604D9056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4" creationId="{780F2131-9382-CB41-9726-631F01A1A4DB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5" creationId="{81D4C8E2-0361-6242-8995-E15CDBF86C8A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8" creationId="{8269568C-140E-5043-967F-4FAF7E2006B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0" creationId="{9BCEC2AD-82C7-5742-9B66-895FF2FB9B3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1" creationId="{36611EC1-C0ED-3641-AB88-8676D75EACC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3" creationId="{1E6F17E7-F555-6345-A8EF-FB4D840BFC00}"/>
          </ac:cxnSpMkLst>
        </pc:cxnChg>
      </pc:sldChg>
      <pc:sldChg chg="del">
        <pc:chgData name="Emil Björnson" userId="b0a7c065-f6f4-41b0-b3e4-ccdb47e1a085" providerId="ADAL" clId="{F2C58C71-41CD-304A-ACDC-C67DF7005ADD}" dt="2021-10-30T19:30:37.832" v="1570" actId="2696"/>
        <pc:sldMkLst>
          <pc:docMk/>
          <pc:sldMk cId="4018861718" sldId="415"/>
        </pc:sldMkLst>
      </pc:sldChg>
      <pc:sldChg chg="del">
        <pc:chgData name="Emil Björnson" userId="b0a7c065-f6f4-41b0-b3e4-ccdb47e1a085" providerId="ADAL" clId="{F2C58C71-41CD-304A-ACDC-C67DF7005ADD}" dt="2021-10-30T19:30:41.035" v="1572" actId="2696"/>
        <pc:sldMkLst>
          <pc:docMk/>
          <pc:sldMk cId="2515116475" sldId="417"/>
        </pc:sldMkLst>
      </pc:sldChg>
      <pc:sldChg chg="del">
        <pc:chgData name="Emil Björnson" userId="b0a7c065-f6f4-41b0-b3e4-ccdb47e1a085" providerId="ADAL" clId="{F2C58C71-41CD-304A-ACDC-C67DF7005ADD}" dt="2021-10-30T19:48:27.301" v="2115" actId="2696"/>
        <pc:sldMkLst>
          <pc:docMk/>
          <pc:sldMk cId="899676583" sldId="418"/>
        </pc:sldMkLst>
      </pc:sldChg>
      <pc:sldChg chg="modSp add mod">
        <pc:chgData name="Emil Björnson" userId="b0a7c065-f6f4-41b0-b3e4-ccdb47e1a085" providerId="ADAL" clId="{F2C58C71-41CD-304A-ACDC-C67DF7005ADD}" dt="2021-11-05T17:15:08.962" v="3291" actId="20577"/>
        <pc:sldMkLst>
          <pc:docMk/>
          <pc:sldMk cId="852055313" sldId="419"/>
        </pc:sldMkLst>
        <pc:spChg chg="mod">
          <ac:chgData name="Emil Björnson" userId="b0a7c065-f6f4-41b0-b3e4-ccdb47e1a085" providerId="ADAL" clId="{F2C58C71-41CD-304A-ACDC-C67DF7005ADD}" dt="2021-11-05T17:15:08.962" v="3291" actId="20577"/>
          <ac:spMkLst>
            <pc:docMk/>
            <pc:sldMk cId="852055313" sldId="419"/>
            <ac:spMk id="4" creationId="{F0827F5F-70A2-8847-826F-F024CC552B92}"/>
          </ac:spMkLst>
        </pc:spChg>
        <pc:picChg chg="mod">
          <ac:chgData name="Emil Björnson" userId="b0a7c065-f6f4-41b0-b3e4-ccdb47e1a085" providerId="ADAL" clId="{F2C58C71-41CD-304A-ACDC-C67DF7005ADD}" dt="2021-11-05T17:15:02.795" v="3289" actId="1076"/>
          <ac:picMkLst>
            <pc:docMk/>
            <pc:sldMk cId="852055313" sldId="419"/>
            <ac:picMk id="5" creationId="{9D8A1163-90CB-A244-88F3-8C7421D0685B}"/>
          </ac:picMkLst>
        </pc:picChg>
      </pc:sldChg>
      <pc:sldChg chg="delSp modSp add del mod delAnim">
        <pc:chgData name="Emil Björnson" userId="b0a7c065-f6f4-41b0-b3e4-ccdb47e1a085" providerId="ADAL" clId="{F2C58C71-41CD-304A-ACDC-C67DF7005ADD}" dt="2021-10-30T19:00:28.153" v="275" actId="2696"/>
        <pc:sldMkLst>
          <pc:docMk/>
          <pc:sldMk cId="122350344" sldId="420"/>
        </pc:sldMkLst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6" creationId="{95A5C396-B7F9-054E-A74F-16678D70BCB4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7" creationId="{0B704CA1-E340-6741-8E1C-4CC309F28450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9" creationId="{9FB2ECEF-831B-4749-B614-E3922C756ECC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10" creationId="{09F08A4F-AE7B-3A4B-9474-D9C5A82D1259}"/>
          </ac:spMkLst>
        </pc:spChg>
        <pc:cxnChg chg="del mod">
          <ac:chgData name="Emil Björnson" userId="b0a7c065-f6f4-41b0-b3e4-ccdb47e1a085" providerId="ADAL" clId="{F2C58C71-41CD-304A-ACDC-C67DF7005ADD}" dt="2021-10-30T19:00:23.204" v="274" actId="478"/>
          <ac:cxnSpMkLst>
            <pc:docMk/>
            <pc:sldMk cId="122350344" sldId="420"/>
            <ac:cxnSpMk id="8" creationId="{1E35FAE8-6FB2-6748-9932-9B3742DBF7D5}"/>
          </ac:cxnSpMkLst>
        </pc:cxnChg>
      </pc:sldChg>
      <pc:sldChg chg="addSp delSp modSp new mod modAnim">
        <pc:chgData name="Emil Björnson" userId="b0a7c065-f6f4-41b0-b3e4-ccdb47e1a085" providerId="ADAL" clId="{F2C58C71-41CD-304A-ACDC-C67DF7005ADD}" dt="2021-10-31T09:43:04.133" v="3257"/>
        <pc:sldMkLst>
          <pc:docMk/>
          <pc:sldMk cId="3817814905" sldId="420"/>
        </pc:sldMkLst>
        <pc:spChg chg="mod">
          <ac:chgData name="Emil Björnson" userId="b0a7c065-f6f4-41b0-b3e4-ccdb47e1a085" providerId="ADAL" clId="{F2C58C71-41CD-304A-ACDC-C67DF7005ADD}" dt="2021-10-30T19:04:34.847" v="476" actId="20577"/>
          <ac:spMkLst>
            <pc:docMk/>
            <pc:sldMk cId="3817814905" sldId="420"/>
            <ac:spMk id="2" creationId="{1B1442E0-A690-6642-A575-F1113D74305A}"/>
          </ac:spMkLst>
        </pc:spChg>
        <pc:spChg chg="mod">
          <ac:chgData name="Emil Björnson" userId="b0a7c065-f6f4-41b0-b3e4-ccdb47e1a085" providerId="ADAL" clId="{F2C58C71-41CD-304A-ACDC-C67DF7005ADD}" dt="2021-10-30T19:17:21.293" v="992" actId="14100"/>
          <ac:spMkLst>
            <pc:docMk/>
            <pc:sldMk cId="3817814905" sldId="420"/>
            <ac:spMk id="3" creationId="{CF6E78AE-B338-184B-B245-F0D1C9D76EAD}"/>
          </ac:spMkLst>
        </pc:spChg>
        <pc:spChg chg="add del mod">
          <ac:chgData name="Emil Björnson" userId="b0a7c065-f6f4-41b0-b3e4-ccdb47e1a085" providerId="ADAL" clId="{F2C58C71-41CD-304A-ACDC-C67DF7005ADD}" dt="2021-10-30T19:10:22.253" v="781" actId="478"/>
          <ac:spMkLst>
            <pc:docMk/>
            <pc:sldMk cId="3817814905" sldId="420"/>
            <ac:spMk id="7" creationId="{FCF3B5A7-7041-A443-BC88-438FBD264D84}"/>
          </ac:spMkLst>
        </pc:spChg>
        <pc:spChg chg="add mod">
          <ac:chgData name="Emil Björnson" userId="b0a7c065-f6f4-41b0-b3e4-ccdb47e1a085" providerId="ADAL" clId="{F2C58C71-41CD-304A-ACDC-C67DF7005ADD}" dt="2021-10-30T19:13:13.449" v="856" actId="207"/>
          <ac:spMkLst>
            <pc:docMk/>
            <pc:sldMk cId="3817814905" sldId="420"/>
            <ac:spMk id="8" creationId="{7CCDA6A2-15CF-FC4D-B63D-D2D22E358573}"/>
          </ac:spMkLst>
        </pc:spChg>
        <pc:spChg chg="add mod">
          <ac:chgData name="Emil Björnson" userId="b0a7c065-f6f4-41b0-b3e4-ccdb47e1a085" providerId="ADAL" clId="{F2C58C71-41CD-304A-ACDC-C67DF7005ADD}" dt="2021-10-30T19:21:17.936" v="1138" actId="1076"/>
          <ac:spMkLst>
            <pc:docMk/>
            <pc:sldMk cId="3817814905" sldId="420"/>
            <ac:spMk id="9" creationId="{182438F4-4035-EB48-A428-3204045537BF}"/>
          </ac:spMkLst>
        </pc:spChg>
        <pc:spChg chg="add mod">
          <ac:chgData name="Emil Björnson" userId="b0a7c065-f6f4-41b0-b3e4-ccdb47e1a085" providerId="ADAL" clId="{F2C58C71-41CD-304A-ACDC-C67DF7005ADD}" dt="2021-10-30T19:21:17.936" v="1138" actId="1076"/>
          <ac:spMkLst>
            <pc:docMk/>
            <pc:sldMk cId="3817814905" sldId="420"/>
            <ac:spMk id="10" creationId="{255FD911-9425-2E4C-BCB5-C91A90715964}"/>
          </ac:spMkLst>
        </pc:spChg>
        <pc:spChg chg="add mod">
          <ac:chgData name="Emil Björnson" userId="b0a7c065-f6f4-41b0-b3e4-ccdb47e1a085" providerId="ADAL" clId="{F2C58C71-41CD-304A-ACDC-C67DF7005ADD}" dt="2021-10-31T07:07:39.442" v="3072" actId="14100"/>
          <ac:spMkLst>
            <pc:docMk/>
            <pc:sldMk cId="3817814905" sldId="420"/>
            <ac:spMk id="16" creationId="{243318AC-E9F7-014C-BD4C-5743270FC29E}"/>
          </ac:spMkLst>
        </pc:spChg>
        <pc:cxnChg chg="add mod">
          <ac:chgData name="Emil Björnson" userId="b0a7c065-f6f4-41b0-b3e4-ccdb47e1a085" providerId="ADAL" clId="{F2C58C71-41CD-304A-ACDC-C67DF7005ADD}" dt="2021-10-30T19:21:17.936" v="1138" actId="1076"/>
          <ac:cxnSpMkLst>
            <pc:docMk/>
            <pc:sldMk cId="3817814905" sldId="420"/>
            <ac:cxnSpMk id="11" creationId="{A6CF4838-A5B8-2D48-82CD-F05988153622}"/>
          </ac:cxnSpMkLst>
        </pc:cxnChg>
        <pc:cxnChg chg="add mod">
          <ac:chgData name="Emil Björnson" userId="b0a7c065-f6f4-41b0-b3e4-ccdb47e1a085" providerId="ADAL" clId="{F2C58C71-41CD-304A-ACDC-C67DF7005ADD}" dt="2021-10-30T19:21:17.936" v="1138" actId="1076"/>
          <ac:cxnSpMkLst>
            <pc:docMk/>
            <pc:sldMk cId="3817814905" sldId="420"/>
            <ac:cxnSpMk id="13" creationId="{4D635B3B-FCC6-494B-ADF6-CC790EC0E965}"/>
          </ac:cxnSpMkLst>
        </pc:cxnChg>
      </pc:sldChg>
      <pc:sldChg chg="addSp modSp new mod addAnim delAnim modAnim">
        <pc:chgData name="Emil Björnson" userId="b0a7c065-f6f4-41b0-b3e4-ccdb47e1a085" providerId="ADAL" clId="{F2C58C71-41CD-304A-ACDC-C67DF7005ADD}" dt="2021-10-31T07:09:59.316" v="3131"/>
        <pc:sldMkLst>
          <pc:docMk/>
          <pc:sldMk cId="3007059138" sldId="421"/>
        </pc:sldMkLst>
        <pc:spChg chg="mod">
          <ac:chgData name="Emil Björnson" userId="b0a7c065-f6f4-41b0-b3e4-ccdb47e1a085" providerId="ADAL" clId="{F2C58C71-41CD-304A-ACDC-C67DF7005ADD}" dt="2021-10-30T19:30:33.552" v="1569" actId="20577"/>
          <ac:spMkLst>
            <pc:docMk/>
            <pc:sldMk cId="3007059138" sldId="421"/>
            <ac:spMk id="2" creationId="{338D54F1-617C-B843-9B54-4A55885BA44B}"/>
          </ac:spMkLst>
        </pc:spChg>
        <pc:spChg chg="mod">
          <ac:chgData name="Emil Björnson" userId="b0a7c065-f6f4-41b0-b3e4-ccdb47e1a085" providerId="ADAL" clId="{F2C58C71-41CD-304A-ACDC-C67DF7005ADD}" dt="2021-10-30T19:26:11.671" v="1433" actId="20577"/>
          <ac:spMkLst>
            <pc:docMk/>
            <pc:sldMk cId="3007059138" sldId="421"/>
            <ac:spMk id="3" creationId="{FD667D9A-A6D3-5943-AAFD-78A9833C1EDF}"/>
          </ac:spMkLst>
        </pc:spChg>
        <pc:spChg chg="add mod">
          <ac:chgData name="Emil Björnson" userId="b0a7c065-f6f4-41b0-b3e4-ccdb47e1a085" providerId="ADAL" clId="{F2C58C71-41CD-304A-ACDC-C67DF7005ADD}" dt="2021-10-30T19:25:29.573" v="1356" actId="1076"/>
          <ac:spMkLst>
            <pc:docMk/>
            <pc:sldMk cId="3007059138" sldId="421"/>
            <ac:spMk id="6" creationId="{505BEC6B-F866-1D42-B5BB-B82F0170F388}"/>
          </ac:spMkLst>
        </pc:spChg>
        <pc:spChg chg="add mod">
          <ac:chgData name="Emil Björnson" userId="b0a7c065-f6f4-41b0-b3e4-ccdb47e1a085" providerId="ADAL" clId="{F2C58C71-41CD-304A-ACDC-C67DF7005ADD}" dt="2021-10-31T07:09:22.472" v="3123" actId="1076"/>
          <ac:spMkLst>
            <pc:docMk/>
            <pc:sldMk cId="3007059138" sldId="421"/>
            <ac:spMk id="7" creationId="{149820C7-7470-344C-BD2D-C44C0CBCA65B}"/>
          </ac:spMkLst>
        </pc:spChg>
      </pc:sldChg>
      <pc:sldChg chg="addSp delSp modSp new mod">
        <pc:chgData name="Emil Björnson" userId="b0a7c065-f6f4-41b0-b3e4-ccdb47e1a085" providerId="ADAL" clId="{F2C58C71-41CD-304A-ACDC-C67DF7005ADD}" dt="2021-10-31T07:11:25.700" v="3176" actId="790"/>
        <pc:sldMkLst>
          <pc:docMk/>
          <pc:sldMk cId="857815693" sldId="422"/>
        </pc:sldMkLst>
        <pc:spChg chg="mod">
          <ac:chgData name="Emil Björnson" userId="b0a7c065-f6f4-41b0-b3e4-ccdb47e1a085" providerId="ADAL" clId="{F2C58C71-41CD-304A-ACDC-C67DF7005ADD}" dt="2021-10-30T19:27:50.538" v="1485" actId="20577"/>
          <ac:spMkLst>
            <pc:docMk/>
            <pc:sldMk cId="857815693" sldId="422"/>
            <ac:spMk id="2" creationId="{2D1A1569-0A74-5B45-8CBD-3814E097619B}"/>
          </ac:spMkLst>
        </pc:spChg>
        <pc:spChg chg="del">
          <ac:chgData name="Emil Björnson" userId="b0a7c065-f6f4-41b0-b3e4-ccdb47e1a085" providerId="ADAL" clId="{F2C58C71-41CD-304A-ACDC-C67DF7005ADD}" dt="2021-10-30T19:27:07.775" v="1468" actId="478"/>
          <ac:spMkLst>
            <pc:docMk/>
            <pc:sldMk cId="857815693" sldId="422"/>
            <ac:spMk id="3" creationId="{D6206F4F-5504-C34A-AAB5-7F96B531D94B}"/>
          </ac:spMkLst>
        </pc:spChg>
        <pc:spChg chg="add mod">
          <ac:chgData name="Emil Björnson" userId="b0a7c065-f6f4-41b0-b3e4-ccdb47e1a085" providerId="ADAL" clId="{F2C58C71-41CD-304A-ACDC-C67DF7005ADD}" dt="2021-10-31T07:11:25.700" v="3176" actId="790"/>
          <ac:spMkLst>
            <pc:docMk/>
            <pc:sldMk cId="857815693" sldId="422"/>
            <ac:spMk id="9" creationId="{CD073625-AFAB-1040-AA79-E03977C2E3DC}"/>
          </ac:spMkLst>
        </pc:spChg>
        <pc:picChg chg="add mod">
          <ac:chgData name="Emil Björnson" userId="b0a7c065-f6f4-41b0-b3e4-ccdb47e1a085" providerId="ADAL" clId="{F2C58C71-41CD-304A-ACDC-C67DF7005ADD}" dt="2021-10-31T07:10:22.626" v="3142" actId="1037"/>
          <ac:picMkLst>
            <pc:docMk/>
            <pc:sldMk cId="857815693" sldId="422"/>
            <ac:picMk id="7" creationId="{DF0DE2BE-8C50-2740-AB3E-184A34CD8FDA}"/>
          </ac:picMkLst>
        </pc:picChg>
      </pc:sldChg>
      <pc:sldChg chg="addSp modSp new mod modAnim">
        <pc:chgData name="Emil Björnson" userId="b0a7c065-f6f4-41b0-b3e4-ccdb47e1a085" providerId="ADAL" clId="{F2C58C71-41CD-304A-ACDC-C67DF7005ADD}" dt="2021-10-31T10:01:14.282" v="3267" actId="20577"/>
        <pc:sldMkLst>
          <pc:docMk/>
          <pc:sldMk cId="2738029935" sldId="423"/>
        </pc:sldMkLst>
        <pc:spChg chg="mod">
          <ac:chgData name="Emil Björnson" userId="b0a7c065-f6f4-41b0-b3e4-ccdb47e1a085" providerId="ADAL" clId="{F2C58C71-41CD-304A-ACDC-C67DF7005ADD}" dt="2021-10-31T07:11:53.355" v="3196" actId="20577"/>
          <ac:spMkLst>
            <pc:docMk/>
            <pc:sldMk cId="2738029935" sldId="423"/>
            <ac:spMk id="2" creationId="{D527891E-8925-B649-8B77-E31A9F7E1454}"/>
          </ac:spMkLst>
        </pc:spChg>
        <pc:spChg chg="mod">
          <ac:chgData name="Emil Björnson" userId="b0a7c065-f6f4-41b0-b3e4-ccdb47e1a085" providerId="ADAL" clId="{F2C58C71-41CD-304A-ACDC-C67DF7005ADD}" dt="2021-10-31T10:01:14.282" v="3267" actId="20577"/>
          <ac:spMkLst>
            <pc:docMk/>
            <pc:sldMk cId="2738029935" sldId="423"/>
            <ac:spMk id="3" creationId="{FDCB1081-B5AF-864D-B7C2-0B6D039D2E48}"/>
          </ac:spMkLst>
        </pc:spChg>
        <pc:spChg chg="add mod">
          <ac:chgData name="Emil Björnson" userId="b0a7c065-f6f4-41b0-b3e4-ccdb47e1a085" providerId="ADAL" clId="{F2C58C71-41CD-304A-ACDC-C67DF7005ADD}" dt="2021-10-31T07:12:20.898" v="3202" actId="1076"/>
          <ac:spMkLst>
            <pc:docMk/>
            <pc:sldMk cId="2738029935" sldId="423"/>
            <ac:spMk id="6" creationId="{75F2CD3E-A265-2C42-9C62-ADC82330C1BE}"/>
          </ac:spMkLst>
        </pc:spChg>
      </pc:sldChg>
      <pc:sldChg chg="addSp delSp modSp new mod addAnim delAnim modAnim">
        <pc:chgData name="Emil Björnson" userId="b0a7c065-f6f4-41b0-b3e4-ccdb47e1a085" providerId="ADAL" clId="{F2C58C71-41CD-304A-ACDC-C67DF7005ADD}" dt="2021-10-31T07:18:45.976" v="3254" actId="14100"/>
        <pc:sldMkLst>
          <pc:docMk/>
          <pc:sldMk cId="2173808695" sldId="424"/>
        </pc:sldMkLst>
        <pc:spChg chg="mod">
          <ac:chgData name="Emil Björnson" userId="b0a7c065-f6f4-41b0-b3e4-ccdb47e1a085" providerId="ADAL" clId="{F2C58C71-41CD-304A-ACDC-C67DF7005ADD}" dt="2021-10-30T19:44:48.668" v="1985" actId="114"/>
          <ac:spMkLst>
            <pc:docMk/>
            <pc:sldMk cId="2173808695" sldId="424"/>
            <ac:spMk id="2" creationId="{2DBA3941-5EB6-1E4D-9F73-5661700AABDC}"/>
          </ac:spMkLst>
        </pc:spChg>
        <pc:spChg chg="del">
          <ac:chgData name="Emil Björnson" userId="b0a7c065-f6f4-41b0-b3e4-ccdb47e1a085" providerId="ADAL" clId="{F2C58C71-41CD-304A-ACDC-C67DF7005ADD}" dt="2021-10-30T19:44:03.141" v="1957" actId="478"/>
          <ac:spMkLst>
            <pc:docMk/>
            <pc:sldMk cId="2173808695" sldId="424"/>
            <ac:spMk id="3" creationId="{DE69EC55-CF5D-C743-A54C-F14B3AF25B65}"/>
          </ac:spMkLst>
        </pc:spChg>
        <pc:spChg chg="add mod">
          <ac:chgData name="Emil Björnson" userId="b0a7c065-f6f4-41b0-b3e4-ccdb47e1a085" providerId="ADAL" clId="{F2C58C71-41CD-304A-ACDC-C67DF7005ADD}" dt="2021-10-31T07:18:43.373" v="3253" actId="1076"/>
          <ac:spMkLst>
            <pc:docMk/>
            <pc:sldMk cId="2173808695" sldId="424"/>
            <ac:spMk id="8" creationId="{2E15ED7C-4EC8-1C40-9BF8-85C3998F1F12}"/>
          </ac:spMkLst>
        </pc:spChg>
        <pc:spChg chg="add mod">
          <ac:chgData name="Emil Björnson" userId="b0a7c065-f6f4-41b0-b3e4-ccdb47e1a085" providerId="ADAL" clId="{F2C58C71-41CD-304A-ACDC-C67DF7005ADD}" dt="2021-10-30T19:48:23.854" v="2113" actId="1076"/>
          <ac:spMkLst>
            <pc:docMk/>
            <pc:sldMk cId="2173808695" sldId="424"/>
            <ac:spMk id="12" creationId="{428D94B7-8A94-1C40-8B4E-EF90D3918E20}"/>
          </ac:spMkLst>
        </pc:spChg>
        <pc:picChg chg="add del mod">
          <ac:chgData name="Emil Björnson" userId="b0a7c065-f6f4-41b0-b3e4-ccdb47e1a085" providerId="ADAL" clId="{F2C58C71-41CD-304A-ACDC-C67DF7005ADD}" dt="2021-10-31T07:18:23.320" v="3241" actId="478"/>
          <ac:picMkLst>
            <pc:docMk/>
            <pc:sldMk cId="2173808695" sldId="424"/>
            <ac:picMk id="7" creationId="{63EC67C8-014F-C942-A730-24BCD908AD86}"/>
          </ac:picMkLst>
        </pc:picChg>
        <pc:picChg chg="add mod">
          <ac:chgData name="Emil Björnson" userId="b0a7c065-f6f4-41b0-b3e4-ccdb47e1a085" providerId="ADAL" clId="{F2C58C71-41CD-304A-ACDC-C67DF7005ADD}" dt="2021-10-31T07:18:34.716" v="3250" actId="1037"/>
          <ac:picMkLst>
            <pc:docMk/>
            <pc:sldMk cId="2173808695" sldId="424"/>
            <ac:picMk id="14" creationId="{2E0EA343-F2B0-C642-A0F4-F368645D2CFE}"/>
          </ac:picMkLst>
        </pc:picChg>
        <pc:cxnChg chg="add mod">
          <ac:chgData name="Emil Björnson" userId="b0a7c065-f6f4-41b0-b3e4-ccdb47e1a085" providerId="ADAL" clId="{F2C58C71-41CD-304A-ACDC-C67DF7005ADD}" dt="2021-10-31T07:18:45.976" v="3254" actId="14100"/>
          <ac:cxnSpMkLst>
            <pc:docMk/>
            <pc:sldMk cId="2173808695" sldId="424"/>
            <ac:cxnSpMk id="10" creationId="{336A3867-EA92-3140-9D11-DE241B1EE88D}"/>
          </ac:cxnSpMkLst>
        </pc:cxnChg>
      </pc:sldChg>
      <pc:sldChg chg="addSp modSp new mod modAnim">
        <pc:chgData name="Emil Björnson" userId="b0a7c065-f6f4-41b0-b3e4-ccdb47e1a085" providerId="ADAL" clId="{F2C58C71-41CD-304A-ACDC-C67DF7005ADD}" dt="2021-10-31T10:11:48.440" v="3285"/>
        <pc:sldMkLst>
          <pc:docMk/>
          <pc:sldMk cId="2674226402" sldId="425"/>
        </pc:sldMkLst>
        <pc:spChg chg="mod">
          <ac:chgData name="Emil Björnson" userId="b0a7c065-f6f4-41b0-b3e4-ccdb47e1a085" providerId="ADAL" clId="{F2C58C71-41CD-304A-ACDC-C67DF7005ADD}" dt="2021-10-30T19:49:00.506" v="2121" actId="20577"/>
          <ac:spMkLst>
            <pc:docMk/>
            <pc:sldMk cId="2674226402" sldId="425"/>
            <ac:spMk id="2" creationId="{F56953D6-195E-374E-84E0-1A1DABB90F78}"/>
          </ac:spMkLst>
        </pc:spChg>
        <pc:spChg chg="mod">
          <ac:chgData name="Emil Björnson" userId="b0a7c065-f6f4-41b0-b3e4-ccdb47e1a085" providerId="ADAL" clId="{F2C58C71-41CD-304A-ACDC-C67DF7005ADD}" dt="2021-10-31T10:11:34.785" v="3279" actId="20577"/>
          <ac:spMkLst>
            <pc:docMk/>
            <pc:sldMk cId="2674226402" sldId="425"/>
            <ac:spMk id="3" creationId="{04406855-87B8-B340-AE17-85E212D464E0}"/>
          </ac:spMkLst>
        </pc:spChg>
        <pc:spChg chg="add mod">
          <ac:chgData name="Emil Björnson" userId="b0a7c065-f6f4-41b0-b3e4-ccdb47e1a085" providerId="ADAL" clId="{F2C58C71-41CD-304A-ACDC-C67DF7005ADD}" dt="2021-10-31T10:11:40.821" v="3281" actId="20577"/>
          <ac:spMkLst>
            <pc:docMk/>
            <pc:sldMk cId="2674226402" sldId="425"/>
            <ac:spMk id="6" creationId="{3D7269D3-1EDF-AF40-ABE6-FD162BC56C59}"/>
          </ac:spMkLst>
        </pc:spChg>
        <pc:spChg chg="add mod">
          <ac:chgData name="Emil Björnson" userId="b0a7c065-f6f4-41b0-b3e4-ccdb47e1a085" providerId="ADAL" clId="{F2C58C71-41CD-304A-ACDC-C67DF7005ADD}" dt="2021-10-30T19:57:02.842" v="2459" actId="1076"/>
          <ac:spMkLst>
            <pc:docMk/>
            <pc:sldMk cId="2674226402" sldId="425"/>
            <ac:spMk id="11" creationId="{4A4D5335-D8F5-884B-8768-902FB0BC6D2F}"/>
          </ac:spMkLst>
        </pc:spChg>
        <pc:cxnChg chg="add mod">
          <ac:chgData name="Emil Björnson" userId="b0a7c065-f6f4-41b0-b3e4-ccdb47e1a085" providerId="ADAL" clId="{F2C58C71-41CD-304A-ACDC-C67DF7005ADD}" dt="2021-10-30T19:55:32.877" v="2400" actId="14100"/>
          <ac:cxnSpMkLst>
            <pc:docMk/>
            <pc:sldMk cId="2674226402" sldId="425"/>
            <ac:cxnSpMk id="8" creationId="{1709560A-0014-1E46-8EE5-88731F9863F9}"/>
          </ac:cxnSpMkLst>
        </pc:cxnChg>
      </pc:sldChg>
      <pc:sldChg chg="addSp delSp modSp new mod">
        <pc:chgData name="Emil Björnson" userId="b0a7c065-f6f4-41b0-b3e4-ccdb47e1a085" providerId="ADAL" clId="{F2C58C71-41CD-304A-ACDC-C67DF7005ADD}" dt="2021-10-31T07:14:23.054" v="3209" actId="1076"/>
        <pc:sldMkLst>
          <pc:docMk/>
          <pc:sldMk cId="704369287" sldId="426"/>
        </pc:sldMkLst>
        <pc:spChg chg="mod">
          <ac:chgData name="Emil Björnson" userId="b0a7c065-f6f4-41b0-b3e4-ccdb47e1a085" providerId="ADAL" clId="{F2C58C71-41CD-304A-ACDC-C67DF7005ADD}" dt="2021-10-30T19:57:43.337" v="2497" actId="20577"/>
          <ac:spMkLst>
            <pc:docMk/>
            <pc:sldMk cId="704369287" sldId="426"/>
            <ac:spMk id="2" creationId="{8C39EECD-5380-3F49-8F9E-F3DB09EF9BFC}"/>
          </ac:spMkLst>
        </pc:spChg>
        <pc:spChg chg="del">
          <ac:chgData name="Emil Björnson" userId="b0a7c065-f6f4-41b0-b3e4-ccdb47e1a085" providerId="ADAL" clId="{F2C58C71-41CD-304A-ACDC-C67DF7005ADD}" dt="2021-10-30T19:58:06.583" v="2500" actId="478"/>
          <ac:spMkLst>
            <pc:docMk/>
            <pc:sldMk cId="704369287" sldId="426"/>
            <ac:spMk id="3" creationId="{62539C0D-6341-0F49-A4AA-63CF9F453DAB}"/>
          </ac:spMkLst>
        </pc:spChg>
        <pc:picChg chg="add del mod">
          <ac:chgData name="Emil Björnson" userId="b0a7c065-f6f4-41b0-b3e4-ccdb47e1a085" providerId="ADAL" clId="{F2C58C71-41CD-304A-ACDC-C67DF7005ADD}" dt="2021-10-31T07:14:17.574" v="3207" actId="478"/>
          <ac:picMkLst>
            <pc:docMk/>
            <pc:sldMk cId="704369287" sldId="426"/>
            <ac:picMk id="7" creationId="{5597EA33-5C90-FE4D-925D-A15BD16A5B61}"/>
          </ac:picMkLst>
        </pc:picChg>
        <pc:picChg chg="add mod">
          <ac:chgData name="Emil Björnson" userId="b0a7c065-f6f4-41b0-b3e4-ccdb47e1a085" providerId="ADAL" clId="{F2C58C71-41CD-304A-ACDC-C67DF7005ADD}" dt="2021-10-31T07:14:23.054" v="3209" actId="1076"/>
          <ac:picMkLst>
            <pc:docMk/>
            <pc:sldMk cId="704369287" sldId="426"/>
            <ac:picMk id="9" creationId="{36E78B44-F6E0-5D4F-8810-B50377C00BA0}"/>
          </ac:picMkLst>
        </pc:picChg>
      </pc:sldChg>
      <pc:sldChg chg="add">
        <pc:chgData name="Emil Björnson" userId="b0a7c065-f6f4-41b0-b3e4-ccdb47e1a085" providerId="ADAL" clId="{F2C58C71-41CD-304A-ACDC-C67DF7005ADD}" dt="2021-11-05T17:15:13.358" v="3292"/>
        <pc:sldMkLst>
          <pc:docMk/>
          <pc:sldMk cId="4246595411" sldId="427"/>
        </pc:sldMkLst>
      </pc:sldChg>
    </pc:docChg>
  </pc:docChgLst>
  <pc:docChgLst>
    <pc:chgData name="Emil Björnson" userId="b0a7c065-f6f4-41b0-b3e4-ccdb47e1a085" providerId="ADAL" clId="{B3867D1D-CF1E-9A41-A83B-F1C17E6CC798}"/>
    <pc:docChg chg="undo redo custSel addSld delSld modSld modMainMaster">
      <pc:chgData name="Emil Björnson" userId="b0a7c065-f6f4-41b0-b3e4-ccdb47e1a085" providerId="ADAL" clId="{B3867D1D-CF1E-9A41-A83B-F1C17E6CC798}" dt="2021-03-23T11:35:30.555" v="2022" actId="2696"/>
      <pc:docMkLst>
        <pc:docMk/>
      </pc:docMkLst>
      <pc:sldChg chg="modSp mod">
        <pc:chgData name="Emil Björnson" userId="b0a7c065-f6f4-41b0-b3e4-ccdb47e1a085" providerId="ADAL" clId="{B3867D1D-CF1E-9A41-A83B-F1C17E6CC798}" dt="2021-03-20T21:39:30.811" v="20" actId="20577"/>
        <pc:sldMkLst>
          <pc:docMk/>
          <pc:sldMk cId="387622650" sldId="256"/>
        </pc:sldMkLst>
        <pc:spChg chg="mod">
          <ac:chgData name="Emil Björnson" userId="b0a7c065-f6f4-41b0-b3e4-ccdb47e1a085" providerId="ADAL" clId="{B3867D1D-CF1E-9A41-A83B-F1C17E6CC798}" dt="2021-03-20T21:39:30.811" v="20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B3867D1D-CF1E-9A41-A83B-F1C17E6CC798}" dt="2021-03-20T21:39:40.510" v="22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B3867D1D-CF1E-9A41-A83B-F1C17E6CC798}" dt="2021-03-21T07:27:06.658" v="1712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B3867D1D-CF1E-9A41-A83B-F1C17E6CC798}" dt="2021-03-21T06:35:50.227" v="216" actId="2696"/>
        <pc:sldMkLst>
          <pc:docMk/>
          <pc:sldMk cId="2250296226" sldId="295"/>
        </pc:sldMkLst>
      </pc:sldChg>
      <pc:sldChg chg="addSp delSp modSp mod delAnim modAnim">
        <pc:chgData name="Emil Björnson" userId="b0a7c065-f6f4-41b0-b3e4-ccdb47e1a085" providerId="ADAL" clId="{B3867D1D-CF1E-9A41-A83B-F1C17E6CC798}" dt="2021-03-21T15:03:35.279" v="1974"/>
        <pc:sldMkLst>
          <pc:docMk/>
          <pc:sldMk cId="3563683087" sldId="296"/>
        </pc:sldMkLst>
        <pc:spChg chg="mod">
          <ac:chgData name="Emil Björnson" userId="b0a7c065-f6f4-41b0-b3e4-ccdb47e1a085" providerId="ADAL" clId="{B3867D1D-CF1E-9A41-A83B-F1C17E6CC798}" dt="2021-03-21T06:38:49.235" v="246" actId="20577"/>
          <ac:spMkLst>
            <pc:docMk/>
            <pc:sldMk cId="3563683087" sldId="296"/>
            <ac:spMk id="2" creationId="{78A6B2E5-C514-AD4C-B911-C15F23038BB6}"/>
          </ac:spMkLst>
        </pc:spChg>
        <pc:spChg chg="mod">
          <ac:chgData name="Emil Björnson" userId="b0a7c065-f6f4-41b0-b3e4-ccdb47e1a085" providerId="ADAL" clId="{B3867D1D-CF1E-9A41-A83B-F1C17E6CC798}" dt="2021-03-21T07:28:38.039" v="1893" actId="20577"/>
          <ac:spMkLst>
            <pc:docMk/>
            <pc:sldMk cId="3563683087" sldId="296"/>
            <ac:spMk id="3" creationId="{5BA099BD-2ACC-2B4F-A2AB-AAFA8F570950}"/>
          </ac:spMkLst>
        </pc:spChg>
        <pc:spChg chg="mod">
          <ac:chgData name="Emil Björnson" userId="b0a7c065-f6f4-41b0-b3e4-ccdb47e1a085" providerId="ADAL" clId="{B3867D1D-CF1E-9A41-A83B-F1C17E6CC798}" dt="2021-03-21T06:44:04.914" v="310" actId="790"/>
          <ac:spMkLst>
            <pc:docMk/>
            <pc:sldMk cId="3563683087" sldId="296"/>
            <ac:spMk id="4" creationId="{4B1C76A3-D29D-6547-A922-E0A90E9BBEED}"/>
          </ac:spMkLst>
        </pc:spChg>
        <pc:spChg chg="del mod">
          <ac:chgData name="Emil Björnson" userId="b0a7c065-f6f4-41b0-b3e4-ccdb47e1a085" providerId="ADAL" clId="{B3867D1D-CF1E-9A41-A83B-F1C17E6CC798}" dt="2021-03-21T06:43:30.706" v="308" actId="478"/>
          <ac:spMkLst>
            <pc:docMk/>
            <pc:sldMk cId="3563683087" sldId="296"/>
            <ac:spMk id="8" creationId="{12FA04C5-0011-E34F-9A36-96F63755E61B}"/>
          </ac:spMkLst>
        </pc:spChg>
        <pc:spChg chg="del mod">
          <ac:chgData name="Emil Björnson" userId="b0a7c065-f6f4-41b0-b3e4-ccdb47e1a085" providerId="ADAL" clId="{B3867D1D-CF1E-9A41-A83B-F1C17E6CC798}" dt="2021-03-21T06:43:32.831" v="309" actId="478"/>
          <ac:spMkLst>
            <pc:docMk/>
            <pc:sldMk cId="3563683087" sldId="296"/>
            <ac:spMk id="9" creationId="{88303AD0-293F-1346-8E99-AF3B5B6EADD1}"/>
          </ac:spMkLst>
        </pc:spChg>
        <pc:spChg chg="add mod">
          <ac:chgData name="Emil Björnson" userId="b0a7c065-f6f4-41b0-b3e4-ccdb47e1a085" providerId="ADAL" clId="{B3867D1D-CF1E-9A41-A83B-F1C17E6CC798}" dt="2021-03-21T06:41:30.835" v="290" actId="207"/>
          <ac:spMkLst>
            <pc:docMk/>
            <pc:sldMk cId="3563683087" sldId="296"/>
            <ac:spMk id="10" creationId="{EB3429DB-B427-B344-8193-52048DD2A3E2}"/>
          </ac:spMkLst>
        </pc:spChg>
        <pc:spChg chg="add mod">
          <ac:chgData name="Emil Björnson" userId="b0a7c065-f6f4-41b0-b3e4-ccdb47e1a085" providerId="ADAL" clId="{B3867D1D-CF1E-9A41-A83B-F1C17E6CC798}" dt="2021-03-21T06:41:35.108" v="291" actId="207"/>
          <ac:spMkLst>
            <pc:docMk/>
            <pc:sldMk cId="3563683087" sldId="296"/>
            <ac:spMk id="11" creationId="{896374DC-D450-6C46-87BC-752E6F83CBC4}"/>
          </ac:spMkLst>
        </pc:spChg>
        <pc:spChg chg="add mod">
          <ac:chgData name="Emil Björnson" userId="b0a7c065-f6f4-41b0-b3e4-ccdb47e1a085" providerId="ADAL" clId="{B3867D1D-CF1E-9A41-A83B-F1C17E6CC798}" dt="2021-03-21T06:41:42.670" v="292" actId="207"/>
          <ac:spMkLst>
            <pc:docMk/>
            <pc:sldMk cId="3563683087" sldId="296"/>
            <ac:spMk id="12" creationId="{62AB31B1-4F33-B049-AF4A-EF1CF2D6E1FE}"/>
          </ac:spMkLst>
        </pc:spChg>
        <pc:spChg chg="add mod">
          <ac:chgData name="Emil Björnson" userId="b0a7c065-f6f4-41b0-b3e4-ccdb47e1a085" providerId="ADAL" clId="{B3867D1D-CF1E-9A41-A83B-F1C17E6CC798}" dt="2021-03-21T06:42:33.522" v="297" actId="208"/>
          <ac:spMkLst>
            <pc:docMk/>
            <pc:sldMk cId="3563683087" sldId="296"/>
            <ac:spMk id="13" creationId="{5CC84052-E0D8-464C-A7FB-EF45ED222D03}"/>
          </ac:spMkLst>
        </pc:spChg>
        <pc:spChg chg="add mod">
          <ac:chgData name="Emil Björnson" userId="b0a7c065-f6f4-41b0-b3e4-ccdb47e1a085" providerId="ADAL" clId="{B3867D1D-CF1E-9A41-A83B-F1C17E6CC798}" dt="2021-03-21T06:41:19.525" v="289" actId="20577"/>
          <ac:spMkLst>
            <pc:docMk/>
            <pc:sldMk cId="3563683087" sldId="296"/>
            <ac:spMk id="14" creationId="{DAB739AC-55FB-0743-8603-7E165EA5FABB}"/>
          </ac:spMkLst>
        </pc:spChg>
        <pc:spChg chg="add mod">
          <ac:chgData name="Emil Björnson" userId="b0a7c065-f6f4-41b0-b3e4-ccdb47e1a085" providerId="ADAL" clId="{B3867D1D-CF1E-9A41-A83B-F1C17E6CC798}" dt="2021-03-21T06:42:41.835" v="299" actId="207"/>
          <ac:spMkLst>
            <pc:docMk/>
            <pc:sldMk cId="3563683087" sldId="296"/>
            <ac:spMk id="15" creationId="{7143462F-A04A-5549-A5F9-02078B9EB00A}"/>
          </ac:spMkLst>
        </pc:spChg>
        <pc:spChg chg="add del mod">
          <ac:chgData name="Emil Björnson" userId="b0a7c065-f6f4-41b0-b3e4-ccdb47e1a085" providerId="ADAL" clId="{B3867D1D-CF1E-9A41-A83B-F1C17E6CC798}" dt="2021-03-21T06:41:05.258" v="280" actId="478"/>
          <ac:spMkLst>
            <pc:docMk/>
            <pc:sldMk cId="3563683087" sldId="296"/>
            <ac:spMk id="16" creationId="{51E423FA-C73F-8A44-917B-213D0B9E8B61}"/>
          </ac:spMkLst>
        </pc:spChg>
      </pc:sldChg>
      <pc:sldChg chg="addSp modSp mod modAnim">
        <pc:chgData name="Emil Björnson" userId="b0a7c065-f6f4-41b0-b3e4-ccdb47e1a085" providerId="ADAL" clId="{B3867D1D-CF1E-9A41-A83B-F1C17E6CC798}" dt="2021-03-21T07:17:49.893" v="1161" actId="1076"/>
        <pc:sldMkLst>
          <pc:docMk/>
          <pc:sldMk cId="2350387670" sldId="297"/>
        </pc:sldMkLst>
        <pc:spChg chg="mod">
          <ac:chgData name="Emil Björnson" userId="b0a7c065-f6f4-41b0-b3e4-ccdb47e1a085" providerId="ADAL" clId="{B3867D1D-CF1E-9A41-A83B-F1C17E6CC798}" dt="2021-03-21T07:03:20.579" v="926" actId="20577"/>
          <ac:spMkLst>
            <pc:docMk/>
            <pc:sldMk cId="2350387670" sldId="297"/>
            <ac:spMk id="3" creationId="{6CDC10E0-2ACF-DD4D-94FC-45CF83E39ABC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9" creationId="{E9D30D6E-A214-E943-B46B-BCBEDD9EED39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0" creationId="{83A89F04-A53C-E54E-B09B-9F67E2DF414A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2" creationId="{1B07975D-2A08-1247-89FF-00FDD5100485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3" creationId="{FB5F18DF-D5FB-7E45-A844-2E3B6DD92381}"/>
          </ac:spMkLst>
        </pc:spChg>
        <pc:spChg chg="add mod">
          <ac:chgData name="Emil Björnson" userId="b0a7c065-f6f4-41b0-b3e4-ccdb47e1a085" providerId="ADAL" clId="{B3867D1D-CF1E-9A41-A83B-F1C17E6CC798}" dt="2021-03-21T07:03:39.710" v="934" actId="1035"/>
          <ac:spMkLst>
            <pc:docMk/>
            <pc:sldMk cId="2350387670" sldId="297"/>
            <ac:spMk id="14" creationId="{E91F5EE3-D03F-8840-B433-87AA24A5BA3D}"/>
          </ac:spMkLst>
        </pc:spChg>
        <pc:grpChg chg="mod">
          <ac:chgData name="Emil Björnson" userId="b0a7c065-f6f4-41b0-b3e4-ccdb47e1a085" providerId="ADAL" clId="{B3867D1D-CF1E-9A41-A83B-F1C17E6CC798}" dt="2021-03-21T07:17:49.893" v="1161" actId="1076"/>
          <ac:grpSpMkLst>
            <pc:docMk/>
            <pc:sldMk cId="2350387670" sldId="297"/>
            <ac:grpSpMk id="7" creationId="{22A6EF38-59B9-1B48-A38F-3F19DFDC7B8A}"/>
          </ac:grpSpMkLst>
        </pc:grp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8" creationId="{1D82A11C-BB64-6046-A8A0-A3F42091FF49}"/>
          </ac:cxnSpMkLst>
        </pc:cxn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11" creationId="{29EB5C80-C935-3640-9202-85C0C6590E04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1903630305" sldId="298"/>
        </pc:sldMkLst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2550348754" sldId="299"/>
        </pc:sldMkLst>
      </pc:sldChg>
      <pc:sldChg chg="addSp delSp modSp mod modAnim">
        <pc:chgData name="Emil Björnson" userId="b0a7c065-f6f4-41b0-b3e4-ccdb47e1a085" providerId="ADAL" clId="{B3867D1D-CF1E-9A41-A83B-F1C17E6CC798}" dt="2021-03-21T07:30:59.332" v="1915"/>
        <pc:sldMkLst>
          <pc:docMk/>
          <pc:sldMk cId="3676575964" sldId="300"/>
        </pc:sldMkLst>
        <pc:spChg chg="mod">
          <ac:chgData name="Emil Björnson" userId="b0a7c065-f6f4-41b0-b3e4-ccdb47e1a085" providerId="ADAL" clId="{B3867D1D-CF1E-9A41-A83B-F1C17E6CC798}" dt="2021-03-21T07:05:30.264" v="949" actId="948"/>
          <ac:spMkLst>
            <pc:docMk/>
            <pc:sldMk cId="3676575964" sldId="300"/>
            <ac:spMk id="3" creationId="{EF0EB5A0-DB00-B74E-A472-618AD6DAACD6}"/>
          </ac:spMkLst>
        </pc:spChg>
        <pc:spChg chg="mod">
          <ac:chgData name="Emil Björnson" userId="b0a7c065-f6f4-41b0-b3e4-ccdb47e1a085" providerId="ADAL" clId="{B3867D1D-CF1E-9A41-A83B-F1C17E6CC798}" dt="2021-03-21T07:05:38.642" v="962" actId="1035"/>
          <ac:spMkLst>
            <pc:docMk/>
            <pc:sldMk cId="3676575964" sldId="300"/>
            <ac:spMk id="14" creationId="{CD333DD7-F119-874A-AB21-1FCBD67F3802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5" creationId="{9233E0F7-D86A-FA41-86C2-198BBF1E333F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6" creationId="{57C5A826-AE3C-5C4F-B990-E5ACD75520A6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8" creationId="{8C5B8AB0-7DD3-534E-B23D-45020819D473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9" creationId="{AAFD5D71-F14E-2340-B28C-4AD1CD9EE458}"/>
          </ac:spMkLst>
        </pc:spChg>
        <pc:grpChg chg="del">
          <ac:chgData name="Emil Björnson" userId="b0a7c065-f6f4-41b0-b3e4-ccdb47e1a085" providerId="ADAL" clId="{B3867D1D-CF1E-9A41-A83B-F1C17E6CC798}" dt="2021-03-21T07:17:57.173" v="1162" actId="478"/>
          <ac:grpSpMkLst>
            <pc:docMk/>
            <pc:sldMk cId="3676575964" sldId="300"/>
            <ac:grpSpMk id="16" creationId="{714AD521-08B5-AA4C-AFD6-7E7FAEC56751}"/>
          </ac:grpSpMkLst>
        </pc:grpChg>
        <pc:grpChg chg="add mod">
          <ac:chgData name="Emil Björnson" userId="b0a7c065-f6f4-41b0-b3e4-ccdb47e1a085" providerId="ADAL" clId="{B3867D1D-CF1E-9A41-A83B-F1C17E6CC798}" dt="2021-03-21T07:17:58.177" v="1163"/>
          <ac:grpSpMkLst>
            <pc:docMk/>
            <pc:sldMk cId="3676575964" sldId="300"/>
            <ac:grpSpMk id="23" creationId="{1B7D1B73-7FA7-7E47-A647-7BDA9BC65430}"/>
          </ac:grpSpMkLst>
        </pc:grpChg>
        <pc:cxnChg chg="mod">
          <ac:chgData name="Emil Björnson" userId="b0a7c065-f6f4-41b0-b3e4-ccdb47e1a085" providerId="ADAL" clId="{B3867D1D-CF1E-9A41-A83B-F1C17E6CC798}" dt="2021-03-21T07:05:38.642" v="962" actId="1035"/>
          <ac:cxnSpMkLst>
            <pc:docMk/>
            <pc:sldMk cId="3676575964" sldId="300"/>
            <ac:cxnSpMk id="15" creationId="{8A7911C9-B485-D045-9CBF-B7E48E8767A4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17" creationId="{7EE17C7C-364B-C141-9F12-51A17A951CAD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20" creationId="{92CE6FDF-836A-7147-8F5E-65CF8123785A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4" creationId="{DED8A7E9-F496-BB4A-9499-E1DD05551AC1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7" creationId="{6E8009CF-CCCE-9D45-9C2B-A975B20A4077}"/>
          </ac:cxnSpMkLst>
        </pc:cxnChg>
      </pc:sldChg>
      <pc:sldChg chg="addSp modSp mod modAnim">
        <pc:chgData name="Emil Björnson" userId="b0a7c065-f6f4-41b0-b3e4-ccdb47e1a085" providerId="ADAL" clId="{B3867D1D-CF1E-9A41-A83B-F1C17E6CC798}" dt="2021-03-21T07:32:47.192" v="1927" actId="20577"/>
        <pc:sldMkLst>
          <pc:docMk/>
          <pc:sldMk cId="1306574936" sldId="301"/>
        </pc:sldMkLst>
        <pc:spChg chg="mod">
          <ac:chgData name="Emil Björnson" userId="b0a7c065-f6f4-41b0-b3e4-ccdb47e1a085" providerId="ADAL" clId="{B3867D1D-CF1E-9A41-A83B-F1C17E6CC798}" dt="2021-03-21T07:32:47.192" v="1927" actId="20577"/>
          <ac:spMkLst>
            <pc:docMk/>
            <pc:sldMk cId="1306574936" sldId="301"/>
            <ac:spMk id="3" creationId="{4E927F54-EFCF-1145-AD17-3B33862EBA6E}"/>
          </ac:spMkLst>
        </pc:spChg>
        <pc:spChg chg="add mod">
          <ac:chgData name="Emil Björnson" userId="b0a7c065-f6f4-41b0-b3e4-ccdb47e1a085" providerId="ADAL" clId="{B3867D1D-CF1E-9A41-A83B-F1C17E6CC798}" dt="2021-03-21T07:06:56.261" v="990" actId="1076"/>
          <ac:spMkLst>
            <pc:docMk/>
            <pc:sldMk cId="1306574936" sldId="301"/>
            <ac:spMk id="5" creationId="{E7850143-0E1B-9D40-AB0A-8980A1F41719}"/>
          </ac:spMkLst>
        </pc:spChg>
      </pc:sldChg>
      <pc:sldChg chg="addSp delSp modSp mod modAnim">
        <pc:chgData name="Emil Björnson" userId="b0a7c065-f6f4-41b0-b3e4-ccdb47e1a085" providerId="ADAL" clId="{B3867D1D-CF1E-9A41-A83B-F1C17E6CC798}" dt="2021-03-21T07:33:17.879" v="1930"/>
        <pc:sldMkLst>
          <pc:docMk/>
          <pc:sldMk cId="1507630430" sldId="302"/>
        </pc:sldMkLst>
        <pc:spChg chg="mod">
          <ac:chgData name="Emil Björnson" userId="b0a7c065-f6f4-41b0-b3e4-ccdb47e1a085" providerId="ADAL" clId="{B3867D1D-CF1E-9A41-A83B-F1C17E6CC798}" dt="2021-03-21T07:08:13.415" v="1019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B3867D1D-CF1E-9A41-A83B-F1C17E6CC798}" dt="2021-03-21T07:16:35.742" v="1152" actId="14100"/>
          <ac:spMkLst>
            <pc:docMk/>
            <pc:sldMk cId="1507630430" sldId="302"/>
            <ac:spMk id="3" creationId="{F30306DB-A9A5-D84B-9844-691132DA63A0}"/>
          </ac:spMkLst>
        </pc:spChg>
        <pc:spChg chg="add mod">
          <ac:chgData name="Emil Björnson" userId="b0a7c065-f6f4-41b0-b3e4-ccdb47e1a085" providerId="ADAL" clId="{B3867D1D-CF1E-9A41-A83B-F1C17E6CC798}" dt="2021-03-21T07:12:51.828" v="1062" actId="1037"/>
          <ac:spMkLst>
            <pc:docMk/>
            <pc:sldMk cId="1507630430" sldId="302"/>
            <ac:spMk id="5" creationId="{9A243529-66B3-524A-8B07-0B028D29B167}"/>
          </ac:spMkLst>
        </pc:spChg>
        <pc:spChg chg="mod">
          <ac:chgData name="Emil Björnson" userId="b0a7c065-f6f4-41b0-b3e4-ccdb47e1a085" providerId="ADAL" clId="{B3867D1D-CF1E-9A41-A83B-F1C17E6CC798}" dt="2021-03-21T07:13:38.029" v="1075" actId="242"/>
          <ac:spMkLst>
            <pc:docMk/>
            <pc:sldMk cId="1507630430" sldId="302"/>
            <ac:spMk id="8" creationId="{63AEE48E-ED31-7842-995E-EC9A37F2A732}"/>
          </ac:spMkLst>
        </pc:spChg>
        <pc:spChg chg="mod">
          <ac:chgData name="Emil Björnson" userId="b0a7c065-f6f4-41b0-b3e4-ccdb47e1a085" providerId="ADAL" clId="{B3867D1D-CF1E-9A41-A83B-F1C17E6CC798}" dt="2021-03-21T07:13:07.084" v="1066" actId="1076"/>
          <ac:spMkLst>
            <pc:docMk/>
            <pc:sldMk cId="1507630430" sldId="302"/>
            <ac:spMk id="12" creationId="{792E0810-22CF-3144-B9DC-9B34A7BA2658}"/>
          </ac:spMkLst>
        </pc:spChg>
        <pc:spChg chg="mod">
          <ac:chgData name="Emil Björnson" userId="b0a7c065-f6f4-41b0-b3e4-ccdb47e1a085" providerId="ADAL" clId="{B3867D1D-CF1E-9A41-A83B-F1C17E6CC798}" dt="2021-03-21T07:13:12.483" v="1067" actId="1076"/>
          <ac:spMkLst>
            <pc:docMk/>
            <pc:sldMk cId="1507630430" sldId="302"/>
            <ac:spMk id="13" creationId="{6037955D-901C-464D-81E6-40F5BAA1C656}"/>
          </ac:spMkLst>
        </pc:spChg>
        <pc:spChg chg="add mod">
          <ac:chgData name="Emil Björnson" userId="b0a7c065-f6f4-41b0-b3e4-ccdb47e1a085" providerId="ADAL" clId="{B3867D1D-CF1E-9A41-A83B-F1C17E6CC798}" dt="2021-03-21T07:22:52.195" v="1397" actId="1076"/>
          <ac:spMkLst>
            <pc:docMk/>
            <pc:sldMk cId="1507630430" sldId="302"/>
            <ac:spMk id="17" creationId="{A8519658-C6C3-1743-8E2F-0347B30557B8}"/>
          </ac:spMkLst>
        </pc:spChg>
        <pc:spChg chg="add del mod">
          <ac:chgData name="Emil Björnson" userId="b0a7c065-f6f4-41b0-b3e4-ccdb47e1a085" providerId="ADAL" clId="{B3867D1D-CF1E-9A41-A83B-F1C17E6CC798}" dt="2021-03-21T07:18:43.092" v="1178" actId="478"/>
          <ac:spMkLst>
            <pc:docMk/>
            <pc:sldMk cId="1507630430" sldId="302"/>
            <ac:spMk id="18" creationId="{83C952F3-AB02-B34E-B399-B35D6A69EC3D}"/>
          </ac:spMkLst>
        </pc:spChg>
        <pc:cxnChg chg="mod">
          <ac:chgData name="Emil Björnson" userId="b0a7c065-f6f4-41b0-b3e4-ccdb47e1a085" providerId="ADAL" clId="{B3867D1D-CF1E-9A41-A83B-F1C17E6CC798}" dt="2021-03-21T07:12:55.088" v="1063" actId="14100"/>
          <ac:cxnSpMkLst>
            <pc:docMk/>
            <pc:sldMk cId="1507630430" sldId="302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B3867D1D-CF1E-9A41-A83B-F1C17E6CC798}" dt="2021-03-21T07:12:41.928" v="1048" actId="1076"/>
          <ac:cxnSpMkLst>
            <pc:docMk/>
            <pc:sldMk cId="1507630430" sldId="302"/>
            <ac:cxnSpMk id="10" creationId="{6B70F819-FC37-A54D-B576-D14978EFDD82}"/>
          </ac:cxnSpMkLst>
        </pc:cxnChg>
        <pc:cxnChg chg="add mod">
          <ac:chgData name="Emil Björnson" userId="b0a7c065-f6f4-41b0-b3e4-ccdb47e1a085" providerId="ADAL" clId="{B3867D1D-CF1E-9A41-A83B-F1C17E6CC798}" dt="2021-03-21T07:13:00.776" v="1065" actId="1076"/>
          <ac:cxnSpMkLst>
            <pc:docMk/>
            <pc:sldMk cId="1507630430" sldId="302"/>
            <ac:cxnSpMk id="16" creationId="{6ABCE65D-EE51-2447-BABB-77D92A359D6F}"/>
          </ac:cxnSpMkLst>
        </pc:cxnChg>
        <pc:cxnChg chg="add del mod">
          <ac:chgData name="Emil Björnson" userId="b0a7c065-f6f4-41b0-b3e4-ccdb47e1a085" providerId="ADAL" clId="{B3867D1D-CF1E-9A41-A83B-F1C17E6CC798}" dt="2021-03-21T07:18:43.092" v="1178" actId="478"/>
          <ac:cxnSpMkLst>
            <pc:docMk/>
            <pc:sldMk cId="1507630430" sldId="302"/>
            <ac:cxnSpMk id="19" creationId="{C21D87FF-38C0-244E-B57E-469AFB4809CD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57030431" sldId="30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B3867D1D-CF1E-9A41-A83B-F1C17E6CC798}" dt="2021-03-21T07:19:00.273" v="1179" actId="2696"/>
        <pc:sldMkLst>
          <pc:docMk/>
          <pc:sldMk cId="1837396745" sldId="305"/>
        </pc:sldMkLst>
      </pc:sldChg>
      <pc:sldChg chg="modSp add del mod modAnim">
        <pc:chgData name="Emil Björnson" userId="b0a7c065-f6f4-41b0-b3e4-ccdb47e1a085" providerId="ADAL" clId="{B3867D1D-CF1E-9A41-A83B-F1C17E6CC798}" dt="2021-03-21T07:33:49.044" v="1932"/>
        <pc:sldMkLst>
          <pc:docMk/>
          <pc:sldMk cId="746033828" sldId="306"/>
        </pc:sldMkLst>
        <pc:spChg chg="mod">
          <ac:chgData name="Emil Björnson" userId="b0a7c065-f6f4-41b0-b3e4-ccdb47e1a085" providerId="ADAL" clId="{B3867D1D-CF1E-9A41-A83B-F1C17E6CC798}" dt="2021-03-21T07:21:44.478" v="1338" actId="20577"/>
          <ac:spMkLst>
            <pc:docMk/>
            <pc:sldMk cId="746033828" sldId="306"/>
            <ac:spMk id="2" creationId="{04578A01-2E18-2D44-9D70-C454825E9661}"/>
          </ac:spMkLst>
        </pc:spChg>
        <pc:spChg chg="mod">
          <ac:chgData name="Emil Björnson" userId="b0a7c065-f6f4-41b0-b3e4-ccdb47e1a085" providerId="ADAL" clId="{B3867D1D-CF1E-9A41-A83B-F1C17E6CC798}" dt="2021-03-21T07:25:26.065" v="1575" actId="790"/>
          <ac:spMkLst>
            <pc:docMk/>
            <pc:sldMk cId="746033828" sldId="306"/>
            <ac:spMk id="3" creationId="{09062CAE-465C-A44F-93D4-59C096925D46}"/>
          </ac:spMkLst>
        </pc:spChg>
      </pc:sldChg>
      <pc:sldChg chg="del">
        <pc:chgData name="Emil Björnson" userId="b0a7c065-f6f4-41b0-b3e4-ccdb47e1a085" providerId="ADAL" clId="{B3867D1D-CF1E-9A41-A83B-F1C17E6CC798}" dt="2021-03-20T21:40:27.882" v="25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B3867D1D-CF1E-9A41-A83B-F1C17E6CC798}" dt="2021-03-22T09:24:08.485" v="199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B3867D1D-CF1E-9A41-A83B-F1C17E6CC798}" dt="2021-03-22T09:24:08.485" v="199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B3867D1D-CF1E-9A41-A83B-F1C17E6CC798}" dt="2021-03-20T21:39:39.055" v="21"/>
        <pc:sldMkLst>
          <pc:docMk/>
          <pc:sldMk cId="655290465" sldId="309"/>
        </pc:sldMkLst>
      </pc:sldChg>
      <pc:sldChg chg="addSp delSp modSp add mod delAnim modAnim">
        <pc:chgData name="Emil Björnson" userId="b0a7c065-f6f4-41b0-b3e4-ccdb47e1a085" providerId="ADAL" clId="{B3867D1D-CF1E-9A41-A83B-F1C17E6CC798}" dt="2021-03-21T07:28:20.264" v="1890" actId="14100"/>
        <pc:sldMkLst>
          <pc:docMk/>
          <pc:sldMk cId="1755516904" sldId="310"/>
        </pc:sldMkLst>
        <pc:spChg chg="mod">
          <ac:chgData name="Emil Björnson" userId="b0a7c065-f6f4-41b0-b3e4-ccdb47e1a085" providerId="ADAL" clId="{B3867D1D-CF1E-9A41-A83B-F1C17E6CC798}" dt="2021-03-21T06:30:14.920" v="63" actId="20577"/>
          <ac:spMkLst>
            <pc:docMk/>
            <pc:sldMk cId="1755516904" sldId="310"/>
            <ac:spMk id="2" creationId="{4ED14DC3-BD57-B94B-B062-B69C76A9FC50}"/>
          </ac:spMkLst>
        </pc:spChg>
        <pc:spChg chg="mod">
          <ac:chgData name="Emil Björnson" userId="b0a7c065-f6f4-41b0-b3e4-ccdb47e1a085" providerId="ADAL" clId="{B3867D1D-CF1E-9A41-A83B-F1C17E6CC798}" dt="2021-03-21T07:28:20.264" v="1890" actId="14100"/>
          <ac:spMkLst>
            <pc:docMk/>
            <pc:sldMk cId="1755516904" sldId="310"/>
            <ac:spMk id="3" creationId="{42097E9B-E8F1-0B4F-B715-9EAA9108BB95}"/>
          </ac:spMkLst>
        </pc:spChg>
        <pc:spChg chg="add 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5" creationId="{ABBBA000-7541-3B4B-90AC-5B8DA97AEBEC}"/>
          </ac:spMkLst>
        </pc:spChg>
        <pc:spChg chg="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8" creationId="{8433F909-EE36-8F4C-A71E-7FB9F18FB580}"/>
          </ac:spMkLst>
        </pc:spChg>
        <pc:spChg chg="add del mod">
          <ac:chgData name="Emil Björnson" userId="b0a7c065-f6f4-41b0-b3e4-ccdb47e1a085" providerId="ADAL" clId="{B3867D1D-CF1E-9A41-A83B-F1C17E6CC798}" dt="2021-03-21T06:35:44.033" v="215" actId="478"/>
          <ac:spMkLst>
            <pc:docMk/>
            <pc:sldMk cId="1755516904" sldId="310"/>
            <ac:spMk id="9" creationId="{96FAFD4D-FA4E-4A46-9147-6E834E03CFDE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0" creationId="{C494744C-4577-0747-8C9E-6290C489587A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1" creationId="{3930102B-D0E0-D340-8940-5C333B787336}"/>
          </ac:spMkLst>
        </pc:spChg>
        <pc:spChg chg="add mod">
          <ac:chgData name="Emil Björnson" userId="b0a7c065-f6f4-41b0-b3e4-ccdb47e1a085" providerId="ADAL" clId="{B3867D1D-CF1E-9A41-A83B-F1C17E6CC798}" dt="2021-03-21T07:14:13.608" v="1096" actId="1038"/>
          <ac:spMkLst>
            <pc:docMk/>
            <pc:sldMk cId="1755516904" sldId="310"/>
            <ac:spMk id="15" creationId="{F856D367-BF6D-FD41-A45E-0B8037C729FD}"/>
          </ac:spMkLst>
        </pc:spChg>
        <pc:spChg chg="add mod">
          <ac:chgData name="Emil Björnson" userId="b0a7c065-f6f4-41b0-b3e4-ccdb47e1a085" providerId="ADAL" clId="{B3867D1D-CF1E-9A41-A83B-F1C17E6CC798}" dt="2021-03-21T07:14:23.658" v="1108" actId="20577"/>
          <ac:spMkLst>
            <pc:docMk/>
            <pc:sldMk cId="1755516904" sldId="310"/>
            <ac:spMk id="16" creationId="{DCAB8810-DF86-A14F-B669-9DFC1BF1E360}"/>
          </ac:spMkLst>
        </pc:spChg>
        <pc:spChg chg="add mod">
          <ac:chgData name="Emil Björnson" userId="b0a7c065-f6f4-41b0-b3e4-ccdb47e1a085" providerId="ADAL" clId="{B3867D1D-CF1E-9A41-A83B-F1C17E6CC798}" dt="2021-03-21T07:14:16.483" v="1099" actId="20577"/>
          <ac:spMkLst>
            <pc:docMk/>
            <pc:sldMk cId="1755516904" sldId="310"/>
            <ac:spMk id="17" creationId="{380062F6-91DC-B444-A43B-181B8B71B883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8" creationId="{E1913179-3C96-3F48-BF8A-BD169F76FE0E}"/>
          </ac:spMkLst>
        </pc:spChg>
        <pc:picChg chg="del mod">
          <ac:chgData name="Emil Björnson" userId="b0a7c065-f6f4-41b0-b3e4-ccdb47e1a085" providerId="ADAL" clId="{B3867D1D-CF1E-9A41-A83B-F1C17E6CC798}" dt="2021-03-21T07:13:55.080" v="1076" actId="478"/>
          <ac:picMkLst>
            <pc:docMk/>
            <pc:sldMk cId="1755516904" sldId="310"/>
            <ac:picMk id="7" creationId="{E9B42DF4-07F4-4B4B-82E1-2F16ED2892CA}"/>
          </ac:picMkLst>
        </pc:pic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2" creationId="{AD279A54-2BE3-264A-BA7D-6C12C11FF449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3" creationId="{5BC4850B-89E3-7F4C-80EE-E258AEF44FD2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4" creationId="{E9028CAD-5E95-E84A-8295-BCDA1C41FCCE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9" creationId="{8B0BCB47-CAFB-F641-A7EC-C8D4275E33B4}"/>
          </ac:cxnSpMkLst>
        </pc:cxnChg>
      </pc:sldChg>
      <pc:sldChg chg="addSp delSp modSp new mod modAnim">
        <pc:chgData name="Emil Björnson" userId="b0a7c065-f6f4-41b0-b3e4-ccdb47e1a085" providerId="ADAL" clId="{B3867D1D-CF1E-9A41-A83B-F1C17E6CC798}" dt="2021-03-21T07:30:21.571" v="1911"/>
        <pc:sldMkLst>
          <pc:docMk/>
          <pc:sldMk cId="381819269" sldId="311"/>
        </pc:sldMkLst>
        <pc:spChg chg="mod">
          <ac:chgData name="Emil Björnson" userId="b0a7c065-f6f4-41b0-b3e4-ccdb47e1a085" providerId="ADAL" clId="{B3867D1D-CF1E-9A41-A83B-F1C17E6CC798}" dt="2021-03-21T06:46:07.080" v="334" actId="20577"/>
          <ac:spMkLst>
            <pc:docMk/>
            <pc:sldMk cId="381819269" sldId="311"/>
            <ac:spMk id="2" creationId="{DCAB4C4A-B5E7-8C48-969D-529AEA2DDFFA}"/>
          </ac:spMkLst>
        </pc:spChg>
        <pc:spChg chg="mod">
          <ac:chgData name="Emil Björnson" userId="b0a7c065-f6f4-41b0-b3e4-ccdb47e1a085" providerId="ADAL" clId="{B3867D1D-CF1E-9A41-A83B-F1C17E6CC798}" dt="2021-03-21T07:29:51.884" v="1906"/>
          <ac:spMkLst>
            <pc:docMk/>
            <pc:sldMk cId="381819269" sldId="311"/>
            <ac:spMk id="3" creationId="{532E4D9B-6B7D-1C46-A233-F87F4736F7C9}"/>
          </ac:spMkLst>
        </pc:spChg>
        <pc:spChg chg="add mod">
          <ac:chgData name="Emil Björnson" userId="b0a7c065-f6f4-41b0-b3e4-ccdb47e1a085" providerId="ADAL" clId="{B3867D1D-CF1E-9A41-A83B-F1C17E6CC798}" dt="2021-03-21T06:51:16.635" v="565" actId="1076"/>
          <ac:spMkLst>
            <pc:docMk/>
            <pc:sldMk cId="381819269" sldId="311"/>
            <ac:spMk id="6" creationId="{E24CF810-D3B9-2043-9484-88AAE5E3DC67}"/>
          </ac:spMkLst>
        </pc:spChg>
        <pc:spChg chg="add mod">
          <ac:chgData name="Emil Björnson" userId="b0a7c065-f6f4-41b0-b3e4-ccdb47e1a085" providerId="ADAL" clId="{B3867D1D-CF1E-9A41-A83B-F1C17E6CC798}" dt="2021-03-21T06:59:34.689" v="831" actId="20577"/>
          <ac:spMkLst>
            <pc:docMk/>
            <pc:sldMk cId="381819269" sldId="311"/>
            <ac:spMk id="7" creationId="{F3048657-58E9-DD49-B56B-BD879BAB088E}"/>
          </ac:spMkLst>
        </pc:spChg>
        <pc:spChg chg="add mod">
          <ac:chgData name="Emil Björnson" userId="b0a7c065-f6f4-41b0-b3e4-ccdb47e1a085" providerId="ADAL" clId="{B3867D1D-CF1E-9A41-A83B-F1C17E6CC798}" dt="2021-03-21T06:53:32.124" v="623" actId="1076"/>
          <ac:spMkLst>
            <pc:docMk/>
            <pc:sldMk cId="381819269" sldId="311"/>
            <ac:spMk id="11" creationId="{34906BEC-AAEF-734A-85AF-DF19170C733D}"/>
          </ac:spMkLst>
        </pc:spChg>
        <pc:spChg chg="add mod">
          <ac:chgData name="Emil Björnson" userId="b0a7c065-f6f4-41b0-b3e4-ccdb47e1a085" providerId="ADAL" clId="{B3867D1D-CF1E-9A41-A83B-F1C17E6CC798}" dt="2021-03-21T07:28:46.913" v="1894" actId="1036"/>
          <ac:spMkLst>
            <pc:docMk/>
            <pc:sldMk cId="381819269" sldId="311"/>
            <ac:spMk id="12" creationId="{C6DB3405-54B1-A147-B8CF-5841F13E006C}"/>
          </ac:spMkLst>
        </pc:spChg>
        <pc:spChg chg="add mod">
          <ac:chgData name="Emil Björnson" userId="b0a7c065-f6f4-41b0-b3e4-ccdb47e1a085" providerId="ADAL" clId="{B3867D1D-CF1E-9A41-A83B-F1C17E6CC798}" dt="2021-03-21T06:55:07.331" v="642" actId="1035"/>
          <ac:spMkLst>
            <pc:docMk/>
            <pc:sldMk cId="381819269" sldId="311"/>
            <ac:spMk id="14" creationId="{CEF42642-126D-E04F-A096-88DD836CA466}"/>
          </ac:spMkLst>
        </pc:spChg>
        <pc:spChg chg="add mod">
          <ac:chgData name="Emil Björnson" userId="b0a7c065-f6f4-41b0-b3e4-ccdb47e1a085" providerId="ADAL" clId="{B3867D1D-CF1E-9A41-A83B-F1C17E6CC798}" dt="2021-03-21T07:29:30.778" v="1904" actId="1036"/>
          <ac:spMkLst>
            <pc:docMk/>
            <pc:sldMk cId="381819269" sldId="311"/>
            <ac:spMk id="15" creationId="{AD7EB39F-9FB0-FF46-AE31-24F1C65D545D}"/>
          </ac:spMkLst>
        </pc:spChg>
        <pc:spChg chg="add mod">
          <ac:chgData name="Emil Björnson" userId="b0a7c065-f6f4-41b0-b3e4-ccdb47e1a085" providerId="ADAL" clId="{B3867D1D-CF1E-9A41-A83B-F1C17E6CC798}" dt="2021-03-21T06:56:07.932" v="773" actId="1076"/>
          <ac:spMkLst>
            <pc:docMk/>
            <pc:sldMk cId="381819269" sldId="311"/>
            <ac:spMk id="16" creationId="{1753375F-EC28-1D4D-88EE-68B371C44FC5}"/>
          </ac:spMkLst>
        </pc:spChg>
        <pc:spChg chg="add mod">
          <ac:chgData name="Emil Björnson" userId="b0a7c065-f6f4-41b0-b3e4-ccdb47e1a085" providerId="ADAL" clId="{B3867D1D-CF1E-9A41-A83B-F1C17E6CC798}" dt="2021-03-21T06:56:11.039" v="774" actId="1076"/>
          <ac:spMkLst>
            <pc:docMk/>
            <pc:sldMk cId="381819269" sldId="311"/>
            <ac:spMk id="17" creationId="{79CE1DC4-C0E6-FD40-B783-2A46FCACB9B8}"/>
          </ac:spMkLst>
        </pc:spChg>
        <pc:spChg chg="add mod">
          <ac:chgData name="Emil Björnson" userId="b0a7c065-f6f4-41b0-b3e4-ccdb47e1a085" providerId="ADAL" clId="{B3867D1D-CF1E-9A41-A83B-F1C17E6CC798}" dt="2021-03-21T06:56:20.591" v="782" actId="1037"/>
          <ac:spMkLst>
            <pc:docMk/>
            <pc:sldMk cId="381819269" sldId="311"/>
            <ac:spMk id="18" creationId="{D51BB1FA-327D-5A45-B2EB-E4EA6DE07CAA}"/>
          </ac:spMkLst>
        </pc:spChg>
        <pc:spChg chg="add mod">
          <ac:chgData name="Emil Björnson" userId="b0a7c065-f6f4-41b0-b3e4-ccdb47e1a085" providerId="ADAL" clId="{B3867D1D-CF1E-9A41-A83B-F1C17E6CC798}" dt="2021-03-21T06:56:41.335" v="790" actId="207"/>
          <ac:spMkLst>
            <pc:docMk/>
            <pc:sldMk cId="381819269" sldId="311"/>
            <ac:spMk id="19" creationId="{3C0313AC-CE56-D843-8CFE-BFF4FB838E50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27" creationId="{DD9ACF89-D6EC-D448-917B-7B7C0F4375A6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30" creationId="{010F4D72-1A16-CB42-9D5C-A52699FD3B0C}"/>
          </ac:spMkLst>
        </pc:spChg>
        <pc:cxnChg chg="add mod">
          <ac:chgData name="Emil Björnson" userId="b0a7c065-f6f4-41b0-b3e4-ccdb47e1a085" providerId="ADAL" clId="{B3867D1D-CF1E-9A41-A83B-F1C17E6CC798}" dt="2021-03-21T06:53:13.123" v="598" actId="1076"/>
          <ac:cxnSpMkLst>
            <pc:docMk/>
            <pc:sldMk cId="381819269" sldId="311"/>
            <ac:cxnSpMk id="9" creationId="{20872FF9-2651-2B4E-A32A-E80E9A939FA5}"/>
          </ac:cxnSpMkLst>
        </pc:cxnChg>
        <pc:cxnChg chg="add del mod">
          <ac:chgData name="Emil Björnson" userId="b0a7c065-f6f4-41b0-b3e4-ccdb47e1a085" providerId="ADAL" clId="{B3867D1D-CF1E-9A41-A83B-F1C17E6CC798}" dt="2021-03-21T06:53:17.925" v="601" actId="478"/>
          <ac:cxnSpMkLst>
            <pc:docMk/>
            <pc:sldMk cId="381819269" sldId="311"/>
            <ac:cxnSpMk id="10" creationId="{26F096D7-A209-D949-8DC7-F69C6F489829}"/>
          </ac:cxnSpMkLst>
        </pc:cxnChg>
        <pc:cxnChg chg="add mod">
          <ac:chgData name="Emil Björnson" userId="b0a7c065-f6f4-41b0-b3e4-ccdb47e1a085" providerId="ADAL" clId="{B3867D1D-CF1E-9A41-A83B-F1C17E6CC798}" dt="2021-03-21T06:55:07.331" v="642" actId="1035"/>
          <ac:cxnSpMkLst>
            <pc:docMk/>
            <pc:sldMk cId="381819269" sldId="311"/>
            <ac:cxnSpMk id="13" creationId="{62F386E5-B0B7-3D47-89BF-464DA5CD26C0}"/>
          </ac:cxnSpMkLst>
        </pc:cxnChg>
        <pc:cxnChg chg="add mod">
          <ac:chgData name="Emil Björnson" userId="b0a7c065-f6f4-41b0-b3e4-ccdb47e1a085" providerId="ADAL" clId="{B3867D1D-CF1E-9A41-A83B-F1C17E6CC798}" dt="2021-03-21T06:57:05.123" v="793" actId="1582"/>
          <ac:cxnSpMkLst>
            <pc:docMk/>
            <pc:sldMk cId="381819269" sldId="311"/>
            <ac:cxnSpMk id="21" creationId="{B1FAF60F-76A4-2241-AD09-2485B8FA7F13}"/>
          </ac:cxnSpMkLst>
        </pc:cxnChg>
        <pc:cxnChg chg="add mod">
          <ac:chgData name="Emil Björnson" userId="b0a7c065-f6f4-41b0-b3e4-ccdb47e1a085" providerId="ADAL" clId="{B3867D1D-CF1E-9A41-A83B-F1C17E6CC798}" dt="2021-03-21T06:57:13.403" v="796" actId="14100"/>
          <ac:cxnSpMkLst>
            <pc:docMk/>
            <pc:sldMk cId="381819269" sldId="311"/>
            <ac:cxnSpMk id="22" creationId="{69CF3FFD-5DE5-1442-8522-F331FBC99923}"/>
          </ac:cxnSpMkLst>
        </pc:cxnChg>
        <pc:cxnChg chg="add mod">
          <ac:chgData name="Emil Björnson" userId="b0a7c065-f6f4-41b0-b3e4-ccdb47e1a085" providerId="ADAL" clId="{B3867D1D-CF1E-9A41-A83B-F1C17E6CC798}" dt="2021-03-21T06:57:58.764" v="802" actId="14100"/>
          <ac:cxnSpMkLst>
            <pc:docMk/>
            <pc:sldMk cId="381819269" sldId="311"/>
            <ac:cxnSpMk id="25" creationId="{EF10A4C8-F28C-D348-B260-BC08226ECF45}"/>
          </ac:cxnSpMkLst>
        </pc:cxnChg>
        <pc:cxnChg chg="add del mod">
          <ac:chgData name="Emil Björnson" userId="b0a7c065-f6f4-41b0-b3e4-ccdb47e1a085" providerId="ADAL" clId="{B3867D1D-CF1E-9A41-A83B-F1C17E6CC798}" dt="2021-03-21T06:58:17.054" v="821" actId="478"/>
          <ac:cxnSpMkLst>
            <pc:docMk/>
            <pc:sldMk cId="381819269" sldId="311"/>
            <ac:cxnSpMk id="29" creationId="{8266F03A-6062-CC45-955B-96BDE9C18343}"/>
          </ac:cxnSpMkLst>
        </pc:cxnChg>
      </pc:sldChg>
      <pc:sldChg chg="modSp add mod">
        <pc:chgData name="Emil Björnson" userId="b0a7c065-f6f4-41b0-b3e4-ccdb47e1a085" providerId="ADAL" clId="{B3867D1D-CF1E-9A41-A83B-F1C17E6CC798}" dt="2021-03-21T07:28:05.252" v="1888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B3867D1D-CF1E-9A41-A83B-F1C17E6CC798}" dt="2021-03-21T07:28:05.252" v="1888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addSp delSp modSp add del mod">
        <pc:chgData name="Emil Björnson" userId="b0a7c065-f6f4-41b0-b3e4-ccdb47e1a085" providerId="ADAL" clId="{B3867D1D-CF1E-9A41-A83B-F1C17E6CC798}" dt="2021-03-23T11:35:30.555" v="2022" actId="2696"/>
        <pc:sldMkLst>
          <pc:docMk/>
          <pc:sldMk cId="3407263805" sldId="375"/>
        </pc:sldMkLst>
        <pc:picChg chg="del mod">
          <ac:chgData name="Emil Björnson" userId="b0a7c065-f6f4-41b0-b3e4-ccdb47e1a085" providerId="ADAL" clId="{B3867D1D-CF1E-9A41-A83B-F1C17E6CC798}" dt="2021-03-22T07:49:34.442" v="1976" actId="478"/>
          <ac:picMkLst>
            <pc:docMk/>
            <pc:sldMk cId="3407263805" sldId="375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2:45.029" v="1985"/>
          <ac:picMkLst>
            <pc:docMk/>
            <pc:sldMk cId="3407263805" sldId="375"/>
            <ac:picMk id="5" creationId="{636E021E-505B-4843-BAF2-EFEB703D237B}"/>
          </ac:picMkLst>
        </pc:picChg>
      </pc:sldChg>
      <pc:sldChg chg="addSp delSp modSp mod">
        <pc:chgData name="Emil Björnson" userId="b0a7c065-f6f4-41b0-b3e4-ccdb47e1a085" providerId="ADAL" clId="{B3867D1D-CF1E-9A41-A83B-F1C17E6CC798}" dt="2021-03-22T09:29:07.948" v="2018" actId="20577"/>
        <pc:sldMkLst>
          <pc:docMk/>
          <pc:sldMk cId="396921135" sldId="376"/>
        </pc:sldMkLst>
        <pc:spChg chg="mod">
          <ac:chgData name="Emil Björnson" userId="b0a7c065-f6f4-41b0-b3e4-ccdb47e1a085" providerId="ADAL" clId="{B3867D1D-CF1E-9A41-A83B-F1C17E6CC798}" dt="2021-03-22T09:29:07.948" v="2018" actId="20577"/>
          <ac:spMkLst>
            <pc:docMk/>
            <pc:sldMk cId="396921135" sldId="376"/>
            <ac:spMk id="4" creationId="{F0827F5F-70A2-8847-826F-F024CC552B92}"/>
          </ac:spMkLst>
        </pc:spChg>
        <pc:picChg chg="add del mod">
          <ac:chgData name="Emil Björnson" userId="b0a7c065-f6f4-41b0-b3e4-ccdb47e1a085" providerId="ADAL" clId="{B3867D1D-CF1E-9A41-A83B-F1C17E6CC798}" dt="2021-03-22T09:22:46.500" v="1987" actId="478"/>
          <ac:picMkLst>
            <pc:docMk/>
            <pc:sldMk cId="396921135" sldId="376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8:59.134" v="1997" actId="1076"/>
          <ac:picMkLst>
            <pc:docMk/>
            <pc:sldMk cId="396921135" sldId="376"/>
            <ac:picMk id="5" creationId="{9D8A1163-90CB-A244-88F3-8C7421D0685B}"/>
          </ac:picMkLst>
        </pc:picChg>
      </pc:sldChg>
      <pc:sldChg chg="add">
        <pc:chgData name="Emil Björnson" userId="b0a7c065-f6f4-41b0-b3e4-ccdb47e1a085" providerId="ADAL" clId="{B3867D1D-CF1E-9A41-A83B-F1C17E6CC798}" dt="2021-03-22T09:29:13.186" v="2019"/>
        <pc:sldMkLst>
          <pc:docMk/>
          <pc:sldMk cId="3820110205" sldId="377"/>
        </pc:sldMkLst>
      </pc:sldChg>
      <pc:sldMasterChg chg="delSp mod">
        <pc:chgData name="Emil Björnson" userId="b0a7c065-f6f4-41b0-b3e4-ccdb47e1a085" providerId="ADAL" clId="{B3867D1D-CF1E-9A41-A83B-F1C17E6CC798}" dt="2021-03-20T21:39:09.716" v="0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B3867D1D-CF1E-9A41-A83B-F1C17E6CC798}" dt="2021-03-20T21:39:09.716" v="0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  <pc:docChgLst>
    <pc:chgData name="Emil Björnson" userId="b0a7c065-f6f4-41b0-b3e4-ccdb47e1a085" providerId="ADAL" clId="{7319E3B1-C5C1-6647-8D51-2DC32A64469B}"/>
    <pc:docChg chg="undo custSel addSld delSld modSld sldOrd">
      <pc:chgData name="Emil Björnson" userId="b0a7c065-f6f4-41b0-b3e4-ccdb47e1a085" providerId="ADAL" clId="{7319E3B1-C5C1-6647-8D51-2DC32A64469B}" dt="2021-04-14T06:40:46.841" v="2516" actId="20577"/>
      <pc:docMkLst>
        <pc:docMk/>
      </pc:docMkLst>
      <pc:sldChg chg="del">
        <pc:chgData name="Emil Björnson" userId="b0a7c065-f6f4-41b0-b3e4-ccdb47e1a085" providerId="ADAL" clId="{7319E3B1-C5C1-6647-8D51-2DC32A64469B}" dt="2021-04-13T20:50:33.584" v="490" actId="2696"/>
        <pc:sldMkLst>
          <pc:docMk/>
          <pc:sldMk cId="3563683087" sldId="296"/>
        </pc:sldMkLst>
      </pc:sldChg>
      <pc:sldChg chg="del">
        <pc:chgData name="Emil Björnson" userId="b0a7c065-f6f4-41b0-b3e4-ccdb47e1a085" providerId="ADAL" clId="{7319E3B1-C5C1-6647-8D51-2DC32A64469B}" dt="2021-04-13T20:50:35.358" v="492" actId="2696"/>
        <pc:sldMkLst>
          <pc:docMk/>
          <pc:sldMk cId="2350387670" sldId="297"/>
        </pc:sldMkLst>
      </pc:sldChg>
      <pc:sldChg chg="del">
        <pc:chgData name="Emil Björnson" userId="b0a7c065-f6f4-41b0-b3e4-ccdb47e1a085" providerId="ADAL" clId="{7319E3B1-C5C1-6647-8D51-2DC32A64469B}" dt="2021-04-13T20:50:36.765" v="493" actId="2696"/>
        <pc:sldMkLst>
          <pc:docMk/>
          <pc:sldMk cId="3676575964" sldId="300"/>
        </pc:sldMkLst>
      </pc:sldChg>
      <pc:sldChg chg="del">
        <pc:chgData name="Emil Björnson" userId="b0a7c065-f6f4-41b0-b3e4-ccdb47e1a085" providerId="ADAL" clId="{7319E3B1-C5C1-6647-8D51-2DC32A64469B}" dt="2021-04-13T20:50:38.618" v="494" actId="2696"/>
        <pc:sldMkLst>
          <pc:docMk/>
          <pc:sldMk cId="1306574936" sldId="301"/>
        </pc:sldMkLst>
      </pc:sldChg>
      <pc:sldChg chg="addSp delSp modSp add del mod delAnim modAnim">
        <pc:chgData name="Emil Björnson" userId="b0a7c065-f6f4-41b0-b3e4-ccdb47e1a085" providerId="ADAL" clId="{7319E3B1-C5C1-6647-8D51-2DC32A64469B}" dt="2021-04-14T06:05:44.098" v="2463" actId="20577"/>
        <pc:sldMkLst>
          <pc:docMk/>
          <pc:sldMk cId="1507630430" sldId="302"/>
        </pc:sldMkLst>
        <pc:spChg chg="mod">
          <ac:chgData name="Emil Björnson" userId="b0a7c065-f6f4-41b0-b3e4-ccdb47e1a085" providerId="ADAL" clId="{7319E3B1-C5C1-6647-8D51-2DC32A64469B}" dt="2021-04-13T21:29:23.775" v="767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7319E3B1-C5C1-6647-8D51-2DC32A64469B}" dt="2021-04-13T21:41:12.113" v="1266"/>
          <ac:spMkLst>
            <pc:docMk/>
            <pc:sldMk cId="1507630430" sldId="302"/>
            <ac:spMk id="3" creationId="{F30306DB-A9A5-D84B-9844-691132DA63A0}"/>
          </ac:spMkLst>
        </pc:spChg>
        <pc:spChg chg="del">
          <ac:chgData name="Emil Björnson" userId="b0a7c065-f6f4-41b0-b3e4-ccdb47e1a085" providerId="ADAL" clId="{7319E3B1-C5C1-6647-8D51-2DC32A64469B}" dt="2021-04-13T21:29:36.657" v="768" actId="478"/>
          <ac:spMkLst>
            <pc:docMk/>
            <pc:sldMk cId="1507630430" sldId="302"/>
            <ac:spMk id="17" creationId="{A8519658-C6C3-1743-8E2F-0347B30557B8}"/>
          </ac:spMkLst>
        </pc:spChg>
        <pc:spChg chg="add mod">
          <ac:chgData name="Emil Björnson" userId="b0a7c065-f6f4-41b0-b3e4-ccdb47e1a085" providerId="ADAL" clId="{7319E3B1-C5C1-6647-8D51-2DC32A64469B}" dt="2021-04-14T06:05:16.575" v="2436" actId="1076"/>
          <ac:spMkLst>
            <pc:docMk/>
            <pc:sldMk cId="1507630430" sldId="302"/>
            <ac:spMk id="18" creationId="{9CF47CD0-28AA-0D42-ADE7-7336DCAA3C6D}"/>
          </ac:spMkLst>
        </pc:spChg>
        <pc:spChg chg="add mod">
          <ac:chgData name="Emil Björnson" userId="b0a7c065-f6f4-41b0-b3e4-ccdb47e1a085" providerId="ADAL" clId="{7319E3B1-C5C1-6647-8D51-2DC32A64469B}" dt="2021-04-14T06:05:44.098" v="2463" actId="20577"/>
          <ac:spMkLst>
            <pc:docMk/>
            <pc:sldMk cId="1507630430" sldId="302"/>
            <ac:spMk id="19" creationId="{3F8E04FA-F39F-1445-BCCE-1D7190D14E59}"/>
          </ac:spMkLst>
        </pc:spChg>
      </pc:sldChg>
      <pc:sldChg chg="del">
        <pc:chgData name="Emil Björnson" userId="b0a7c065-f6f4-41b0-b3e4-ccdb47e1a085" providerId="ADAL" clId="{7319E3B1-C5C1-6647-8D51-2DC32A64469B}" dt="2021-04-13T20:39:51.718" v="25" actId="2696"/>
        <pc:sldMkLst>
          <pc:docMk/>
          <pc:sldMk cId="746033828" sldId="306"/>
        </pc:sldMkLst>
      </pc:sldChg>
      <pc:sldChg chg="modSp mod">
        <pc:chgData name="Emil Björnson" userId="b0a7c065-f6f4-41b0-b3e4-ccdb47e1a085" providerId="ADAL" clId="{7319E3B1-C5C1-6647-8D51-2DC32A64469B}" dt="2021-04-14T06:03:54.263" v="243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7319E3B1-C5C1-6647-8D51-2DC32A64469B}" dt="2021-04-14T06:03:54.263" v="243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del">
        <pc:chgData name="Emil Björnson" userId="b0a7c065-f6f4-41b0-b3e4-ccdb47e1a085" providerId="ADAL" clId="{7319E3B1-C5C1-6647-8D51-2DC32A64469B}" dt="2021-04-13T20:50:32.770" v="489" actId="2696"/>
        <pc:sldMkLst>
          <pc:docMk/>
          <pc:sldMk cId="1755516904" sldId="310"/>
        </pc:sldMkLst>
      </pc:sldChg>
      <pc:sldChg chg="del">
        <pc:chgData name="Emil Björnson" userId="b0a7c065-f6f4-41b0-b3e4-ccdb47e1a085" providerId="ADAL" clId="{7319E3B1-C5C1-6647-8D51-2DC32A64469B}" dt="2021-04-13T20:50:34.556" v="491" actId="2696"/>
        <pc:sldMkLst>
          <pc:docMk/>
          <pc:sldMk cId="381819269" sldId="311"/>
        </pc:sldMkLst>
      </pc:sldChg>
      <pc:sldChg chg="modSp mod">
        <pc:chgData name="Emil Björnson" userId="b0a7c065-f6f4-41b0-b3e4-ccdb47e1a085" providerId="ADAL" clId="{7319E3B1-C5C1-6647-8D51-2DC32A64469B}" dt="2021-04-14T06:02:08.316" v="2161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7319E3B1-C5C1-6647-8D51-2DC32A64469B}" dt="2021-04-14T06:02:08.316" v="2161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del">
        <pc:chgData name="Emil Björnson" userId="b0a7c065-f6f4-41b0-b3e4-ccdb47e1a085" providerId="ADAL" clId="{7319E3B1-C5C1-6647-8D51-2DC32A64469B}" dt="2021-04-13T20:37:49.994" v="23" actId="2696"/>
        <pc:sldMkLst>
          <pc:docMk/>
          <pc:sldMk cId="396921135" sldId="376"/>
        </pc:sldMkLst>
      </pc:sldChg>
      <pc:sldChg chg="modSp mod">
        <pc:chgData name="Emil Björnson" userId="b0a7c065-f6f4-41b0-b3e4-ccdb47e1a085" providerId="ADAL" clId="{7319E3B1-C5C1-6647-8D51-2DC32A64469B}" dt="2021-04-13T20:36:09.708" v="21" actId="20577"/>
        <pc:sldMkLst>
          <pc:docMk/>
          <pc:sldMk cId="3820110205" sldId="377"/>
        </pc:sldMkLst>
        <pc:spChg chg="mod">
          <ac:chgData name="Emil Björnson" userId="b0a7c065-f6f4-41b0-b3e4-ccdb47e1a085" providerId="ADAL" clId="{7319E3B1-C5C1-6647-8D51-2DC32A64469B}" dt="2021-04-13T20:36:09.708" v="21" actId="20577"/>
          <ac:spMkLst>
            <pc:docMk/>
            <pc:sldMk cId="3820110205" sldId="377"/>
            <ac:spMk id="4" creationId="{F0827F5F-70A2-8847-826F-F024CC552B92}"/>
          </ac:spMkLst>
        </pc:spChg>
      </pc:sldChg>
      <pc:sldChg chg="add">
        <pc:chgData name="Emil Björnson" userId="b0a7c065-f6f4-41b0-b3e4-ccdb47e1a085" providerId="ADAL" clId="{7319E3B1-C5C1-6647-8D51-2DC32A64469B}" dt="2021-04-13T20:37:48.476" v="22"/>
        <pc:sldMkLst>
          <pc:docMk/>
          <pc:sldMk cId="3266880649" sldId="378"/>
        </pc:sldMkLst>
      </pc:sldChg>
      <pc:sldChg chg="addSp delSp modSp add mod delAnim modAnim">
        <pc:chgData name="Emil Björnson" userId="b0a7c065-f6f4-41b0-b3e4-ccdb47e1a085" providerId="ADAL" clId="{7319E3B1-C5C1-6647-8D51-2DC32A64469B}" dt="2021-04-14T06:09:27.366" v="2502"/>
        <pc:sldMkLst>
          <pc:docMk/>
          <pc:sldMk cId="3542811391" sldId="413"/>
        </pc:sldMkLst>
        <pc:spChg chg="mod">
          <ac:chgData name="Emil Björnson" userId="b0a7c065-f6f4-41b0-b3e4-ccdb47e1a085" providerId="ADAL" clId="{7319E3B1-C5C1-6647-8D51-2DC32A64469B}" dt="2021-04-13T21:52:38.133" v="1527" actId="20577"/>
          <ac:spMkLst>
            <pc:docMk/>
            <pc:sldMk cId="3542811391" sldId="413"/>
            <ac:spMk id="2" creationId="{13F26FA8-EAC7-9C4B-A30E-6B15AC807720}"/>
          </ac:spMkLst>
        </pc:spChg>
        <pc:spChg chg="mod">
          <ac:chgData name="Emil Björnson" userId="b0a7c065-f6f4-41b0-b3e4-ccdb47e1a085" providerId="ADAL" clId="{7319E3B1-C5C1-6647-8D51-2DC32A64469B}" dt="2021-04-13T21:53:45.435" v="1545" actId="20577"/>
          <ac:spMkLst>
            <pc:docMk/>
            <pc:sldMk cId="3542811391" sldId="413"/>
            <ac:spMk id="3" creationId="{CD31F4CF-694A-C84A-B922-DFA6ACC48FBB}"/>
          </ac:spMkLst>
        </pc:spChg>
        <pc:spChg chg="mod">
          <ac:chgData name="Emil Björnson" userId="b0a7c065-f6f4-41b0-b3e4-ccdb47e1a085" providerId="ADAL" clId="{7319E3B1-C5C1-6647-8D51-2DC32A64469B}" dt="2021-04-13T21:55:45.008" v="1581" actId="113"/>
          <ac:spMkLst>
            <pc:docMk/>
            <pc:sldMk cId="3542811391" sldId="413"/>
            <ac:spMk id="7" creationId="{3AB101BE-920D-7946-9633-08D62FB08546}"/>
          </ac:spMkLst>
        </pc:spChg>
        <pc:spChg chg="del">
          <ac:chgData name="Emil Björnson" userId="b0a7c065-f6f4-41b0-b3e4-ccdb47e1a085" providerId="ADAL" clId="{7319E3B1-C5C1-6647-8D51-2DC32A64469B}" dt="2021-04-13T21:53:02.861" v="1532" actId="478"/>
          <ac:spMkLst>
            <pc:docMk/>
            <pc:sldMk cId="3542811391" sldId="413"/>
            <ac:spMk id="8" creationId="{78B822A8-955C-954F-96AF-84DFE336D300}"/>
          </ac:spMkLst>
        </pc:spChg>
        <pc:spChg chg="del">
          <ac:chgData name="Emil Björnson" userId="b0a7c065-f6f4-41b0-b3e4-ccdb47e1a085" providerId="ADAL" clId="{7319E3B1-C5C1-6647-8D51-2DC32A64469B}" dt="2021-04-13T21:53:04.541" v="1533" actId="478"/>
          <ac:spMkLst>
            <pc:docMk/>
            <pc:sldMk cId="3542811391" sldId="413"/>
            <ac:spMk id="9" creationId="{FDA3B35A-D59F-434D-B114-1057CB11AE64}"/>
          </ac:spMkLst>
        </pc:spChg>
        <pc:spChg chg="del">
          <ac:chgData name="Emil Björnson" userId="b0a7c065-f6f4-41b0-b3e4-ccdb47e1a085" providerId="ADAL" clId="{7319E3B1-C5C1-6647-8D51-2DC32A64469B}" dt="2021-04-13T21:52:55.834" v="1528" actId="478"/>
          <ac:spMkLst>
            <pc:docMk/>
            <pc:sldMk cId="3542811391" sldId="413"/>
            <ac:spMk id="10" creationId="{3AF07DDB-B1DB-EF4F-AB98-79C503DE612F}"/>
          </ac:spMkLst>
        </pc:spChg>
        <pc:spChg chg="del mod">
          <ac:chgData name="Emil Björnson" userId="b0a7c065-f6f4-41b0-b3e4-ccdb47e1a085" providerId="ADAL" clId="{7319E3B1-C5C1-6647-8D51-2DC32A64469B}" dt="2021-04-13T21:53:49.207" v="1547" actId="478"/>
          <ac:spMkLst>
            <pc:docMk/>
            <pc:sldMk cId="3542811391" sldId="413"/>
            <ac:spMk id="13" creationId="{E8BFF6F8-D650-B547-BE79-8F3AC6C43B33}"/>
          </ac:spMkLst>
        </pc:spChg>
        <pc:spChg chg="add mod">
          <ac:chgData name="Emil Björnson" userId="b0a7c065-f6f4-41b0-b3e4-ccdb47e1a085" providerId="ADAL" clId="{7319E3B1-C5C1-6647-8D51-2DC32A64469B}" dt="2021-04-13T21:52:58.567" v="1531"/>
          <ac:spMkLst>
            <pc:docMk/>
            <pc:sldMk cId="3542811391" sldId="413"/>
            <ac:spMk id="14" creationId="{22DE4E80-C24D-F648-AC8D-781A331BA5DA}"/>
          </ac:spMkLst>
        </pc:spChg>
        <pc:spChg chg="add mod">
          <ac:chgData name="Emil Björnson" userId="b0a7c065-f6f4-41b0-b3e4-ccdb47e1a085" providerId="ADAL" clId="{7319E3B1-C5C1-6647-8D51-2DC32A64469B}" dt="2021-04-13T21:55:47.081" v="1582" actId="113"/>
          <ac:spMkLst>
            <pc:docMk/>
            <pc:sldMk cId="3542811391" sldId="413"/>
            <ac:spMk id="15" creationId="{E8F38CB2-1B47-C144-B68A-4E2BA83CD29A}"/>
          </ac:spMkLst>
        </pc:spChg>
        <pc:cxnChg chg="del mod">
          <ac:chgData name="Emil Björnson" userId="b0a7c065-f6f4-41b0-b3e4-ccdb47e1a085" providerId="ADAL" clId="{7319E3B1-C5C1-6647-8D51-2DC32A64469B}" dt="2021-04-13T21:52:56.581" v="1529" actId="478"/>
          <ac:cxnSpMkLst>
            <pc:docMk/>
            <pc:sldMk cId="3542811391" sldId="413"/>
            <ac:cxnSpMk id="11" creationId="{59A151E9-1A2A-FB4B-8536-02CE74567B92}"/>
          </ac:cxnSpMkLst>
        </pc:cxnChg>
        <pc:cxnChg chg="del mod">
          <ac:chgData name="Emil Björnson" userId="b0a7c065-f6f4-41b0-b3e4-ccdb47e1a085" providerId="ADAL" clId="{7319E3B1-C5C1-6647-8D51-2DC32A64469B}" dt="2021-04-13T21:52:57.611" v="1530" actId="478"/>
          <ac:cxnSpMkLst>
            <pc:docMk/>
            <pc:sldMk cId="3542811391" sldId="413"/>
            <ac:cxnSpMk id="12" creationId="{EB854087-EF3A-9046-9F0D-A1C06CECE66F}"/>
          </ac:cxnSpMkLst>
        </pc:cxnChg>
        <pc:cxnChg chg="add mod">
          <ac:chgData name="Emil Björnson" userId="b0a7c065-f6f4-41b0-b3e4-ccdb47e1a085" providerId="ADAL" clId="{7319E3B1-C5C1-6647-8D51-2DC32A64469B}" dt="2021-04-14T06:09:04.136" v="2496" actId="1582"/>
          <ac:cxnSpMkLst>
            <pc:docMk/>
            <pc:sldMk cId="3542811391" sldId="413"/>
            <ac:cxnSpMk id="16" creationId="{29B2C1C3-16E6-D142-A5C7-CB460EB5896A}"/>
          </ac:cxnSpMkLst>
        </pc:cxnChg>
        <pc:cxnChg chg="add mod">
          <ac:chgData name="Emil Björnson" userId="b0a7c065-f6f4-41b0-b3e4-ccdb47e1a085" providerId="ADAL" clId="{7319E3B1-C5C1-6647-8D51-2DC32A64469B}" dt="2021-04-14T06:09:12.366" v="2499" actId="14100"/>
          <ac:cxnSpMkLst>
            <pc:docMk/>
            <pc:sldMk cId="3542811391" sldId="413"/>
            <ac:cxnSpMk id="17" creationId="{B3E668E6-8BE4-974E-8879-88E78F863ABD}"/>
          </ac:cxnSpMkLst>
        </pc:cxnChg>
      </pc:sldChg>
      <pc:sldChg chg="addSp modSp new mod ord modAnim">
        <pc:chgData name="Emil Björnson" userId="b0a7c065-f6f4-41b0-b3e4-ccdb47e1a085" providerId="ADAL" clId="{7319E3B1-C5C1-6647-8D51-2DC32A64469B}" dt="2021-04-14T06:40:46.841" v="2516" actId="20577"/>
        <pc:sldMkLst>
          <pc:docMk/>
          <pc:sldMk cId="3953225934" sldId="414"/>
        </pc:sldMkLst>
        <pc:spChg chg="mod">
          <ac:chgData name="Emil Björnson" userId="b0a7c065-f6f4-41b0-b3e4-ccdb47e1a085" providerId="ADAL" clId="{7319E3B1-C5C1-6647-8D51-2DC32A64469B}" dt="2021-04-13T20:41:58.761" v="57" actId="20577"/>
          <ac:spMkLst>
            <pc:docMk/>
            <pc:sldMk cId="3953225934" sldId="414"/>
            <ac:spMk id="2" creationId="{58B3C971-69C4-D744-A43A-CF28E4EC46AB}"/>
          </ac:spMkLst>
        </pc:spChg>
        <pc:spChg chg="mod">
          <ac:chgData name="Emil Björnson" userId="b0a7c065-f6f4-41b0-b3e4-ccdb47e1a085" providerId="ADAL" clId="{7319E3B1-C5C1-6647-8D51-2DC32A64469B}" dt="2021-04-13T20:49:08.093" v="473" actId="948"/>
          <ac:spMkLst>
            <pc:docMk/>
            <pc:sldMk cId="3953225934" sldId="414"/>
            <ac:spMk id="3" creationId="{C2186A61-3914-5E43-93AD-C24EF38B0A0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6" creationId="{F0FF27EA-5C79-C74A-8649-D240F60038D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7" creationId="{07FF31BB-F572-A54F-8EC7-FAA64E099B2D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10" creationId="{6663778E-AC9F-AD4D-AAFF-998C24B4A96D}"/>
          </ac:spMkLst>
        </pc:spChg>
        <pc:spChg chg="add mod">
          <ac:chgData name="Emil Björnson" userId="b0a7c065-f6f4-41b0-b3e4-ccdb47e1a085" providerId="ADAL" clId="{7319E3B1-C5C1-6647-8D51-2DC32A64469B}" dt="2021-04-14T06:40:46.841" v="2516" actId="20577"/>
          <ac:spMkLst>
            <pc:docMk/>
            <pc:sldMk cId="3953225934" sldId="414"/>
            <ac:spMk id="11" creationId="{F863FB2A-A8FE-0F4C-A0C3-FCE3A5072A7A}"/>
          </ac:spMkLst>
        </pc:spChg>
        <pc:cxnChg chg="add mod">
          <ac:chgData name="Emil Björnson" userId="b0a7c065-f6f4-41b0-b3e4-ccdb47e1a085" providerId="ADAL" clId="{7319E3B1-C5C1-6647-8D51-2DC32A64469B}" dt="2021-04-13T20:46:52.916" v="280" actId="1076"/>
          <ac:cxnSpMkLst>
            <pc:docMk/>
            <pc:sldMk cId="3953225934" sldId="414"/>
            <ac:cxnSpMk id="9" creationId="{616A1D74-1030-3B4C-B8F3-08D6604D9056}"/>
          </ac:cxnSpMkLst>
        </pc:cxnChg>
      </pc:sldChg>
      <pc:sldChg chg="addSp modSp new mod modAnim">
        <pc:chgData name="Emil Björnson" userId="b0a7c065-f6f4-41b0-b3e4-ccdb47e1a085" providerId="ADAL" clId="{7319E3B1-C5C1-6647-8D51-2DC32A64469B}" dt="2021-04-14T06:06:36.990" v="2465" actId="1076"/>
        <pc:sldMkLst>
          <pc:docMk/>
          <pc:sldMk cId="4018861718" sldId="415"/>
        </pc:sldMkLst>
        <pc:spChg chg="mod">
          <ac:chgData name="Emil Björnson" userId="b0a7c065-f6f4-41b0-b3e4-ccdb47e1a085" providerId="ADAL" clId="{7319E3B1-C5C1-6647-8D51-2DC32A64469B}" dt="2021-04-13T21:22:29.877" v="547" actId="20577"/>
          <ac:spMkLst>
            <pc:docMk/>
            <pc:sldMk cId="4018861718" sldId="415"/>
            <ac:spMk id="2" creationId="{F25F4FD7-7A9C-6146-858F-B4F9BFF7149F}"/>
          </ac:spMkLst>
        </pc:spChg>
        <pc:spChg chg="mod">
          <ac:chgData name="Emil Björnson" userId="b0a7c065-f6f4-41b0-b3e4-ccdb47e1a085" providerId="ADAL" clId="{7319E3B1-C5C1-6647-8D51-2DC32A64469B}" dt="2021-04-14T06:06:36.990" v="2465" actId="1076"/>
          <ac:spMkLst>
            <pc:docMk/>
            <pc:sldMk cId="4018861718" sldId="415"/>
            <ac:spMk id="3" creationId="{5750E1AF-9435-364C-A23D-36E8C936AB08}"/>
          </ac:spMkLst>
        </pc:spChg>
        <pc:spChg chg="add mod">
          <ac:chgData name="Emil Björnson" userId="b0a7c065-f6f4-41b0-b3e4-ccdb47e1a085" providerId="ADAL" clId="{7319E3B1-C5C1-6647-8D51-2DC32A64469B}" dt="2021-04-13T21:26:59.297" v="719" actId="16959"/>
          <ac:spMkLst>
            <pc:docMk/>
            <pc:sldMk cId="4018861718" sldId="415"/>
            <ac:spMk id="6" creationId="{95A5C396-B7F9-054E-A74F-16678D70BCB4}"/>
          </ac:spMkLst>
        </pc:spChg>
        <pc:spChg chg="add mod">
          <ac:chgData name="Emil Björnson" userId="b0a7c065-f6f4-41b0-b3e4-ccdb47e1a085" providerId="ADAL" clId="{7319E3B1-C5C1-6647-8D51-2DC32A64469B}" dt="2021-04-13T21:27:03.627" v="720"/>
          <ac:spMkLst>
            <pc:docMk/>
            <pc:sldMk cId="4018861718" sldId="415"/>
            <ac:spMk id="7" creationId="{0B704CA1-E340-6741-8E1C-4CC309F28450}"/>
          </ac:spMkLst>
        </pc:spChg>
        <pc:spChg chg="add mod">
          <ac:chgData name="Emil Björnson" userId="b0a7c065-f6f4-41b0-b3e4-ccdb47e1a085" providerId="ADAL" clId="{7319E3B1-C5C1-6647-8D51-2DC32A64469B}" dt="2021-04-13T21:22:52.036" v="565" actId="1076"/>
          <ac:spMkLst>
            <pc:docMk/>
            <pc:sldMk cId="4018861718" sldId="415"/>
            <ac:spMk id="9" creationId="{9FB2ECEF-831B-4749-B614-E3922C756ECC}"/>
          </ac:spMkLst>
        </pc:spChg>
        <pc:spChg chg="add mod">
          <ac:chgData name="Emil Björnson" userId="b0a7c065-f6f4-41b0-b3e4-ccdb47e1a085" providerId="ADAL" clId="{7319E3B1-C5C1-6647-8D51-2DC32A64469B}" dt="2021-04-13T21:27:38.951" v="729" actId="1076"/>
          <ac:spMkLst>
            <pc:docMk/>
            <pc:sldMk cId="4018861718" sldId="415"/>
            <ac:spMk id="10" creationId="{09F08A4F-AE7B-3A4B-9474-D9C5A82D1259}"/>
          </ac:spMkLst>
        </pc:spChg>
        <pc:cxnChg chg="add mod">
          <ac:chgData name="Emil Björnson" userId="b0a7c065-f6f4-41b0-b3e4-ccdb47e1a085" providerId="ADAL" clId="{7319E3B1-C5C1-6647-8D51-2DC32A64469B}" dt="2021-04-13T21:22:22.913" v="523"/>
          <ac:cxnSpMkLst>
            <pc:docMk/>
            <pc:sldMk cId="4018861718" sldId="415"/>
            <ac:cxnSpMk id="8" creationId="{1E35FAE8-6FB2-6748-9932-9B3742DBF7D5}"/>
          </ac:cxnSpMkLst>
        </pc:cxnChg>
      </pc:sldChg>
      <pc:sldChg chg="add del">
        <pc:chgData name="Emil Björnson" userId="b0a7c065-f6f4-41b0-b3e4-ccdb47e1a085" providerId="ADAL" clId="{7319E3B1-C5C1-6647-8D51-2DC32A64469B}" dt="2021-04-13T22:03:31.032" v="1990" actId="2696"/>
        <pc:sldMkLst>
          <pc:docMk/>
          <pc:sldMk cId="129817795" sldId="416"/>
        </pc:sldMkLst>
      </pc:sldChg>
      <pc:sldChg chg="addSp modSp new mod modAnim">
        <pc:chgData name="Emil Björnson" userId="b0a7c065-f6f4-41b0-b3e4-ccdb47e1a085" providerId="ADAL" clId="{7319E3B1-C5C1-6647-8D51-2DC32A64469B}" dt="2021-04-14T06:07:47.148" v="2492"/>
        <pc:sldMkLst>
          <pc:docMk/>
          <pc:sldMk cId="2515116475" sldId="417"/>
        </pc:sldMkLst>
        <pc:spChg chg="mod">
          <ac:chgData name="Emil Björnson" userId="b0a7c065-f6f4-41b0-b3e4-ccdb47e1a085" providerId="ADAL" clId="{7319E3B1-C5C1-6647-8D51-2DC32A64469B}" dt="2021-04-13T21:36:45.113" v="1153" actId="20577"/>
          <ac:spMkLst>
            <pc:docMk/>
            <pc:sldMk cId="2515116475" sldId="417"/>
            <ac:spMk id="2" creationId="{66DDB4D0-C9C2-C844-857C-880E905892B3}"/>
          </ac:spMkLst>
        </pc:spChg>
        <pc:spChg chg="mod">
          <ac:chgData name="Emil Björnson" userId="b0a7c065-f6f4-41b0-b3e4-ccdb47e1a085" providerId="ADAL" clId="{7319E3B1-C5C1-6647-8D51-2DC32A64469B}" dt="2021-04-13T21:51:07.178" v="1487" actId="20577"/>
          <ac:spMkLst>
            <pc:docMk/>
            <pc:sldMk cId="2515116475" sldId="417"/>
            <ac:spMk id="3" creationId="{65011AB8-445D-124C-8B64-131A06D5F0DA}"/>
          </ac:spMkLst>
        </pc:spChg>
        <pc:spChg chg="add mod">
          <ac:chgData name="Emil Björnson" userId="b0a7c065-f6f4-41b0-b3e4-ccdb47e1a085" providerId="ADAL" clId="{7319E3B1-C5C1-6647-8D51-2DC32A64469B}" dt="2021-04-13T21:50:57.044" v="1483" actId="1076"/>
          <ac:spMkLst>
            <pc:docMk/>
            <pc:sldMk cId="2515116475" sldId="417"/>
            <ac:spMk id="6" creationId="{CD692C92-4293-5A45-90BB-6EEC5594FB1E}"/>
          </ac:spMkLst>
        </pc:spChg>
        <pc:spChg chg="add mod">
          <ac:chgData name="Emil Björnson" userId="b0a7c065-f6f4-41b0-b3e4-ccdb47e1a085" providerId="ADAL" clId="{7319E3B1-C5C1-6647-8D51-2DC32A64469B}" dt="2021-04-13T21:51:14.563" v="1488" actId="1076"/>
          <ac:spMkLst>
            <pc:docMk/>
            <pc:sldMk cId="2515116475" sldId="417"/>
            <ac:spMk id="7" creationId="{01912216-B1AB-7C46-A4D5-1E0452C55712}"/>
          </ac:spMkLst>
        </pc:spChg>
        <pc:spChg chg="add mod">
          <ac:chgData name="Emil Björnson" userId="b0a7c065-f6f4-41b0-b3e4-ccdb47e1a085" providerId="ADAL" clId="{7319E3B1-C5C1-6647-8D51-2DC32A64469B}" dt="2021-04-13T21:52:00.704" v="1497" actId="207"/>
          <ac:spMkLst>
            <pc:docMk/>
            <pc:sldMk cId="2515116475" sldId="417"/>
            <ac:spMk id="8" creationId="{CB31E9E7-FB7D-BE47-BF7F-F3D368F84E5C}"/>
          </ac:spMkLst>
        </pc:spChg>
        <pc:spChg chg="add mod">
          <ac:chgData name="Emil Björnson" userId="b0a7c065-f6f4-41b0-b3e4-ccdb47e1a085" providerId="ADAL" clId="{7319E3B1-C5C1-6647-8D51-2DC32A64469B}" dt="2021-04-14T06:07:45.660" v="2491"/>
          <ac:spMkLst>
            <pc:docMk/>
            <pc:sldMk cId="2515116475" sldId="417"/>
            <ac:spMk id="9" creationId="{DE51DEBB-979B-4F44-A725-F9F7AC7F1365}"/>
          </ac:spMkLst>
        </pc:spChg>
        <pc:spChg chg="add mod">
          <ac:chgData name="Emil Björnson" userId="b0a7c065-f6f4-41b0-b3e4-ccdb47e1a085" providerId="ADAL" clId="{7319E3B1-C5C1-6647-8D51-2DC32A64469B}" dt="2021-04-14T06:07:47.148" v="2492"/>
          <ac:spMkLst>
            <pc:docMk/>
            <pc:sldMk cId="2515116475" sldId="417"/>
            <ac:spMk id="10" creationId="{DFD90132-E68D-394A-A12E-38A9EC193910}"/>
          </ac:spMkLst>
        </pc:spChg>
        <pc:spChg chg="add mod">
          <ac:chgData name="Emil Björnson" userId="b0a7c065-f6f4-41b0-b3e4-ccdb47e1a085" providerId="ADAL" clId="{7319E3B1-C5C1-6647-8D51-2DC32A64469B}" dt="2021-04-14T06:07:35.021" v="2490" actId="14100"/>
          <ac:spMkLst>
            <pc:docMk/>
            <pc:sldMk cId="2515116475" sldId="417"/>
            <ac:spMk id="12" creationId="{873D8DD7-CA2F-A54E-8720-A78040DDC6D3}"/>
          </ac:spMkLst>
        </pc:spChg>
        <pc:grpChg chg="add mod">
          <ac:chgData name="Emil Björnson" userId="b0a7c065-f6f4-41b0-b3e4-ccdb47e1a085" providerId="ADAL" clId="{7319E3B1-C5C1-6647-8D51-2DC32A64469B}" dt="2021-04-14T06:07:32.566" v="2489" actId="404"/>
          <ac:grpSpMkLst>
            <pc:docMk/>
            <pc:sldMk cId="2515116475" sldId="417"/>
            <ac:grpSpMk id="13" creationId="{A6B2EE26-3856-D547-BA2A-B6D00A85AEB6}"/>
          </ac:grpSpMkLst>
        </pc:grpChg>
        <pc:cxnChg chg="add mod">
          <ac:chgData name="Emil Björnson" userId="b0a7c065-f6f4-41b0-b3e4-ccdb47e1a085" providerId="ADAL" clId="{7319E3B1-C5C1-6647-8D51-2DC32A64469B}" dt="2021-04-14T06:07:32.566" v="2489" actId="404"/>
          <ac:cxnSpMkLst>
            <pc:docMk/>
            <pc:sldMk cId="2515116475" sldId="417"/>
            <ac:cxnSpMk id="11" creationId="{C24D62CA-5D47-8B42-BD74-C08D86895733}"/>
          </ac:cxnSpMkLst>
        </pc:cxnChg>
      </pc:sldChg>
      <pc:sldChg chg="addSp delSp modSp new mod delAnim modAnim">
        <pc:chgData name="Emil Björnson" userId="b0a7c065-f6f4-41b0-b3e4-ccdb47e1a085" providerId="ADAL" clId="{7319E3B1-C5C1-6647-8D51-2DC32A64469B}" dt="2021-04-14T06:10:06.031" v="2509" actId="14100"/>
        <pc:sldMkLst>
          <pc:docMk/>
          <pc:sldMk cId="899676583" sldId="418"/>
        </pc:sldMkLst>
        <pc:spChg chg="mod">
          <ac:chgData name="Emil Björnson" userId="b0a7c065-f6f4-41b0-b3e4-ccdb47e1a085" providerId="ADAL" clId="{7319E3B1-C5C1-6647-8D51-2DC32A64469B}" dt="2021-04-14T06:09:44.624" v="2506" actId="20577"/>
          <ac:spMkLst>
            <pc:docMk/>
            <pc:sldMk cId="899676583" sldId="418"/>
            <ac:spMk id="2" creationId="{A858AE42-A2C6-7B47-A099-5197ED13AAB6}"/>
          </ac:spMkLst>
        </pc:spChg>
        <pc:spChg chg="mod">
          <ac:chgData name="Emil Björnson" userId="b0a7c065-f6f4-41b0-b3e4-ccdb47e1a085" providerId="ADAL" clId="{7319E3B1-C5C1-6647-8D51-2DC32A64469B}" dt="2021-04-13T22:02:50.458" v="1982" actId="20577"/>
          <ac:spMkLst>
            <pc:docMk/>
            <pc:sldMk cId="899676583" sldId="418"/>
            <ac:spMk id="3" creationId="{3C5F20D2-B68C-B34C-8610-578C4206DC47}"/>
          </ac:spMkLst>
        </pc:spChg>
        <pc:spChg chg="add del mod">
          <ac:chgData name="Emil Björnson" userId="b0a7c065-f6f4-41b0-b3e4-ccdb47e1a085" providerId="ADAL" clId="{7319E3B1-C5C1-6647-8D51-2DC32A64469B}" dt="2021-04-13T21:58:01.497" v="1765" actId="478"/>
          <ac:spMkLst>
            <pc:docMk/>
            <pc:sldMk cId="899676583" sldId="418"/>
            <ac:spMk id="6" creationId="{6EA9F3E2-E2A8-724F-B5E3-993193F15830}"/>
          </ac:spMkLst>
        </pc:spChg>
        <pc:spChg chg="add mod">
          <ac:chgData name="Emil Björnson" userId="b0a7c065-f6f4-41b0-b3e4-ccdb47e1a085" providerId="ADAL" clId="{7319E3B1-C5C1-6647-8D51-2DC32A64469B}" dt="2021-04-13T21:58:38.938" v="1801" actId="1076"/>
          <ac:spMkLst>
            <pc:docMk/>
            <pc:sldMk cId="899676583" sldId="418"/>
            <ac:spMk id="7" creationId="{7047D41A-6737-C846-BD5B-5F56521DF757}"/>
          </ac:spMkLst>
        </pc:spChg>
        <pc:spChg chg="add mod">
          <ac:chgData name="Emil Björnson" userId="b0a7c065-f6f4-41b0-b3e4-ccdb47e1a085" providerId="ADAL" clId="{7319E3B1-C5C1-6647-8D51-2DC32A64469B}" dt="2021-04-13T22:02:57.273" v="1984" actId="1076"/>
          <ac:spMkLst>
            <pc:docMk/>
            <pc:sldMk cId="899676583" sldId="418"/>
            <ac:spMk id="8" creationId="{0BA51601-45A4-AD4D-B072-68DD087736D4}"/>
          </ac:spMkLst>
        </pc:spChg>
        <pc:cxnChg chg="add mod">
          <ac:chgData name="Emil Björnson" userId="b0a7c065-f6f4-41b0-b3e4-ccdb47e1a085" providerId="ADAL" clId="{7319E3B1-C5C1-6647-8D51-2DC32A64469B}" dt="2021-04-13T22:02:54.684" v="1983" actId="1076"/>
          <ac:cxnSpMkLst>
            <pc:docMk/>
            <pc:sldMk cId="899676583" sldId="418"/>
            <ac:cxnSpMk id="10" creationId="{BE318457-9C07-0149-BFC1-FE40FCA0DB7B}"/>
          </ac:cxnSpMkLst>
        </pc:cxnChg>
        <pc:cxnChg chg="add mod">
          <ac:chgData name="Emil Björnson" userId="b0a7c065-f6f4-41b0-b3e4-ccdb47e1a085" providerId="ADAL" clId="{7319E3B1-C5C1-6647-8D51-2DC32A64469B}" dt="2021-04-14T06:10:06.031" v="2509" actId="14100"/>
          <ac:cxnSpMkLst>
            <pc:docMk/>
            <pc:sldMk cId="899676583" sldId="418"/>
            <ac:cxnSpMk id="11" creationId="{35E42692-6545-F847-BE44-224953F386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11/5/21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11/5/21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Monte Carlo Methods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39EECD-5380-3F49-8F9E-F3DB09EF9B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Example: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39EECD-5380-3F49-8F9E-F3DB09EF9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6" t="-9091" b="-6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40369-0C8E-2646-B6A0-52461DD1D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64CCC-CDEF-4A44-89A7-1F9F14CC0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78B44-F6E0-5D4F-8810-B50377C0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6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8026220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Monte Carlo method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independent realizations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Use sample average (possibly of a function)</a:t>
                </a:r>
                <a:br>
                  <a:rPr lang="en-US" dirty="0"/>
                </a:br>
                <a:r>
                  <a:rPr lang="en-US" dirty="0"/>
                  <a:t>to estimate statistics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Important: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achieve desired accuracy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Estimate mean value (e.g., error probability)</a:t>
                </a:r>
              </a:p>
              <a:p>
                <a:pPr lvl="1"/>
                <a:r>
                  <a:rPr lang="en-US" dirty="0"/>
                  <a:t>Empirical cumulative distribution function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097E9B-E8F1-0B4F-B715-9EAA9108B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8026220" cy="4066288"/>
              </a:xfrm>
              <a:blipFill>
                <a:blip r:embed="rId3"/>
                <a:stretch>
                  <a:fillRect l="-948" t="-2181" b="-59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Monte Carlo Methods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Main principle of the Monte Carlo method</a:t>
            </a:r>
          </a:p>
          <a:p>
            <a:endParaRPr lang="en-SE" dirty="0"/>
          </a:p>
          <a:p>
            <a:r>
              <a:rPr lang="en-SE" dirty="0"/>
              <a:t>Estimate mean value of a random variable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Estimate error probability</a:t>
            </a:r>
          </a:p>
          <a:p>
            <a:endParaRPr lang="en-SE" dirty="0"/>
          </a:p>
          <a:p>
            <a:r>
              <a:rPr lang="en-SE" dirty="0"/>
              <a:t>Estimate entire statistical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C971-69C4-D744-A43A-CF28E4E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inference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4918-3F1D-064A-8A1A-0104DB381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0C7A8-A448-D148-BFCD-A192E6ABE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FF27EA-5C79-C74A-8649-D240F60038D1}"/>
              </a:ext>
            </a:extLst>
          </p:cNvPr>
          <p:cNvSpPr/>
          <p:nvPr/>
        </p:nvSpPr>
        <p:spPr>
          <a:xfrm>
            <a:off x="2886214" y="1970790"/>
            <a:ext cx="2395958" cy="1458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Random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3FB2A-A8FE-0F4C-A0C3-FCE3A5072A7A}"/>
              </a:ext>
            </a:extLst>
          </p:cNvPr>
          <p:cNvSpPr/>
          <p:nvPr/>
        </p:nvSpPr>
        <p:spPr>
          <a:xfrm>
            <a:off x="2685271" y="5099740"/>
            <a:ext cx="6881209" cy="129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Monte Carlo method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Generate many independent random realizations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Use them to estimate deterministic properties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F2131-9382-CB41-9726-631F01A1A4DB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931292" y="1960324"/>
            <a:ext cx="968467" cy="22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4C8E2-0361-6242-8995-E15CDBF86C8A}"/>
              </a:ext>
            </a:extLst>
          </p:cNvPr>
          <p:cNvCxnSpPr>
            <a:cxnSpLocks/>
          </p:cNvCxnSpPr>
          <p:nvPr/>
        </p:nvCxnSpPr>
        <p:spPr>
          <a:xfrm flipV="1">
            <a:off x="5230548" y="2373682"/>
            <a:ext cx="656685" cy="11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69568C-140E-5043-967F-4FAF7E2006B5}"/>
              </a:ext>
            </a:extLst>
          </p:cNvPr>
          <p:cNvCxnSpPr>
            <a:cxnSpLocks/>
          </p:cNvCxnSpPr>
          <p:nvPr/>
        </p:nvCxnSpPr>
        <p:spPr>
          <a:xfrm>
            <a:off x="5178924" y="2996682"/>
            <a:ext cx="673460" cy="15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565331-839B-6642-A92F-8E8FC7C8069B}"/>
                  </a:ext>
                </a:extLst>
              </p:cNvPr>
              <p:cNvSpPr txBox="1"/>
              <p:nvPr/>
            </p:nvSpPr>
            <p:spPr>
              <a:xfrm>
                <a:off x="5865616" y="171511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565331-839B-6642-A92F-8E8FC7C80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6" y="1715115"/>
                <a:ext cx="460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B1F50-AE49-2045-AE89-202469F5DE4A}"/>
                  </a:ext>
                </a:extLst>
              </p:cNvPr>
              <p:cNvSpPr txBox="1"/>
              <p:nvPr/>
            </p:nvSpPr>
            <p:spPr>
              <a:xfrm>
                <a:off x="5865616" y="296868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B1F50-AE49-2045-AE89-202469F5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6" y="2968686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9F5408-B489-CA4C-B6C3-879267B4FC8B}"/>
                  </a:ext>
                </a:extLst>
              </p:cNvPr>
              <p:cNvSpPr txBox="1"/>
              <p:nvPr/>
            </p:nvSpPr>
            <p:spPr>
              <a:xfrm>
                <a:off x="5862954" y="213749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9F5408-B489-CA4C-B6C3-879267B4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54" y="2137498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D68650-3725-C24F-B839-8DD73771DBCF}"/>
                  </a:ext>
                </a:extLst>
              </p:cNvPr>
              <p:cNvSpPr txBox="1"/>
              <p:nvPr/>
            </p:nvSpPr>
            <p:spPr>
              <a:xfrm>
                <a:off x="5955632" y="261335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D68650-3725-C24F-B839-8DD73771D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32" y="2613352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5CBFE4D2-FA66-6442-B54E-91E2FD811072}"/>
              </a:ext>
            </a:extLst>
          </p:cNvPr>
          <p:cNvSpPr/>
          <p:nvPr/>
        </p:nvSpPr>
        <p:spPr>
          <a:xfrm>
            <a:off x="7402767" y="1942753"/>
            <a:ext cx="1995757" cy="1294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Estimate statistical properties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CEC2AD-82C7-5742-9B66-895FF2FB9B35}"/>
              </a:ext>
            </a:extLst>
          </p:cNvPr>
          <p:cNvCxnSpPr>
            <a:cxnSpLocks/>
          </p:cNvCxnSpPr>
          <p:nvPr/>
        </p:nvCxnSpPr>
        <p:spPr>
          <a:xfrm>
            <a:off x="6326383" y="1937489"/>
            <a:ext cx="1076384" cy="237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611EC1-C0ED-3641-AB88-8676D75EACC5}"/>
              </a:ext>
            </a:extLst>
          </p:cNvPr>
          <p:cNvCxnSpPr>
            <a:cxnSpLocks/>
          </p:cNvCxnSpPr>
          <p:nvPr/>
        </p:nvCxnSpPr>
        <p:spPr>
          <a:xfrm>
            <a:off x="6300656" y="2352380"/>
            <a:ext cx="1102111" cy="100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6F17E7-F555-6345-A8EF-FB4D840BFC00}"/>
              </a:ext>
            </a:extLst>
          </p:cNvPr>
          <p:cNvCxnSpPr>
            <a:cxnSpLocks/>
          </p:cNvCxnSpPr>
          <p:nvPr/>
        </p:nvCxnSpPr>
        <p:spPr>
          <a:xfrm flipV="1">
            <a:off x="6295858" y="3025920"/>
            <a:ext cx="1104249" cy="159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181718-F256-5F4C-92A5-6956077317A1}"/>
              </a:ext>
            </a:extLst>
          </p:cNvPr>
          <p:cNvSpPr txBox="1"/>
          <p:nvPr/>
        </p:nvSpPr>
        <p:spPr>
          <a:xfrm>
            <a:off x="5447615" y="3495793"/>
            <a:ext cx="12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Realizations</a:t>
            </a:r>
          </a:p>
        </p:txBody>
      </p:sp>
    </p:spTree>
    <p:extLst>
      <p:ext uri="{BB962C8B-B14F-4D97-AF65-F5344CB8AC3E}">
        <p14:creationId xmlns:p14="http://schemas.microsoft.com/office/powerpoint/2010/main" val="39532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  <p:bldP spid="22" grpId="0"/>
      <p:bldP spid="23" grpId="0"/>
      <p:bldP spid="28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42E0-A690-6642-A575-F1113D74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Properties of sample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6E78AE-B338-184B-B245-F0D1C9D7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3066763"/>
              </a:xfrm>
            </p:spPr>
            <p:txBody>
              <a:bodyPr/>
              <a:lstStyle/>
              <a:p>
                <a:r>
                  <a:rPr lang="en-US" dirty="0"/>
                  <a:t>Consider independent realizations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finite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Sample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For finite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6E78AE-B338-184B-B245-F0D1C9D7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3066763"/>
              </a:xfrm>
              <a:blipFill>
                <a:blip r:embed="rId2"/>
                <a:stretch>
                  <a:fillRect l="-701" t="-28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8225-06E1-4941-8A11-B4AA870E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F76A-B048-1444-8B96-E06CA720B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CDA6A2-15CF-FC4D-B63D-D2D22E358573}"/>
                  </a:ext>
                </a:extLst>
              </p:cNvPr>
              <p:cNvSpPr/>
              <p:nvPr/>
            </p:nvSpPr>
            <p:spPr>
              <a:xfrm>
                <a:off x="6777745" y="3141113"/>
                <a:ext cx="2734745" cy="575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sv-S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CDA6A2-15CF-FC4D-B63D-D2D22E358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45" y="3141113"/>
                <a:ext cx="2734745" cy="575774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438F4-4035-EB48-A428-3204045537BF}"/>
                  </a:ext>
                </a:extLst>
              </p:cNvPr>
              <p:cNvSpPr/>
              <p:nvPr/>
            </p:nvSpPr>
            <p:spPr>
              <a:xfrm>
                <a:off x="1920898" y="5120511"/>
                <a:ext cx="5516620" cy="14765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t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95% confidence interval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≥0.95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438F4-4035-EB48-A428-320404553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98" y="5120511"/>
                <a:ext cx="5516620" cy="1476526"/>
              </a:xfrm>
              <a:prstGeom prst="rect">
                <a:avLst/>
              </a:prstGeom>
              <a:blipFill>
                <a:blip r:embed="rId4"/>
                <a:stretch>
                  <a:fillRect t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55FD911-9425-2E4C-BCB5-C91A90715964}"/>
              </a:ext>
            </a:extLst>
          </p:cNvPr>
          <p:cNvSpPr txBox="1"/>
          <p:nvPr/>
        </p:nvSpPr>
        <p:spPr>
          <a:xfrm>
            <a:off x="3735180" y="6187574"/>
            <a:ext cx="15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Error tolerance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F4838-A5B8-2D48-82CD-F05988153622}"/>
              </a:ext>
            </a:extLst>
          </p:cNvPr>
          <p:cNvCxnSpPr>
            <a:cxnSpLocks/>
          </p:cNvCxnSpPr>
          <p:nvPr/>
        </p:nvCxnSpPr>
        <p:spPr>
          <a:xfrm flipV="1">
            <a:off x="5059611" y="5958359"/>
            <a:ext cx="348782" cy="24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35B3B-FCC6-494B-ADF6-CC790EC0E965}"/>
              </a:ext>
            </a:extLst>
          </p:cNvPr>
          <p:cNvCxnSpPr>
            <a:cxnSpLocks/>
          </p:cNvCxnSpPr>
          <p:nvPr/>
        </p:nvCxnSpPr>
        <p:spPr>
          <a:xfrm flipH="1" flipV="1">
            <a:off x="3985993" y="5971692"/>
            <a:ext cx="98767" cy="22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43318AC-E9F7-014C-BD4C-5743270FC29E}"/>
                  </a:ext>
                </a:extLst>
              </p:cNvPr>
              <p:cNvSpPr/>
              <p:nvPr/>
            </p:nvSpPr>
            <p:spPr>
              <a:xfrm>
                <a:off x="7688331" y="4496844"/>
                <a:ext cx="3823088" cy="21001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t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How large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Central limit theorem: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Gaussian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Two standard deviations give 95%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43318AC-E9F7-014C-BD4C-5743270FC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331" y="4496844"/>
                <a:ext cx="3823088" cy="2100193"/>
              </a:xfrm>
              <a:prstGeom prst="rect">
                <a:avLst/>
              </a:prstGeom>
              <a:blipFill>
                <a:blip r:embed="rId5"/>
                <a:stretch>
                  <a:fillRect t="-1198" r="-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8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54F1-617C-B843-9B54-4A55885B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Estimate mean value: Monte Carlo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67D9A-A6D3-5943-AAFD-78A9833C1ED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SE" dirty="0"/>
                  <a:t>Select error tolerance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E" dirty="0"/>
                  <a:t>Compute required number of realizations from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independent realizations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sample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667D9A-A6D3-5943-AAFD-78A9833C1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18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23DCF-A01D-A64F-A0D4-45CF5C07A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3607-5BD8-C349-A516-3025674E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5BEC6B-F866-1D42-B5BB-B82F0170F388}"/>
                  </a:ext>
                </a:extLst>
              </p:cNvPr>
              <p:cNvSpPr/>
              <p:nvPr/>
            </p:nvSpPr>
            <p:spPr>
              <a:xfrm>
                <a:off x="9688970" y="2203241"/>
                <a:ext cx="1628318" cy="575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5BEC6B-F866-1D42-B5BB-B82F0170F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970" y="2203241"/>
                <a:ext cx="1628318" cy="575774"/>
              </a:xfrm>
              <a:prstGeom prst="rect">
                <a:avLst/>
              </a:prstGeom>
              <a:blipFill>
                <a:blip r:embed="rId3"/>
                <a:stretch>
                  <a:fillRect r="-769" b="-20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9820C7-7470-344C-BD2D-C44C0CBCA65B}"/>
                  </a:ext>
                </a:extLst>
              </p:cNvPr>
              <p:cNvSpPr/>
              <p:nvPr/>
            </p:nvSpPr>
            <p:spPr>
              <a:xfrm>
                <a:off x="2961502" y="5202620"/>
                <a:ext cx="6680065" cy="12943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Possible extension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sv-SE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as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sv-S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v-S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9820C7-7470-344C-BD2D-C44C0CBCA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02" y="5202620"/>
                <a:ext cx="6680065" cy="1294380"/>
              </a:xfrm>
              <a:prstGeom prst="rect">
                <a:avLst/>
              </a:prstGeom>
              <a:blipFill>
                <a:blip r:embed="rId4"/>
                <a:stretch>
                  <a:fillRect b="-552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1569-0A74-5B45-8CBD-3814E097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Example: Exponential distribution, Exp(1)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C853E-CF54-7C42-B4BF-59F8E0DE9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D6EA7-05CC-0A40-B80F-187341D9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DE2BE-8C50-2740-AB3E-184A34CD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37" y="1575212"/>
            <a:ext cx="6776278" cy="5082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73625-AFAB-1040-AA79-E03977C2E3DC}"/>
                  </a:ext>
                </a:extLst>
              </p:cNvPr>
              <p:cNvSpPr txBox="1"/>
              <p:nvPr/>
            </p:nvSpPr>
            <p:spPr>
              <a:xfrm>
                <a:off x="8370620" y="3429000"/>
                <a:ext cx="3808854" cy="94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Confidence interval: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≥0.95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73625-AFAB-1040-AA79-E03977C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620" y="3429000"/>
                <a:ext cx="3808854" cy="941604"/>
              </a:xfrm>
              <a:prstGeom prst="rect">
                <a:avLst/>
              </a:prstGeom>
              <a:blipFill>
                <a:blip r:embed="rId3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891E-8925-B649-8B77-E31A9F7E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Estimate error probability of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CB1081-B5AF-864D-B7C2-0B6D039D2E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Each experiment results in </a:t>
                </a:r>
                <a:r>
                  <a:rPr lang="en-SE" i="1" dirty="0"/>
                  <a:t>success</a:t>
                </a:r>
                <a:r>
                  <a:rPr lang="en-SE" dirty="0"/>
                  <a:t> or </a:t>
                </a:r>
                <a:r>
                  <a:rPr lang="en-SE" i="1" dirty="0"/>
                  <a:t>error</a:t>
                </a:r>
              </a:p>
              <a:p>
                <a:pPr lvl="1"/>
                <a:r>
                  <a:rPr lang="en-SE" dirty="0"/>
                  <a:t>Bernoulli distribution: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E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en-SE" dirty="0"/>
                  <a:t>Monte Carlo method:</a:t>
                </a:r>
              </a:p>
              <a:p>
                <a:pPr lvl="1"/>
                <a:r>
                  <a:rPr lang="en-SE" dirty="0"/>
                  <a:t>Generate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SE" dirty="0"/>
                  <a:t> independent realizations: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Compute sample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DCB1081-B5AF-864D-B7C2-0B6D039D2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16884-505D-9848-83EF-21BEF3C0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56A-A8A7-7940-BC2E-DB2120B95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2CD3E-A265-2C42-9C62-ADC82330C1BE}"/>
                  </a:ext>
                </a:extLst>
              </p:cNvPr>
              <p:cNvSpPr/>
              <p:nvPr/>
            </p:nvSpPr>
            <p:spPr>
              <a:xfrm>
                <a:off x="3126628" y="5067656"/>
                <a:ext cx="5938744" cy="12943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Error tolerance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should be proportional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Rule-of-thumb: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0/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smallest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2CD3E-A265-2C42-9C62-ADC82330C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28" y="5067656"/>
                <a:ext cx="5938744" cy="129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0EA343-F2B0-C642-A0F4-F368645D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57" y="1520641"/>
            <a:ext cx="7112000" cy="53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A3941-5EB6-1E4D-9F73-5661700AAB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Example: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m:rPr>
                            <m:sty m:val="p"/>
                          </m:rPr>
                          <a:rPr lang="sv-SE" b="0" i="0" dirty="0" smtClean="0">
                            <a:latin typeface="Cambria Math" panose="02040503050406030204" pitchFamily="18" charset="0"/>
                          </a:rPr>
                          <m:t>SNR</m:t>
                        </m:r>
                      </m:sup>
                    </m:s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A3941-5EB6-1E4D-9F73-5661700AA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36" t="-151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E739-61F6-8B43-B43A-6B685E41B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5F903-162D-494E-B7E7-B7118D1E2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5ED7C-4EC8-1C40-9BF8-85C3998F1F12}"/>
                  </a:ext>
                </a:extLst>
              </p:cNvPr>
              <p:cNvSpPr txBox="1"/>
              <p:nvPr/>
            </p:nvSpPr>
            <p:spPr>
              <a:xfrm>
                <a:off x="3549248" y="4658312"/>
                <a:ext cx="259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Accurate until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=100/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15ED7C-4EC8-1C40-9BF8-85C3998F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248" y="4658312"/>
                <a:ext cx="2598084" cy="369332"/>
              </a:xfrm>
              <a:prstGeom prst="rect">
                <a:avLst/>
              </a:prstGeom>
              <a:blipFill>
                <a:blip r:embed="rId4"/>
                <a:stretch>
                  <a:fillRect l="-1951" t="-6667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6A3867-EA92-3140-9D11-DE241B1EE88D}"/>
              </a:ext>
            </a:extLst>
          </p:cNvPr>
          <p:cNvCxnSpPr>
            <a:cxnSpLocks/>
          </p:cNvCxnSpPr>
          <p:nvPr/>
        </p:nvCxnSpPr>
        <p:spPr>
          <a:xfrm flipV="1">
            <a:off x="6096000" y="4464067"/>
            <a:ext cx="405209" cy="19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8D94B7-8A94-1C40-8B4E-EF90D3918E20}"/>
                  </a:ext>
                </a:extLst>
              </p:cNvPr>
              <p:cNvSpPr/>
              <p:nvPr/>
            </p:nvSpPr>
            <p:spPr>
              <a:xfrm>
                <a:off x="8567417" y="3317583"/>
                <a:ext cx="3291725" cy="14765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t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Avoid systematic errors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new realizations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for each point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8D94B7-8A94-1C40-8B4E-EF90D391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17" y="3317583"/>
                <a:ext cx="3291725" cy="1476526"/>
              </a:xfrm>
              <a:prstGeom prst="rect">
                <a:avLst/>
              </a:prstGeom>
              <a:blipFill>
                <a:blip r:embed="rId5"/>
                <a:stretch>
                  <a:fillRect t="-2542" r="-1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53D6-195E-374E-84E0-1A1DABB9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cumulative distribution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406855-87B8-B340-AE17-85E212D464E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065238"/>
              </a:xfrm>
            </p:spPr>
            <p:txBody>
              <a:bodyPr/>
              <a:lstStyle/>
              <a:p>
                <a:r>
                  <a:rPr lang="en-SE" dirty="0"/>
                  <a:t>Estimate the entire statistical distribution: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Monte Carlo method:</a:t>
                </a:r>
              </a:p>
              <a:p>
                <a:pPr lvl="1"/>
                <a:r>
                  <a:rPr lang="en-SE" dirty="0"/>
                  <a:t>Generate </a:t>
                </a:r>
                <a14:m>
                  <m:oMath xmlns:m="http://schemas.openxmlformats.org/officeDocument/2006/math">
                    <m:r>
                      <a:rPr lang="en-SE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SE" dirty="0"/>
                  <a:t> independent realizations: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Compute estimate for each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406855-87B8-B340-AE17-85E212D46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2065238"/>
              </a:xfrm>
              <a:blipFill>
                <a:blip r:embed="rId2"/>
                <a:stretch>
                  <a:fillRect l="-701" t="-4294" b="-1404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0A01-E5FC-5C47-A8EB-E202BBDAD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5DFB-4606-8D47-BC8E-8E4735812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269D3-1EDF-AF40-ABE6-FD162BC56C59}"/>
                  </a:ext>
                </a:extLst>
              </p:cNvPr>
              <p:cNvSpPr txBox="1"/>
              <p:nvPr/>
            </p:nvSpPr>
            <p:spPr>
              <a:xfrm>
                <a:off x="8028801" y="4508327"/>
                <a:ext cx="319299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Indicator function: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sv-SE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269D3-1EDF-AF40-ABE6-FD162BC56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801" y="4508327"/>
                <a:ext cx="3192990" cy="710194"/>
              </a:xfrm>
              <a:prstGeom prst="rect">
                <a:avLst/>
              </a:prstGeom>
              <a:blipFill>
                <a:blip r:embed="rId3"/>
                <a:stretch>
                  <a:fillRect l="-1587" t="-194643" b="-282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9560A-0014-1E46-8EE5-88731F9863F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23827" y="4601220"/>
            <a:ext cx="704974" cy="262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4D5335-D8F5-884B-8768-902FB0BC6D2F}"/>
                  </a:ext>
                </a:extLst>
              </p:cNvPr>
              <p:cNvSpPr/>
              <p:nvPr/>
            </p:nvSpPr>
            <p:spPr>
              <a:xfrm>
                <a:off x="1643757" y="5252199"/>
                <a:ext cx="3842643" cy="13854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Variance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4D5335-D8F5-884B-8768-902FB0BC6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57" y="5252199"/>
                <a:ext cx="3842643" cy="1385428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2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a5aea428-1722-47f0-acbf-e195f738e18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9734</TotalTime>
  <Words>450</Words>
  <Application>Microsoft Macintosh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Statistical inference</vt:lpstr>
      <vt:lpstr>Properties of sample average</vt:lpstr>
      <vt:lpstr>Estimate mean value: Monte Carlo method</vt:lpstr>
      <vt:lpstr>Example: Exponential distribution, Exp(1)</vt:lpstr>
      <vt:lpstr>Estimate error probability of experiment</vt:lpstr>
      <vt:lpstr>Example: p=1-e^(-1/SNR)</vt:lpstr>
      <vt:lpstr>Empirical cumulative distribution function</vt:lpstr>
      <vt:lpstr>Example: F(x)=1-e^(-x^2 )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50</cp:revision>
  <cp:lastPrinted>2017-10-06T09:53:20Z</cp:lastPrinted>
  <dcterms:created xsi:type="dcterms:W3CDTF">2020-03-25T16:20:45Z</dcterms:created>
  <dcterms:modified xsi:type="dcterms:W3CDTF">2021-11-05T19:03:25Z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