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17"/>
  </p:notesMasterIdLst>
  <p:handoutMasterIdLst>
    <p:handoutMasterId r:id="rId18"/>
  </p:handoutMasterIdLst>
  <p:sldIdLst>
    <p:sldId id="377" r:id="rId7"/>
    <p:sldId id="312" r:id="rId8"/>
    <p:sldId id="427" r:id="rId9"/>
    <p:sldId id="428" r:id="rId10"/>
    <p:sldId id="429" r:id="rId11"/>
    <p:sldId id="430" r:id="rId12"/>
    <p:sldId id="431" r:id="rId13"/>
    <p:sldId id="432" r:id="rId14"/>
    <p:sldId id="308" r:id="rId15"/>
    <p:sldId id="419" r:id="rId1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439"/>
    <a:srgbClr val="FFE7EA"/>
    <a:srgbClr val="FFBEF4"/>
    <a:srgbClr val="00CFB5"/>
    <a:srgbClr val="00CBD5"/>
    <a:srgbClr val="00B9E7"/>
    <a:srgbClr val="3BA890"/>
    <a:srgbClr val="009CA6"/>
    <a:srgbClr val="0099C6"/>
    <a:srgbClr val="2D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95171" autoAdjust="0"/>
  </p:normalViewPr>
  <p:slideViewPr>
    <p:cSldViewPr snapToGrid="0" snapToObjects="1">
      <p:cViewPr>
        <p:scale>
          <a:sx n="82" d="100"/>
          <a:sy n="82" d="100"/>
        </p:scale>
        <p:origin x="416" y="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46122E52-EC79-0D46-A460-B1D6483D837B}"/>
    <pc:docChg chg="undo custSel addSld delSld modSld sldOrd">
      <pc:chgData name="Emil Björnson" userId="b0a7c065-f6f4-41b0-b3e4-ccdb47e1a085" providerId="ADAL" clId="{46122E52-EC79-0D46-A460-B1D6483D837B}" dt="2021-10-31T10:28:41.908" v="2980" actId="20577"/>
      <pc:docMkLst>
        <pc:docMk/>
      </pc:docMkLst>
      <pc:sldChg chg="modSp mod">
        <pc:chgData name="Emil Björnson" userId="b0a7c065-f6f4-41b0-b3e4-ccdb47e1a085" providerId="ADAL" clId="{46122E52-EC79-0D46-A460-B1D6483D837B}" dt="2021-10-31T08:09:49.276" v="2284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46122E52-EC79-0D46-A460-B1D6483D837B}" dt="2021-10-31T08:09:49.276" v="2284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modSp mod">
        <pc:chgData name="Emil Björnson" userId="b0a7c065-f6f4-41b0-b3e4-ccdb47e1a085" providerId="ADAL" clId="{46122E52-EC79-0D46-A460-B1D6483D837B}" dt="2021-10-31T08:07:43.973" v="2001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46122E52-EC79-0D46-A460-B1D6483D837B}" dt="2021-10-31T08:07:43.973" v="2001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modSp mod">
        <pc:chgData name="Emil Björnson" userId="b0a7c065-f6f4-41b0-b3e4-ccdb47e1a085" providerId="ADAL" clId="{46122E52-EC79-0D46-A460-B1D6483D837B}" dt="2021-10-31T07:20:14.260" v="25" actId="20577"/>
        <pc:sldMkLst>
          <pc:docMk/>
          <pc:sldMk cId="3820110205" sldId="377"/>
        </pc:sldMkLst>
        <pc:spChg chg="mod">
          <ac:chgData name="Emil Björnson" userId="b0a7c065-f6f4-41b0-b3e4-ccdb47e1a085" providerId="ADAL" clId="{46122E52-EC79-0D46-A460-B1D6483D837B}" dt="2021-10-31T07:20:14.260" v="25" actId="20577"/>
          <ac:spMkLst>
            <pc:docMk/>
            <pc:sldMk cId="3820110205" sldId="377"/>
            <ac:spMk id="4" creationId="{F0827F5F-70A2-8847-826F-F024CC552B92}"/>
          </ac:spMkLst>
        </pc:spChg>
      </pc:sldChg>
      <pc:sldChg chg="del">
        <pc:chgData name="Emil Björnson" userId="b0a7c065-f6f4-41b0-b3e4-ccdb47e1a085" providerId="ADAL" clId="{46122E52-EC79-0D46-A460-B1D6483D837B}" dt="2021-10-31T07:34:48.137" v="696" actId="2696"/>
        <pc:sldMkLst>
          <pc:docMk/>
          <pc:sldMk cId="3953225934" sldId="414"/>
        </pc:sldMkLst>
      </pc:sldChg>
      <pc:sldChg chg="del">
        <pc:chgData name="Emil Björnson" userId="b0a7c065-f6f4-41b0-b3e4-ccdb47e1a085" providerId="ADAL" clId="{46122E52-EC79-0D46-A460-B1D6483D837B}" dt="2021-10-31T07:44:36.784" v="1085" actId="2696"/>
        <pc:sldMkLst>
          <pc:docMk/>
          <pc:sldMk cId="3817814905" sldId="420"/>
        </pc:sldMkLst>
      </pc:sldChg>
      <pc:sldChg chg="del">
        <pc:chgData name="Emil Björnson" userId="b0a7c065-f6f4-41b0-b3e4-ccdb47e1a085" providerId="ADAL" clId="{46122E52-EC79-0D46-A460-B1D6483D837B}" dt="2021-10-31T07:44:37.974" v="1086" actId="2696"/>
        <pc:sldMkLst>
          <pc:docMk/>
          <pc:sldMk cId="3007059138" sldId="421"/>
        </pc:sldMkLst>
      </pc:sldChg>
      <pc:sldChg chg="del">
        <pc:chgData name="Emil Björnson" userId="b0a7c065-f6f4-41b0-b3e4-ccdb47e1a085" providerId="ADAL" clId="{46122E52-EC79-0D46-A460-B1D6483D837B}" dt="2021-10-31T07:44:38.788" v="1087" actId="2696"/>
        <pc:sldMkLst>
          <pc:docMk/>
          <pc:sldMk cId="857815693" sldId="422"/>
        </pc:sldMkLst>
      </pc:sldChg>
      <pc:sldChg chg="del">
        <pc:chgData name="Emil Björnson" userId="b0a7c065-f6f4-41b0-b3e4-ccdb47e1a085" providerId="ADAL" clId="{46122E52-EC79-0D46-A460-B1D6483D837B}" dt="2021-10-31T07:44:39.347" v="1088" actId="2696"/>
        <pc:sldMkLst>
          <pc:docMk/>
          <pc:sldMk cId="2738029935" sldId="423"/>
        </pc:sldMkLst>
      </pc:sldChg>
      <pc:sldChg chg="del">
        <pc:chgData name="Emil Björnson" userId="b0a7c065-f6f4-41b0-b3e4-ccdb47e1a085" providerId="ADAL" clId="{46122E52-EC79-0D46-A460-B1D6483D837B}" dt="2021-10-31T07:44:39.956" v="1089" actId="2696"/>
        <pc:sldMkLst>
          <pc:docMk/>
          <pc:sldMk cId="2173808695" sldId="424"/>
        </pc:sldMkLst>
      </pc:sldChg>
      <pc:sldChg chg="del">
        <pc:chgData name="Emil Björnson" userId="b0a7c065-f6f4-41b0-b3e4-ccdb47e1a085" providerId="ADAL" clId="{46122E52-EC79-0D46-A460-B1D6483D837B}" dt="2021-10-31T07:44:40.564" v="1090" actId="2696"/>
        <pc:sldMkLst>
          <pc:docMk/>
          <pc:sldMk cId="2674226402" sldId="425"/>
        </pc:sldMkLst>
      </pc:sldChg>
      <pc:sldChg chg="del">
        <pc:chgData name="Emil Björnson" userId="b0a7c065-f6f4-41b0-b3e4-ccdb47e1a085" providerId="ADAL" clId="{46122E52-EC79-0D46-A460-B1D6483D837B}" dt="2021-10-31T07:44:42.025" v="1091" actId="2696"/>
        <pc:sldMkLst>
          <pc:docMk/>
          <pc:sldMk cId="704369287" sldId="426"/>
        </pc:sldMkLst>
      </pc:sldChg>
      <pc:sldChg chg="addSp delSp modSp new mod ord modAnim">
        <pc:chgData name="Emil Björnson" userId="b0a7c065-f6f4-41b0-b3e4-ccdb47e1a085" providerId="ADAL" clId="{46122E52-EC79-0D46-A460-B1D6483D837B}" dt="2021-10-31T10:20:24.713" v="2907" actId="1035"/>
        <pc:sldMkLst>
          <pc:docMk/>
          <pc:sldMk cId="3831449254" sldId="427"/>
        </pc:sldMkLst>
        <pc:spChg chg="mod">
          <ac:chgData name="Emil Björnson" userId="b0a7c065-f6f4-41b0-b3e4-ccdb47e1a085" providerId="ADAL" clId="{46122E52-EC79-0D46-A460-B1D6483D837B}" dt="2021-10-31T07:21:07.302" v="56" actId="20577"/>
          <ac:spMkLst>
            <pc:docMk/>
            <pc:sldMk cId="3831449254" sldId="427"/>
            <ac:spMk id="2" creationId="{B365C1F9-D4D8-B14C-9BEF-066D9F13EC4A}"/>
          </ac:spMkLst>
        </pc:spChg>
        <pc:spChg chg="del mod">
          <ac:chgData name="Emil Björnson" userId="b0a7c065-f6f4-41b0-b3e4-ccdb47e1a085" providerId="ADAL" clId="{46122E52-EC79-0D46-A460-B1D6483D837B}" dt="2021-10-31T08:23:52.062" v="2430" actId="478"/>
          <ac:spMkLst>
            <pc:docMk/>
            <pc:sldMk cId="3831449254" sldId="427"/>
            <ac:spMk id="3" creationId="{ACA7F7B0-5C12-3B4F-A70A-E0B7E60E6246}"/>
          </ac:spMkLst>
        </pc:spChg>
        <pc:spChg chg="add del">
          <ac:chgData name="Emil Björnson" userId="b0a7c065-f6f4-41b0-b3e4-ccdb47e1a085" providerId="ADAL" clId="{46122E52-EC79-0D46-A460-B1D6483D837B}" dt="2021-10-31T08:20:10.337" v="2320" actId="22"/>
          <ac:spMkLst>
            <pc:docMk/>
            <pc:sldMk cId="3831449254" sldId="427"/>
            <ac:spMk id="7" creationId="{24343798-08F6-684A-800B-BB9566B10B9B}"/>
          </ac:spMkLst>
        </pc:spChg>
        <pc:spChg chg="add del mod">
          <ac:chgData name="Emil Björnson" userId="b0a7c065-f6f4-41b0-b3e4-ccdb47e1a085" providerId="ADAL" clId="{46122E52-EC79-0D46-A460-B1D6483D837B}" dt="2021-10-31T08:22:21.322" v="2386" actId="478"/>
          <ac:spMkLst>
            <pc:docMk/>
            <pc:sldMk cId="3831449254" sldId="427"/>
            <ac:spMk id="10" creationId="{F9FB0F79-9872-B646-8936-6A089CD32772}"/>
          </ac:spMkLst>
        </pc:spChg>
        <pc:spChg chg="add mod">
          <ac:chgData name="Emil Björnson" userId="b0a7c065-f6f4-41b0-b3e4-ccdb47e1a085" providerId="ADAL" clId="{46122E52-EC79-0D46-A460-B1D6483D837B}" dt="2021-10-31T08:26:39.216" v="2693" actId="1035"/>
          <ac:spMkLst>
            <pc:docMk/>
            <pc:sldMk cId="3831449254" sldId="427"/>
            <ac:spMk id="11" creationId="{1076470C-2B32-894D-B5EF-B31C67944439}"/>
          </ac:spMkLst>
        </pc:spChg>
        <pc:spChg chg="add mod">
          <ac:chgData name="Emil Björnson" userId="b0a7c065-f6f4-41b0-b3e4-ccdb47e1a085" providerId="ADAL" clId="{46122E52-EC79-0D46-A460-B1D6483D837B}" dt="2021-10-31T08:29:11.516" v="2770" actId="20577"/>
          <ac:spMkLst>
            <pc:docMk/>
            <pc:sldMk cId="3831449254" sldId="427"/>
            <ac:spMk id="15" creationId="{ADDC1C6B-37D8-644A-A065-93A7852426BA}"/>
          </ac:spMkLst>
        </pc:spChg>
        <pc:spChg chg="add del mod">
          <ac:chgData name="Emil Björnson" userId="b0a7c065-f6f4-41b0-b3e4-ccdb47e1a085" providerId="ADAL" clId="{46122E52-EC79-0D46-A460-B1D6483D837B}" dt="2021-10-31T08:24:52.045" v="2563" actId="478"/>
          <ac:spMkLst>
            <pc:docMk/>
            <pc:sldMk cId="3831449254" sldId="427"/>
            <ac:spMk id="16" creationId="{2B4B13DF-2A12-5041-934A-3E07738A0D6F}"/>
          </ac:spMkLst>
        </pc:spChg>
        <pc:spChg chg="add mod">
          <ac:chgData name="Emil Björnson" userId="b0a7c065-f6f4-41b0-b3e4-ccdb47e1a085" providerId="ADAL" clId="{46122E52-EC79-0D46-A460-B1D6483D837B}" dt="2021-10-31T10:20:24.713" v="2907" actId="1035"/>
          <ac:spMkLst>
            <pc:docMk/>
            <pc:sldMk cId="3831449254" sldId="427"/>
            <ac:spMk id="17" creationId="{39407600-FA91-FA49-A668-7157B96CDE20}"/>
          </ac:spMkLst>
        </pc:spChg>
        <pc:graphicFrameChg chg="add del mod modGraphic">
          <ac:chgData name="Emil Björnson" userId="b0a7c065-f6f4-41b0-b3e4-ccdb47e1a085" providerId="ADAL" clId="{46122E52-EC79-0D46-A460-B1D6483D837B}" dt="2021-10-31T08:20:29.814" v="2331" actId="3680"/>
          <ac:graphicFrameMkLst>
            <pc:docMk/>
            <pc:sldMk cId="3831449254" sldId="427"/>
            <ac:graphicFrameMk id="8" creationId="{F23F2E3A-7F53-EA4C-B9DA-10CD56E32264}"/>
          </ac:graphicFrameMkLst>
        </pc:graphicFrameChg>
        <pc:picChg chg="add mod">
          <ac:chgData name="Emil Björnson" userId="b0a7c065-f6f4-41b0-b3e4-ccdb47e1a085" providerId="ADAL" clId="{46122E52-EC79-0D46-A460-B1D6483D837B}" dt="2021-10-31T08:24:59.779" v="2569" actId="1036"/>
          <ac:picMkLst>
            <pc:docMk/>
            <pc:sldMk cId="3831449254" sldId="427"/>
            <ac:picMk id="13" creationId="{C797410B-D00E-C34C-B092-9587989DF85E}"/>
          </ac:picMkLst>
        </pc:picChg>
      </pc:sldChg>
      <pc:sldChg chg="addSp delSp modSp new mod modAnim">
        <pc:chgData name="Emil Björnson" userId="b0a7c065-f6f4-41b0-b3e4-ccdb47e1a085" providerId="ADAL" clId="{46122E52-EC79-0D46-A460-B1D6483D837B}" dt="2021-10-31T10:28:41.908" v="2980" actId="20577"/>
        <pc:sldMkLst>
          <pc:docMk/>
          <pc:sldMk cId="1885105988" sldId="428"/>
        </pc:sldMkLst>
        <pc:spChg chg="mod">
          <ac:chgData name="Emil Björnson" userId="b0a7c065-f6f4-41b0-b3e4-ccdb47e1a085" providerId="ADAL" clId="{46122E52-EC79-0D46-A460-B1D6483D837B}" dt="2021-10-31T07:27:30.873" v="199" actId="20577"/>
          <ac:spMkLst>
            <pc:docMk/>
            <pc:sldMk cId="1885105988" sldId="428"/>
            <ac:spMk id="2" creationId="{F984C5D1-5B0B-7A48-AD1D-0D919ADC8230}"/>
          </ac:spMkLst>
        </pc:spChg>
        <pc:spChg chg="mod">
          <ac:chgData name="Emil Björnson" userId="b0a7c065-f6f4-41b0-b3e4-ccdb47e1a085" providerId="ADAL" clId="{46122E52-EC79-0D46-A460-B1D6483D837B}" dt="2021-10-31T07:35:16.586" v="721" actId="20577"/>
          <ac:spMkLst>
            <pc:docMk/>
            <pc:sldMk cId="1885105988" sldId="428"/>
            <ac:spMk id="3" creationId="{FFBE7C74-BC63-6347-BDA5-D0A9EAFBC32D}"/>
          </ac:spMkLst>
        </pc:spChg>
        <pc:spChg chg="add mod">
          <ac:chgData name="Emil Björnson" userId="b0a7c065-f6f4-41b0-b3e4-ccdb47e1a085" providerId="ADAL" clId="{46122E52-EC79-0D46-A460-B1D6483D837B}" dt="2021-10-31T10:28:34.258" v="2978" actId="20577"/>
          <ac:spMkLst>
            <pc:docMk/>
            <pc:sldMk cId="1885105988" sldId="428"/>
            <ac:spMk id="6" creationId="{AD3623DA-8905-754C-ABA6-EE36BBC3A6BB}"/>
          </ac:spMkLst>
        </pc:spChg>
        <pc:spChg chg="add mod">
          <ac:chgData name="Emil Björnson" userId="b0a7c065-f6f4-41b0-b3e4-ccdb47e1a085" providerId="ADAL" clId="{46122E52-EC79-0D46-A460-B1D6483D837B}" dt="2021-10-31T10:28:41.908" v="2980" actId="20577"/>
          <ac:spMkLst>
            <pc:docMk/>
            <pc:sldMk cId="1885105988" sldId="428"/>
            <ac:spMk id="7" creationId="{3B367245-9011-3C42-9AC0-77F4CDCFF9DA}"/>
          </ac:spMkLst>
        </pc:spChg>
        <pc:spChg chg="add mod">
          <ac:chgData name="Emil Björnson" userId="b0a7c065-f6f4-41b0-b3e4-ccdb47e1a085" providerId="ADAL" clId="{46122E52-EC79-0D46-A460-B1D6483D837B}" dt="2021-10-31T08:12:44.529" v="2316" actId="1076"/>
          <ac:spMkLst>
            <pc:docMk/>
            <pc:sldMk cId="1885105988" sldId="428"/>
            <ac:spMk id="12" creationId="{D108705E-A284-944C-8DC9-B4561F73912F}"/>
          </ac:spMkLst>
        </pc:spChg>
        <pc:spChg chg="add mod">
          <ac:chgData name="Emil Björnson" userId="b0a7c065-f6f4-41b0-b3e4-ccdb47e1a085" providerId="ADAL" clId="{46122E52-EC79-0D46-A460-B1D6483D837B}" dt="2021-10-31T07:39:03.400" v="852" actId="1038"/>
          <ac:spMkLst>
            <pc:docMk/>
            <pc:sldMk cId="1885105988" sldId="428"/>
            <ac:spMk id="13" creationId="{5084515A-0F0D-AB4A-A204-2598EC178118}"/>
          </ac:spMkLst>
        </pc:spChg>
        <pc:spChg chg="add mod">
          <ac:chgData name="Emil Björnson" userId="b0a7c065-f6f4-41b0-b3e4-ccdb47e1a085" providerId="ADAL" clId="{46122E52-EC79-0D46-A460-B1D6483D837B}" dt="2021-10-31T08:12:13.751" v="2285" actId="14100"/>
          <ac:spMkLst>
            <pc:docMk/>
            <pc:sldMk cId="1885105988" sldId="428"/>
            <ac:spMk id="18" creationId="{7AC12115-F13F-3046-9D89-E96C5A860C12}"/>
          </ac:spMkLst>
        </pc:spChg>
        <pc:spChg chg="add del mod">
          <ac:chgData name="Emil Björnson" userId="b0a7c065-f6f4-41b0-b3e4-ccdb47e1a085" providerId="ADAL" clId="{46122E52-EC79-0D46-A460-B1D6483D837B}" dt="2021-10-31T07:40:52.112" v="973" actId="21"/>
          <ac:spMkLst>
            <pc:docMk/>
            <pc:sldMk cId="1885105988" sldId="428"/>
            <ac:spMk id="19" creationId="{C4EF5475-0A27-4A46-8A68-45C036ACF1FC}"/>
          </ac:spMkLst>
        </pc:spChg>
        <pc:picChg chg="add mod">
          <ac:chgData name="Emil Björnson" userId="b0a7c065-f6f4-41b0-b3e4-ccdb47e1a085" providerId="ADAL" clId="{46122E52-EC79-0D46-A460-B1D6483D837B}" dt="2021-10-31T07:36:55.108" v="759" actId="1036"/>
          <ac:picMkLst>
            <pc:docMk/>
            <pc:sldMk cId="1885105988" sldId="428"/>
            <ac:picMk id="9" creationId="{0220E23D-F8D8-5A44-9436-8A9245385A44}"/>
          </ac:picMkLst>
        </pc:picChg>
        <pc:picChg chg="add mod">
          <ac:chgData name="Emil Björnson" userId="b0a7c065-f6f4-41b0-b3e4-ccdb47e1a085" providerId="ADAL" clId="{46122E52-EC79-0D46-A460-B1D6483D837B}" dt="2021-10-31T07:39:03.400" v="852" actId="1038"/>
          <ac:picMkLst>
            <pc:docMk/>
            <pc:sldMk cId="1885105988" sldId="428"/>
            <ac:picMk id="11" creationId="{975F351E-99B6-504D-99E7-A6441244E4D9}"/>
          </ac:picMkLst>
        </pc:picChg>
        <pc:cxnChg chg="add mod">
          <ac:chgData name="Emil Björnson" userId="b0a7c065-f6f4-41b0-b3e4-ccdb47e1a085" providerId="ADAL" clId="{46122E52-EC79-0D46-A460-B1D6483D837B}" dt="2021-10-31T08:12:51.031" v="2318" actId="14100"/>
          <ac:cxnSpMkLst>
            <pc:docMk/>
            <pc:sldMk cId="1885105988" sldId="428"/>
            <ac:cxnSpMk id="14" creationId="{B38A0D7E-7314-A443-8315-37C6DB2C80D5}"/>
          </ac:cxnSpMkLst>
        </pc:cxnChg>
      </pc:sldChg>
      <pc:sldChg chg="addSp delSp modSp new mod modAnim">
        <pc:chgData name="Emil Björnson" userId="b0a7c065-f6f4-41b0-b3e4-ccdb47e1a085" providerId="ADAL" clId="{46122E52-EC79-0D46-A460-B1D6483D837B}" dt="2021-10-31T10:21:16.527" v="2946" actId="1035"/>
        <pc:sldMkLst>
          <pc:docMk/>
          <pc:sldMk cId="594558787" sldId="429"/>
        </pc:sldMkLst>
        <pc:spChg chg="mod">
          <ac:chgData name="Emil Björnson" userId="b0a7c065-f6f4-41b0-b3e4-ccdb47e1a085" providerId="ADAL" clId="{46122E52-EC79-0D46-A460-B1D6483D837B}" dt="2021-10-31T07:39:20.913" v="887" actId="20577"/>
          <ac:spMkLst>
            <pc:docMk/>
            <pc:sldMk cId="594558787" sldId="429"/>
            <ac:spMk id="2" creationId="{3A0216D4-0A9F-F44F-88E0-5338C3A6C819}"/>
          </ac:spMkLst>
        </pc:spChg>
        <pc:spChg chg="mod">
          <ac:chgData name="Emil Björnson" userId="b0a7c065-f6f4-41b0-b3e4-ccdb47e1a085" providerId="ADAL" clId="{46122E52-EC79-0D46-A460-B1D6483D837B}" dt="2021-10-31T07:40:41.417" v="957" actId="20577"/>
          <ac:spMkLst>
            <pc:docMk/>
            <pc:sldMk cId="594558787" sldId="429"/>
            <ac:spMk id="3" creationId="{DF9EB692-DF2A-FB4E-9D20-A4AF11B06509}"/>
          </ac:spMkLst>
        </pc:spChg>
        <pc:spChg chg="add mod">
          <ac:chgData name="Emil Björnson" userId="b0a7c065-f6f4-41b0-b3e4-ccdb47e1a085" providerId="ADAL" clId="{46122E52-EC79-0D46-A460-B1D6483D837B}" dt="2021-10-31T07:42:40.443" v="1010" actId="1037"/>
          <ac:spMkLst>
            <pc:docMk/>
            <pc:sldMk cId="594558787" sldId="429"/>
            <ac:spMk id="6" creationId="{9763030E-E518-374D-A072-0D198AAE995A}"/>
          </ac:spMkLst>
        </pc:spChg>
        <pc:spChg chg="add mod">
          <ac:chgData name="Emil Björnson" userId="b0a7c065-f6f4-41b0-b3e4-ccdb47e1a085" providerId="ADAL" clId="{46122E52-EC79-0D46-A460-B1D6483D837B}" dt="2021-10-31T10:21:16.527" v="2946" actId="1035"/>
          <ac:spMkLst>
            <pc:docMk/>
            <pc:sldMk cId="594558787" sldId="429"/>
            <ac:spMk id="15" creationId="{9EE0D5C5-38EE-5644-9772-C0A5E1A2EF4E}"/>
          </ac:spMkLst>
        </pc:spChg>
        <pc:picChg chg="add mod">
          <ac:chgData name="Emil Björnson" userId="b0a7c065-f6f4-41b0-b3e4-ccdb47e1a085" providerId="ADAL" clId="{46122E52-EC79-0D46-A460-B1D6483D837B}" dt="2021-10-31T07:42:00.906" v="999" actId="1036"/>
          <ac:picMkLst>
            <pc:docMk/>
            <pc:sldMk cId="594558787" sldId="429"/>
            <ac:picMk id="10" creationId="{4F67B343-1753-2E41-A5DB-DD1953AB8F2C}"/>
          </ac:picMkLst>
        </pc:picChg>
        <pc:cxnChg chg="add del mod">
          <ac:chgData name="Emil Björnson" userId="b0a7c065-f6f4-41b0-b3e4-ccdb47e1a085" providerId="ADAL" clId="{46122E52-EC79-0D46-A460-B1D6483D837B}" dt="2021-10-31T07:42:37.097" v="1005" actId="478"/>
          <ac:cxnSpMkLst>
            <pc:docMk/>
            <pc:sldMk cId="594558787" sldId="429"/>
            <ac:cxnSpMk id="7" creationId="{4AB5C142-B4EF-DB48-A6FD-A4C87CDF7B52}"/>
          </ac:cxnSpMkLst>
        </pc:cxnChg>
        <pc:cxnChg chg="add mod">
          <ac:chgData name="Emil Björnson" userId="b0a7c065-f6f4-41b0-b3e4-ccdb47e1a085" providerId="ADAL" clId="{46122E52-EC79-0D46-A460-B1D6483D837B}" dt="2021-10-31T07:42:34.870" v="1004" actId="208"/>
          <ac:cxnSpMkLst>
            <pc:docMk/>
            <pc:sldMk cId="594558787" sldId="429"/>
            <ac:cxnSpMk id="12" creationId="{2912D877-181E-5C45-8411-1206B4B71B42}"/>
          </ac:cxnSpMkLst>
        </pc:cxnChg>
      </pc:sldChg>
      <pc:sldChg chg="addSp modSp new mod modAnim">
        <pc:chgData name="Emil Björnson" userId="b0a7c065-f6f4-41b0-b3e4-ccdb47e1a085" providerId="ADAL" clId="{46122E52-EC79-0D46-A460-B1D6483D837B}" dt="2021-10-31T10:22:35.730" v="2977"/>
        <pc:sldMkLst>
          <pc:docMk/>
          <pc:sldMk cId="2777375942" sldId="430"/>
        </pc:sldMkLst>
        <pc:spChg chg="mod">
          <ac:chgData name="Emil Björnson" userId="b0a7c065-f6f4-41b0-b3e4-ccdb47e1a085" providerId="ADAL" clId="{46122E52-EC79-0D46-A460-B1D6483D837B}" dt="2021-10-31T08:09:23.341" v="2216" actId="20577"/>
          <ac:spMkLst>
            <pc:docMk/>
            <pc:sldMk cId="2777375942" sldId="430"/>
            <ac:spMk id="2" creationId="{51442B7D-F239-3A4F-BFCA-1C2C67C7A743}"/>
          </ac:spMkLst>
        </pc:spChg>
        <pc:spChg chg="mod">
          <ac:chgData name="Emil Björnson" userId="b0a7c065-f6f4-41b0-b3e4-ccdb47e1a085" providerId="ADAL" clId="{46122E52-EC79-0D46-A460-B1D6483D837B}" dt="2021-10-31T07:49:59.550" v="1371" actId="20577"/>
          <ac:spMkLst>
            <pc:docMk/>
            <pc:sldMk cId="2777375942" sldId="430"/>
            <ac:spMk id="3" creationId="{7ED4B98A-EA20-E442-81F1-31C624707F9C}"/>
          </ac:spMkLst>
        </pc:spChg>
        <pc:spChg chg="add mod">
          <ac:chgData name="Emil Björnson" userId="b0a7c065-f6f4-41b0-b3e4-ccdb47e1a085" providerId="ADAL" clId="{46122E52-EC79-0D46-A460-B1D6483D837B}" dt="2021-10-31T07:52:00.175" v="1433" actId="1076"/>
          <ac:spMkLst>
            <pc:docMk/>
            <pc:sldMk cId="2777375942" sldId="430"/>
            <ac:spMk id="8" creationId="{64E9EE70-29DC-FE44-8C14-23740FDA27E1}"/>
          </ac:spMkLst>
        </pc:spChg>
        <pc:spChg chg="add mod">
          <ac:chgData name="Emil Björnson" userId="b0a7c065-f6f4-41b0-b3e4-ccdb47e1a085" providerId="ADAL" clId="{46122E52-EC79-0D46-A460-B1D6483D837B}" dt="2021-10-31T10:21:50.379" v="2967" actId="1076"/>
          <ac:spMkLst>
            <pc:docMk/>
            <pc:sldMk cId="2777375942" sldId="430"/>
            <ac:spMk id="9" creationId="{BF27B717-7690-CE4D-B41B-3A59C5A2143A}"/>
          </ac:spMkLst>
        </pc:spChg>
        <pc:spChg chg="add mod">
          <ac:chgData name="Emil Björnson" userId="b0a7c065-f6f4-41b0-b3e4-ccdb47e1a085" providerId="ADAL" clId="{46122E52-EC79-0D46-A460-B1D6483D837B}" dt="2021-10-31T10:22:14.743" v="2973" actId="2085"/>
          <ac:spMkLst>
            <pc:docMk/>
            <pc:sldMk cId="2777375942" sldId="430"/>
            <ac:spMk id="10" creationId="{8701D657-B6CC-8646-BACE-33E70BA27D48}"/>
          </ac:spMkLst>
        </pc:spChg>
        <pc:picChg chg="add mod">
          <ac:chgData name="Emil Björnson" userId="b0a7c065-f6f4-41b0-b3e4-ccdb47e1a085" providerId="ADAL" clId="{46122E52-EC79-0D46-A460-B1D6483D837B}" dt="2021-10-31T07:48:16.753" v="1247" actId="167"/>
          <ac:picMkLst>
            <pc:docMk/>
            <pc:sldMk cId="2777375942" sldId="430"/>
            <ac:picMk id="7" creationId="{04669E65-E18D-9E42-959B-1AAF30524E58}"/>
          </ac:picMkLst>
        </pc:picChg>
      </pc:sldChg>
      <pc:sldChg chg="addSp delSp modSp new mod modAnim">
        <pc:chgData name="Emil Björnson" userId="b0a7c065-f6f4-41b0-b3e4-ccdb47e1a085" providerId="ADAL" clId="{46122E52-EC79-0D46-A460-B1D6483D837B}" dt="2021-10-31T08:32:16.710" v="2890"/>
        <pc:sldMkLst>
          <pc:docMk/>
          <pc:sldMk cId="1566891286" sldId="431"/>
        </pc:sldMkLst>
        <pc:spChg chg="mod">
          <ac:chgData name="Emil Björnson" userId="b0a7c065-f6f4-41b0-b3e4-ccdb47e1a085" providerId="ADAL" clId="{46122E52-EC79-0D46-A460-B1D6483D837B}" dt="2021-10-31T07:53:03.973" v="1463" actId="20577"/>
          <ac:spMkLst>
            <pc:docMk/>
            <pc:sldMk cId="1566891286" sldId="431"/>
            <ac:spMk id="2" creationId="{9F2B3FD5-A42B-B341-A659-3CE780937EA5}"/>
          </ac:spMkLst>
        </pc:spChg>
        <pc:spChg chg="mod">
          <ac:chgData name="Emil Björnson" userId="b0a7c065-f6f4-41b0-b3e4-ccdb47e1a085" providerId="ADAL" clId="{46122E52-EC79-0D46-A460-B1D6483D837B}" dt="2021-10-31T07:58:09.183" v="1620" actId="20577"/>
          <ac:spMkLst>
            <pc:docMk/>
            <pc:sldMk cId="1566891286" sldId="431"/>
            <ac:spMk id="3" creationId="{53A6B065-A3F7-7541-AD79-93B65D639C99}"/>
          </ac:spMkLst>
        </pc:spChg>
        <pc:spChg chg="add mod">
          <ac:chgData name="Emil Björnson" userId="b0a7c065-f6f4-41b0-b3e4-ccdb47e1a085" providerId="ADAL" clId="{46122E52-EC79-0D46-A460-B1D6483D837B}" dt="2021-10-31T07:55:11.292" v="1544" actId="1036"/>
          <ac:spMkLst>
            <pc:docMk/>
            <pc:sldMk cId="1566891286" sldId="431"/>
            <ac:spMk id="6" creationId="{53CAFAC4-6A1B-8743-A5B4-676E764364DD}"/>
          </ac:spMkLst>
        </pc:spChg>
        <pc:spChg chg="add mod">
          <ac:chgData name="Emil Björnson" userId="b0a7c065-f6f4-41b0-b3e4-ccdb47e1a085" providerId="ADAL" clId="{46122E52-EC79-0D46-A460-B1D6483D837B}" dt="2021-10-31T07:55:11.292" v="1544" actId="1036"/>
          <ac:spMkLst>
            <pc:docMk/>
            <pc:sldMk cId="1566891286" sldId="431"/>
            <ac:spMk id="7" creationId="{ADAA9C28-3F21-9C4B-8328-71BFD92271D5}"/>
          </ac:spMkLst>
        </pc:spChg>
        <pc:spChg chg="add mod">
          <ac:chgData name="Emil Björnson" userId="b0a7c065-f6f4-41b0-b3e4-ccdb47e1a085" providerId="ADAL" clId="{46122E52-EC79-0D46-A460-B1D6483D837B}" dt="2021-10-31T07:55:11.292" v="1544" actId="1036"/>
          <ac:spMkLst>
            <pc:docMk/>
            <pc:sldMk cId="1566891286" sldId="431"/>
            <ac:spMk id="8" creationId="{E58DE858-3E5E-7449-9909-C2ED025D468B}"/>
          </ac:spMkLst>
        </pc:spChg>
        <pc:spChg chg="add mod">
          <ac:chgData name="Emil Björnson" userId="b0a7c065-f6f4-41b0-b3e4-ccdb47e1a085" providerId="ADAL" clId="{46122E52-EC79-0D46-A460-B1D6483D837B}" dt="2021-10-31T07:55:11.292" v="1544" actId="1036"/>
          <ac:spMkLst>
            <pc:docMk/>
            <pc:sldMk cId="1566891286" sldId="431"/>
            <ac:spMk id="9" creationId="{EFC9B53E-B75E-4641-807B-A9B395BE0A33}"/>
          </ac:spMkLst>
        </pc:spChg>
        <pc:spChg chg="add mod">
          <ac:chgData name="Emil Björnson" userId="b0a7c065-f6f4-41b0-b3e4-ccdb47e1a085" providerId="ADAL" clId="{46122E52-EC79-0D46-A460-B1D6483D837B}" dt="2021-10-31T07:55:11.292" v="1544" actId="1036"/>
          <ac:spMkLst>
            <pc:docMk/>
            <pc:sldMk cId="1566891286" sldId="431"/>
            <ac:spMk id="10" creationId="{50C7898B-A48E-E644-B3BE-5FC918706C99}"/>
          </ac:spMkLst>
        </pc:spChg>
        <pc:spChg chg="add mod">
          <ac:chgData name="Emil Björnson" userId="b0a7c065-f6f4-41b0-b3e4-ccdb47e1a085" providerId="ADAL" clId="{46122E52-EC79-0D46-A460-B1D6483D837B}" dt="2021-10-31T07:55:11.292" v="1544" actId="1036"/>
          <ac:spMkLst>
            <pc:docMk/>
            <pc:sldMk cId="1566891286" sldId="431"/>
            <ac:spMk id="11" creationId="{9884F31F-2428-E244-AD7D-76F119B2F6E4}"/>
          </ac:spMkLst>
        </pc:spChg>
        <pc:spChg chg="add del mod">
          <ac:chgData name="Emil Björnson" userId="b0a7c065-f6f4-41b0-b3e4-ccdb47e1a085" providerId="ADAL" clId="{46122E52-EC79-0D46-A460-B1D6483D837B}" dt="2021-10-31T07:53:39.908" v="1473" actId="478"/>
          <ac:spMkLst>
            <pc:docMk/>
            <pc:sldMk cId="1566891286" sldId="431"/>
            <ac:spMk id="12" creationId="{96DC0403-317B-F549-AE06-6C88B22025D9}"/>
          </ac:spMkLst>
        </pc:spChg>
        <pc:spChg chg="add mod">
          <ac:chgData name="Emil Björnson" userId="b0a7c065-f6f4-41b0-b3e4-ccdb47e1a085" providerId="ADAL" clId="{46122E52-EC79-0D46-A460-B1D6483D837B}" dt="2021-10-31T08:01:08.064" v="1721" actId="1076"/>
          <ac:spMkLst>
            <pc:docMk/>
            <pc:sldMk cId="1566891286" sldId="431"/>
            <ac:spMk id="13" creationId="{C1665E2C-CE1C-AC47-91D3-6C99D3B1E77D}"/>
          </ac:spMkLst>
        </pc:spChg>
        <pc:spChg chg="add mod">
          <ac:chgData name="Emil Björnson" userId="b0a7c065-f6f4-41b0-b3e4-ccdb47e1a085" providerId="ADAL" clId="{46122E52-EC79-0D46-A460-B1D6483D837B}" dt="2021-10-31T08:32:04.417" v="2887" actId="20577"/>
          <ac:spMkLst>
            <pc:docMk/>
            <pc:sldMk cId="1566891286" sldId="431"/>
            <ac:spMk id="14" creationId="{D853B201-41BC-AD4F-89B5-B941EC316DFF}"/>
          </ac:spMkLst>
        </pc:spChg>
        <pc:cxnChg chg="add mod">
          <ac:chgData name="Emil Björnson" userId="b0a7c065-f6f4-41b0-b3e4-ccdb47e1a085" providerId="ADAL" clId="{46122E52-EC79-0D46-A460-B1D6483D837B}" dt="2021-10-31T08:31:57.697" v="2869" actId="1076"/>
          <ac:cxnSpMkLst>
            <pc:docMk/>
            <pc:sldMk cId="1566891286" sldId="431"/>
            <ac:cxnSpMk id="15" creationId="{E22DE1D1-289A-344B-B1E4-5106302141DC}"/>
          </ac:cxnSpMkLst>
        </pc:cxnChg>
      </pc:sldChg>
      <pc:sldChg chg="addSp delSp modSp new mod modAnim">
        <pc:chgData name="Emil Björnson" userId="b0a7c065-f6f4-41b0-b3e4-ccdb47e1a085" providerId="ADAL" clId="{46122E52-EC79-0D46-A460-B1D6483D837B}" dt="2021-10-31T08:32:25.426" v="2892"/>
        <pc:sldMkLst>
          <pc:docMk/>
          <pc:sldMk cId="456803390" sldId="432"/>
        </pc:sldMkLst>
        <pc:spChg chg="mod">
          <ac:chgData name="Emil Björnson" userId="b0a7c065-f6f4-41b0-b3e4-ccdb47e1a085" providerId="ADAL" clId="{46122E52-EC79-0D46-A460-B1D6483D837B}" dt="2021-10-31T08:02:30.812" v="1765" actId="20577"/>
          <ac:spMkLst>
            <pc:docMk/>
            <pc:sldMk cId="456803390" sldId="432"/>
            <ac:spMk id="2" creationId="{BEDED55C-B13C-CF4E-8FBE-65C785602596}"/>
          </ac:spMkLst>
        </pc:spChg>
        <pc:spChg chg="del">
          <ac:chgData name="Emil Björnson" userId="b0a7c065-f6f4-41b0-b3e4-ccdb47e1a085" providerId="ADAL" clId="{46122E52-EC79-0D46-A460-B1D6483D837B}" dt="2021-10-31T08:02:36.338" v="1767" actId="478"/>
          <ac:spMkLst>
            <pc:docMk/>
            <pc:sldMk cId="456803390" sldId="432"/>
            <ac:spMk id="3" creationId="{5A39CE88-A5C2-C64C-9139-6F7B77A42DF7}"/>
          </ac:spMkLst>
        </pc:spChg>
        <pc:spChg chg="add mod">
          <ac:chgData name="Emil Björnson" userId="b0a7c065-f6f4-41b0-b3e4-ccdb47e1a085" providerId="ADAL" clId="{46122E52-EC79-0D46-A460-B1D6483D837B}" dt="2021-10-31T08:06:58.404" v="1886" actId="1076"/>
          <ac:spMkLst>
            <pc:docMk/>
            <pc:sldMk cId="456803390" sldId="432"/>
            <ac:spMk id="14" creationId="{C556C163-D5E3-394C-8D9E-DFA4DA6DF856}"/>
          </ac:spMkLst>
        </pc:spChg>
        <pc:spChg chg="add mod">
          <ac:chgData name="Emil Björnson" userId="b0a7c065-f6f4-41b0-b3e4-ccdb47e1a085" providerId="ADAL" clId="{46122E52-EC79-0D46-A460-B1D6483D837B}" dt="2021-10-31T08:05:38.031" v="1866" actId="1076"/>
          <ac:spMkLst>
            <pc:docMk/>
            <pc:sldMk cId="456803390" sldId="432"/>
            <ac:spMk id="15" creationId="{9CEDCE2F-612F-9348-9D98-B8BEF5A0BCC3}"/>
          </ac:spMkLst>
        </pc:spChg>
        <pc:spChg chg="add del mod">
          <ac:chgData name="Emil Björnson" userId="b0a7c065-f6f4-41b0-b3e4-ccdb47e1a085" providerId="ADAL" clId="{46122E52-EC79-0D46-A460-B1D6483D837B}" dt="2021-10-31T08:04:55.327" v="1850"/>
          <ac:spMkLst>
            <pc:docMk/>
            <pc:sldMk cId="456803390" sldId="432"/>
            <ac:spMk id="16" creationId="{D82F1DE1-E709-B144-BD11-BE2F6147B294}"/>
          </ac:spMkLst>
        </pc:spChg>
        <pc:picChg chg="add mod">
          <ac:chgData name="Emil Björnson" userId="b0a7c065-f6f4-41b0-b3e4-ccdb47e1a085" providerId="ADAL" clId="{46122E52-EC79-0D46-A460-B1D6483D837B}" dt="2021-10-31T08:02:58.234" v="1775" actId="1035"/>
          <ac:picMkLst>
            <pc:docMk/>
            <pc:sldMk cId="456803390" sldId="432"/>
            <ac:picMk id="7" creationId="{FE658292-C390-7345-9B7D-9EACCA73AD5B}"/>
          </ac:picMkLst>
        </pc:picChg>
        <pc:picChg chg="add mod">
          <ac:chgData name="Emil Björnson" userId="b0a7c065-f6f4-41b0-b3e4-ccdb47e1a085" providerId="ADAL" clId="{46122E52-EC79-0D46-A460-B1D6483D837B}" dt="2021-10-31T08:03:23.874" v="1784" actId="1036"/>
          <ac:picMkLst>
            <pc:docMk/>
            <pc:sldMk cId="456803390" sldId="432"/>
            <ac:picMk id="9" creationId="{BCCAC2FF-A2EB-7C4B-8745-8C4D4C37745E}"/>
          </ac:picMkLst>
        </pc:picChg>
        <pc:cxnChg chg="add mod">
          <ac:chgData name="Emil Björnson" userId="b0a7c065-f6f4-41b0-b3e4-ccdb47e1a085" providerId="ADAL" clId="{46122E52-EC79-0D46-A460-B1D6483D837B}" dt="2021-10-31T08:03:51.779" v="1789" actId="1582"/>
          <ac:cxnSpMkLst>
            <pc:docMk/>
            <pc:sldMk cId="456803390" sldId="432"/>
            <ac:cxnSpMk id="11" creationId="{BDC50FBD-FEB5-1D4F-9322-3916D2C543FE}"/>
          </ac:cxnSpMkLst>
        </pc:cxnChg>
      </pc:sldChg>
    </pc:docChg>
  </pc:docChgLst>
  <pc:docChgLst>
    <pc:chgData name="Emil Björnson" userId="b0a7c065-f6f4-41b0-b3e4-ccdb47e1a085" providerId="ADAL" clId="{F2C58C71-41CD-304A-ACDC-C67DF7005ADD}"/>
    <pc:docChg chg="undo custSel addSld delSld modSld">
      <pc:chgData name="Emil Björnson" userId="b0a7c065-f6f4-41b0-b3e4-ccdb47e1a085" providerId="ADAL" clId="{F2C58C71-41CD-304A-ACDC-C67DF7005ADD}" dt="2021-10-31T07:18:45.976" v="3254" actId="14100"/>
      <pc:docMkLst>
        <pc:docMk/>
      </pc:docMkLst>
      <pc:sldChg chg="del">
        <pc:chgData name="Emil Björnson" userId="b0a7c065-f6f4-41b0-b3e4-ccdb47e1a085" providerId="ADAL" clId="{F2C58C71-41CD-304A-ACDC-C67DF7005ADD}" dt="2021-10-30T19:30:39.343" v="1571" actId="2696"/>
        <pc:sldMkLst>
          <pc:docMk/>
          <pc:sldMk cId="1507630430" sldId="302"/>
        </pc:sldMkLst>
      </pc:sldChg>
      <pc:sldChg chg="modSp mod">
        <pc:chgData name="Emil Björnson" userId="b0a7c065-f6f4-41b0-b3e4-ccdb47e1a085" providerId="ADAL" clId="{F2C58C71-41CD-304A-ACDC-C67DF7005ADD}" dt="2021-10-31T07:14:55.727" v="3240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F2C58C71-41CD-304A-ACDC-C67DF7005ADD}" dt="2021-10-31T07:14:55.727" v="3240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modSp mod">
        <pc:chgData name="Emil Björnson" userId="b0a7c065-f6f4-41b0-b3e4-ccdb47e1a085" providerId="ADAL" clId="{F2C58C71-41CD-304A-ACDC-C67DF7005ADD}" dt="2021-10-31T07:04:51.696" v="2995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F2C58C71-41CD-304A-ACDC-C67DF7005ADD}" dt="2021-10-31T07:04:51.696" v="2995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modSp mod">
        <pc:chgData name="Emil Björnson" userId="b0a7c065-f6f4-41b0-b3e4-ccdb47e1a085" providerId="ADAL" clId="{F2C58C71-41CD-304A-ACDC-C67DF7005ADD}" dt="2021-10-30T18:41:14.405" v="32" actId="20577"/>
        <pc:sldMkLst>
          <pc:docMk/>
          <pc:sldMk cId="3820110205" sldId="377"/>
        </pc:sldMkLst>
        <pc:spChg chg="mod">
          <ac:chgData name="Emil Björnson" userId="b0a7c065-f6f4-41b0-b3e4-ccdb47e1a085" providerId="ADAL" clId="{F2C58C71-41CD-304A-ACDC-C67DF7005ADD}" dt="2021-10-30T18:41:14.405" v="32" actId="20577"/>
          <ac:spMkLst>
            <pc:docMk/>
            <pc:sldMk cId="3820110205" sldId="377"/>
            <ac:spMk id="4" creationId="{F0827F5F-70A2-8847-826F-F024CC552B92}"/>
          </ac:spMkLst>
        </pc:spChg>
        <pc:picChg chg="mod">
          <ac:chgData name="Emil Björnson" userId="b0a7c065-f6f4-41b0-b3e4-ccdb47e1a085" providerId="ADAL" clId="{F2C58C71-41CD-304A-ACDC-C67DF7005ADD}" dt="2021-10-30T18:40:35.887" v="1" actId="1076"/>
          <ac:picMkLst>
            <pc:docMk/>
            <pc:sldMk cId="3820110205" sldId="377"/>
            <ac:picMk id="5" creationId="{9D8A1163-90CB-A244-88F3-8C7421D0685B}"/>
          </ac:picMkLst>
        </pc:picChg>
      </pc:sldChg>
      <pc:sldChg chg="del">
        <pc:chgData name="Emil Björnson" userId="b0a7c065-f6f4-41b0-b3e4-ccdb47e1a085" providerId="ADAL" clId="{F2C58C71-41CD-304A-ACDC-C67DF7005ADD}" dt="2021-10-30T18:41:22.038" v="34" actId="2696"/>
        <pc:sldMkLst>
          <pc:docMk/>
          <pc:sldMk cId="3266880649" sldId="378"/>
        </pc:sldMkLst>
      </pc:sldChg>
      <pc:sldChg chg="del">
        <pc:chgData name="Emil Björnson" userId="b0a7c065-f6f4-41b0-b3e4-ccdb47e1a085" providerId="ADAL" clId="{F2C58C71-41CD-304A-ACDC-C67DF7005ADD}" dt="2021-10-30T19:48:27.119" v="2114" actId="2696"/>
        <pc:sldMkLst>
          <pc:docMk/>
          <pc:sldMk cId="3542811391" sldId="413"/>
        </pc:sldMkLst>
      </pc:sldChg>
      <pc:sldChg chg="addSp delSp modSp mod delAnim modAnim">
        <pc:chgData name="Emil Björnson" userId="b0a7c065-f6f4-41b0-b3e4-ccdb47e1a085" providerId="ADAL" clId="{F2C58C71-41CD-304A-ACDC-C67DF7005ADD}" dt="2021-10-31T07:05:33.559" v="2999"/>
        <pc:sldMkLst>
          <pc:docMk/>
          <pc:sldMk cId="3953225934" sldId="414"/>
        </pc:sldMkLst>
        <pc:spChg chg="mod">
          <ac:chgData name="Emil Björnson" userId="b0a7c065-f6f4-41b0-b3e4-ccdb47e1a085" providerId="ADAL" clId="{F2C58C71-41CD-304A-ACDC-C67DF7005ADD}" dt="2021-10-30T19:00:13.595" v="272" actId="20577"/>
          <ac:spMkLst>
            <pc:docMk/>
            <pc:sldMk cId="3953225934" sldId="414"/>
            <ac:spMk id="2" creationId="{58B3C971-69C4-D744-A43A-CF28E4EC46AB}"/>
          </ac:spMkLst>
        </pc:spChg>
        <pc:spChg chg="del">
          <ac:chgData name="Emil Björnson" userId="b0a7c065-f6f4-41b0-b3e4-ccdb47e1a085" providerId="ADAL" clId="{F2C58C71-41CD-304A-ACDC-C67DF7005ADD}" dt="2021-10-30T18:55:11.571" v="74" actId="478"/>
          <ac:spMkLst>
            <pc:docMk/>
            <pc:sldMk cId="3953225934" sldId="414"/>
            <ac:spMk id="3" creationId="{C2186A61-3914-5E43-93AD-C24EF38B0A01}"/>
          </ac:spMkLst>
        </pc:spChg>
        <pc:spChg chg="mod">
          <ac:chgData name="Emil Björnson" userId="b0a7c065-f6f4-41b0-b3e4-ccdb47e1a085" providerId="ADAL" clId="{F2C58C71-41CD-304A-ACDC-C67DF7005ADD}" dt="2021-10-30T18:55:00.730" v="72" actId="20577"/>
          <ac:spMkLst>
            <pc:docMk/>
            <pc:sldMk cId="3953225934" sldId="414"/>
            <ac:spMk id="6" creationId="{F0FF27EA-5C79-C74A-8649-D240F60038D1}"/>
          </ac:spMkLst>
        </pc:spChg>
        <pc:spChg chg="del">
          <ac:chgData name="Emil Björnson" userId="b0a7c065-f6f4-41b0-b3e4-ccdb47e1a085" providerId="ADAL" clId="{F2C58C71-41CD-304A-ACDC-C67DF7005ADD}" dt="2021-10-30T18:55:05.397" v="73" actId="478"/>
          <ac:spMkLst>
            <pc:docMk/>
            <pc:sldMk cId="3953225934" sldId="414"/>
            <ac:spMk id="7" creationId="{07FF31BB-F572-A54F-8EC7-FAA64E099B2D}"/>
          </ac:spMkLst>
        </pc:spChg>
        <pc:spChg chg="del">
          <ac:chgData name="Emil Björnson" userId="b0a7c065-f6f4-41b0-b3e4-ccdb47e1a085" providerId="ADAL" clId="{F2C58C71-41CD-304A-ACDC-C67DF7005ADD}" dt="2021-10-30T18:54:47.478" v="68" actId="478"/>
          <ac:spMkLst>
            <pc:docMk/>
            <pc:sldMk cId="3953225934" sldId="414"/>
            <ac:spMk id="10" creationId="{6663778E-AC9F-AD4D-AAFF-998C24B4A96D}"/>
          </ac:spMkLst>
        </pc:spChg>
        <pc:spChg chg="mod">
          <ac:chgData name="Emil Björnson" userId="b0a7c065-f6f4-41b0-b3e4-ccdb47e1a085" providerId="ADAL" clId="{F2C58C71-41CD-304A-ACDC-C67DF7005ADD}" dt="2021-10-30T19:02:50.807" v="448" actId="1035"/>
          <ac:spMkLst>
            <pc:docMk/>
            <pc:sldMk cId="3953225934" sldId="414"/>
            <ac:spMk id="11" creationId="{F863FB2A-A8FE-0F4C-A0C3-FCE3A5072A7A}"/>
          </ac:spMkLst>
        </pc:spChg>
        <pc:spChg chg="add del mod">
          <ac:chgData name="Emil Björnson" userId="b0a7c065-f6f4-41b0-b3e4-ccdb47e1a085" providerId="ADAL" clId="{F2C58C71-41CD-304A-ACDC-C67DF7005ADD}" dt="2021-10-30T18:55:13.636" v="75" actId="478"/>
          <ac:spMkLst>
            <pc:docMk/>
            <pc:sldMk cId="3953225934" sldId="414"/>
            <ac:spMk id="12" creationId="{48456477-DF10-1844-8685-F322B1D893E1}"/>
          </ac:spMkLst>
        </pc:spChg>
        <pc:spChg chg="add mod">
          <ac:chgData name="Emil Björnson" userId="b0a7c065-f6f4-41b0-b3e4-ccdb47e1a085" providerId="ADAL" clId="{F2C58C71-41CD-304A-ACDC-C67DF7005ADD}" dt="2021-10-30T18:56:28.901" v="128" actId="1076"/>
          <ac:spMkLst>
            <pc:docMk/>
            <pc:sldMk cId="3953225934" sldId="414"/>
            <ac:spMk id="20" creationId="{71565331-839B-6642-A92F-8E8FC7C8069B}"/>
          </ac:spMkLst>
        </pc:spChg>
        <pc:spChg chg="add mod">
          <ac:chgData name="Emil Björnson" userId="b0a7c065-f6f4-41b0-b3e4-ccdb47e1a085" providerId="ADAL" clId="{F2C58C71-41CD-304A-ACDC-C67DF7005ADD}" dt="2021-10-30T18:56:01.298" v="102" actId="20577"/>
          <ac:spMkLst>
            <pc:docMk/>
            <pc:sldMk cId="3953225934" sldId="414"/>
            <ac:spMk id="21" creationId="{C69B1F50-AE49-2045-AE89-202469F5DE4A}"/>
          </ac:spMkLst>
        </pc:spChg>
        <pc:spChg chg="add mod">
          <ac:chgData name="Emil Björnson" userId="b0a7c065-f6f4-41b0-b3e4-ccdb47e1a085" providerId="ADAL" clId="{F2C58C71-41CD-304A-ACDC-C67DF7005ADD}" dt="2021-10-30T18:56:37.057" v="132" actId="1076"/>
          <ac:spMkLst>
            <pc:docMk/>
            <pc:sldMk cId="3953225934" sldId="414"/>
            <ac:spMk id="22" creationId="{D99F5408-B489-CA4C-B6C3-879267B4FC8B}"/>
          </ac:spMkLst>
        </pc:spChg>
        <pc:spChg chg="add mod">
          <ac:chgData name="Emil Björnson" userId="b0a7c065-f6f4-41b0-b3e4-ccdb47e1a085" providerId="ADAL" clId="{F2C58C71-41CD-304A-ACDC-C67DF7005ADD}" dt="2021-10-30T18:56:24.727" v="127" actId="1076"/>
          <ac:spMkLst>
            <pc:docMk/>
            <pc:sldMk cId="3953225934" sldId="414"/>
            <ac:spMk id="23" creationId="{69D68650-3725-C24F-B839-8DD73771DBCF}"/>
          </ac:spMkLst>
        </pc:spChg>
        <pc:spChg chg="add mod">
          <ac:chgData name="Emil Björnson" userId="b0a7c065-f6f4-41b0-b3e4-ccdb47e1a085" providerId="ADAL" clId="{F2C58C71-41CD-304A-ACDC-C67DF7005ADD}" dt="2021-10-30T19:02:08.283" v="327" actId="108"/>
          <ac:spMkLst>
            <pc:docMk/>
            <pc:sldMk cId="3953225934" sldId="414"/>
            <ac:spMk id="28" creationId="{5CBFE4D2-FA66-6442-B54E-91E2FD811072}"/>
          </ac:spMkLst>
        </pc:spChg>
        <pc:spChg chg="add mod">
          <ac:chgData name="Emil Björnson" userId="b0a7c065-f6f4-41b0-b3e4-ccdb47e1a085" providerId="ADAL" clId="{F2C58C71-41CD-304A-ACDC-C67DF7005ADD}" dt="2021-10-30T19:01:53.298" v="325" actId="1076"/>
          <ac:spMkLst>
            <pc:docMk/>
            <pc:sldMk cId="3953225934" sldId="414"/>
            <ac:spMk id="35" creationId="{DF181718-F256-5F4C-92A5-6956077317A1}"/>
          </ac:spMkLst>
        </pc:spChg>
        <pc:cxnChg chg="del mod">
          <ac:chgData name="Emil Björnson" userId="b0a7c065-f6f4-41b0-b3e4-ccdb47e1a085" providerId="ADAL" clId="{F2C58C71-41CD-304A-ACDC-C67DF7005ADD}" dt="2021-10-30T18:54:49.009" v="69" actId="478"/>
          <ac:cxnSpMkLst>
            <pc:docMk/>
            <pc:sldMk cId="3953225934" sldId="414"/>
            <ac:cxnSpMk id="9" creationId="{616A1D74-1030-3B4C-B8F3-08D6604D9056}"/>
          </ac:cxnSpMkLst>
        </pc:cxnChg>
        <pc:cxnChg chg="add mod">
          <ac:chgData name="Emil Björnson" userId="b0a7c065-f6f4-41b0-b3e4-ccdb47e1a085" providerId="ADAL" clId="{F2C58C71-41CD-304A-ACDC-C67DF7005ADD}" dt="2021-10-30T18:56:59.416" v="136" actId="208"/>
          <ac:cxnSpMkLst>
            <pc:docMk/>
            <pc:sldMk cId="3953225934" sldId="414"/>
            <ac:cxnSpMk id="14" creationId="{780F2131-9382-CB41-9726-631F01A1A4DB}"/>
          </ac:cxnSpMkLst>
        </pc:cxnChg>
        <pc:cxnChg chg="add mod">
          <ac:chgData name="Emil Björnson" userId="b0a7c065-f6f4-41b0-b3e4-ccdb47e1a085" providerId="ADAL" clId="{F2C58C71-41CD-304A-ACDC-C67DF7005ADD}" dt="2021-10-30T18:56:59.416" v="136" actId="208"/>
          <ac:cxnSpMkLst>
            <pc:docMk/>
            <pc:sldMk cId="3953225934" sldId="414"/>
            <ac:cxnSpMk id="15" creationId="{81D4C8E2-0361-6242-8995-E15CDBF86C8A}"/>
          </ac:cxnSpMkLst>
        </pc:cxnChg>
        <pc:cxnChg chg="add mod">
          <ac:chgData name="Emil Björnson" userId="b0a7c065-f6f4-41b0-b3e4-ccdb47e1a085" providerId="ADAL" clId="{F2C58C71-41CD-304A-ACDC-C67DF7005ADD}" dt="2021-10-30T18:56:59.416" v="136" actId="208"/>
          <ac:cxnSpMkLst>
            <pc:docMk/>
            <pc:sldMk cId="3953225934" sldId="414"/>
            <ac:cxnSpMk id="18" creationId="{8269568C-140E-5043-967F-4FAF7E2006B5}"/>
          </ac:cxnSpMkLst>
        </pc:cxnChg>
        <pc:cxnChg chg="add mod">
          <ac:chgData name="Emil Björnson" userId="b0a7c065-f6f4-41b0-b3e4-ccdb47e1a085" providerId="ADAL" clId="{F2C58C71-41CD-304A-ACDC-C67DF7005ADD}" dt="2021-10-30T18:58:35.990" v="214" actId="208"/>
          <ac:cxnSpMkLst>
            <pc:docMk/>
            <pc:sldMk cId="3953225934" sldId="414"/>
            <ac:cxnSpMk id="30" creationId="{9BCEC2AD-82C7-5742-9B66-895FF2FB9B35}"/>
          </ac:cxnSpMkLst>
        </pc:cxnChg>
        <pc:cxnChg chg="add mod">
          <ac:chgData name="Emil Björnson" userId="b0a7c065-f6f4-41b0-b3e4-ccdb47e1a085" providerId="ADAL" clId="{F2C58C71-41CD-304A-ACDC-C67DF7005ADD}" dt="2021-10-30T18:58:35.990" v="214" actId="208"/>
          <ac:cxnSpMkLst>
            <pc:docMk/>
            <pc:sldMk cId="3953225934" sldId="414"/>
            <ac:cxnSpMk id="31" creationId="{36611EC1-C0ED-3641-AB88-8676D75EACC5}"/>
          </ac:cxnSpMkLst>
        </pc:cxnChg>
        <pc:cxnChg chg="add mod">
          <ac:chgData name="Emil Björnson" userId="b0a7c065-f6f4-41b0-b3e4-ccdb47e1a085" providerId="ADAL" clId="{F2C58C71-41CD-304A-ACDC-C67DF7005ADD}" dt="2021-10-30T18:58:35.990" v="214" actId="208"/>
          <ac:cxnSpMkLst>
            <pc:docMk/>
            <pc:sldMk cId="3953225934" sldId="414"/>
            <ac:cxnSpMk id="33" creationId="{1E6F17E7-F555-6345-A8EF-FB4D840BFC00}"/>
          </ac:cxnSpMkLst>
        </pc:cxnChg>
      </pc:sldChg>
      <pc:sldChg chg="del">
        <pc:chgData name="Emil Björnson" userId="b0a7c065-f6f4-41b0-b3e4-ccdb47e1a085" providerId="ADAL" clId="{F2C58C71-41CD-304A-ACDC-C67DF7005ADD}" dt="2021-10-30T19:30:37.832" v="1570" actId="2696"/>
        <pc:sldMkLst>
          <pc:docMk/>
          <pc:sldMk cId="4018861718" sldId="415"/>
        </pc:sldMkLst>
      </pc:sldChg>
      <pc:sldChg chg="del">
        <pc:chgData name="Emil Björnson" userId="b0a7c065-f6f4-41b0-b3e4-ccdb47e1a085" providerId="ADAL" clId="{F2C58C71-41CD-304A-ACDC-C67DF7005ADD}" dt="2021-10-30T19:30:41.035" v="1572" actId="2696"/>
        <pc:sldMkLst>
          <pc:docMk/>
          <pc:sldMk cId="2515116475" sldId="417"/>
        </pc:sldMkLst>
      </pc:sldChg>
      <pc:sldChg chg="del">
        <pc:chgData name="Emil Björnson" userId="b0a7c065-f6f4-41b0-b3e4-ccdb47e1a085" providerId="ADAL" clId="{F2C58C71-41CD-304A-ACDC-C67DF7005ADD}" dt="2021-10-30T19:48:27.301" v="2115" actId="2696"/>
        <pc:sldMkLst>
          <pc:docMk/>
          <pc:sldMk cId="899676583" sldId="418"/>
        </pc:sldMkLst>
      </pc:sldChg>
      <pc:sldChg chg="add">
        <pc:chgData name="Emil Björnson" userId="b0a7c065-f6f4-41b0-b3e4-ccdb47e1a085" providerId="ADAL" clId="{F2C58C71-41CD-304A-ACDC-C67DF7005ADD}" dt="2021-10-30T18:41:19.075" v="33"/>
        <pc:sldMkLst>
          <pc:docMk/>
          <pc:sldMk cId="852055313" sldId="419"/>
        </pc:sldMkLst>
      </pc:sldChg>
      <pc:sldChg chg="delSp modSp add del mod delAnim">
        <pc:chgData name="Emil Björnson" userId="b0a7c065-f6f4-41b0-b3e4-ccdb47e1a085" providerId="ADAL" clId="{F2C58C71-41CD-304A-ACDC-C67DF7005ADD}" dt="2021-10-30T19:00:28.153" v="275" actId="2696"/>
        <pc:sldMkLst>
          <pc:docMk/>
          <pc:sldMk cId="122350344" sldId="420"/>
        </pc:sldMkLst>
        <pc:spChg chg="del">
          <ac:chgData name="Emil Björnson" userId="b0a7c065-f6f4-41b0-b3e4-ccdb47e1a085" providerId="ADAL" clId="{F2C58C71-41CD-304A-ACDC-C67DF7005ADD}" dt="2021-10-30T19:00:23.204" v="274" actId="478"/>
          <ac:spMkLst>
            <pc:docMk/>
            <pc:sldMk cId="122350344" sldId="420"/>
            <ac:spMk id="6" creationId="{95A5C396-B7F9-054E-A74F-16678D70BCB4}"/>
          </ac:spMkLst>
        </pc:spChg>
        <pc:spChg chg="del">
          <ac:chgData name="Emil Björnson" userId="b0a7c065-f6f4-41b0-b3e4-ccdb47e1a085" providerId="ADAL" clId="{F2C58C71-41CD-304A-ACDC-C67DF7005ADD}" dt="2021-10-30T19:00:23.204" v="274" actId="478"/>
          <ac:spMkLst>
            <pc:docMk/>
            <pc:sldMk cId="122350344" sldId="420"/>
            <ac:spMk id="7" creationId="{0B704CA1-E340-6741-8E1C-4CC309F28450}"/>
          </ac:spMkLst>
        </pc:spChg>
        <pc:spChg chg="del">
          <ac:chgData name="Emil Björnson" userId="b0a7c065-f6f4-41b0-b3e4-ccdb47e1a085" providerId="ADAL" clId="{F2C58C71-41CD-304A-ACDC-C67DF7005ADD}" dt="2021-10-30T19:00:23.204" v="274" actId="478"/>
          <ac:spMkLst>
            <pc:docMk/>
            <pc:sldMk cId="122350344" sldId="420"/>
            <ac:spMk id="9" creationId="{9FB2ECEF-831B-4749-B614-E3922C756ECC}"/>
          </ac:spMkLst>
        </pc:spChg>
        <pc:spChg chg="del">
          <ac:chgData name="Emil Björnson" userId="b0a7c065-f6f4-41b0-b3e4-ccdb47e1a085" providerId="ADAL" clId="{F2C58C71-41CD-304A-ACDC-C67DF7005ADD}" dt="2021-10-30T19:00:23.204" v="274" actId="478"/>
          <ac:spMkLst>
            <pc:docMk/>
            <pc:sldMk cId="122350344" sldId="420"/>
            <ac:spMk id="10" creationId="{09F08A4F-AE7B-3A4B-9474-D9C5A82D1259}"/>
          </ac:spMkLst>
        </pc:spChg>
        <pc:cxnChg chg="del mod">
          <ac:chgData name="Emil Björnson" userId="b0a7c065-f6f4-41b0-b3e4-ccdb47e1a085" providerId="ADAL" clId="{F2C58C71-41CD-304A-ACDC-C67DF7005ADD}" dt="2021-10-30T19:00:23.204" v="274" actId="478"/>
          <ac:cxnSpMkLst>
            <pc:docMk/>
            <pc:sldMk cId="122350344" sldId="420"/>
            <ac:cxnSpMk id="8" creationId="{1E35FAE8-6FB2-6748-9932-9B3742DBF7D5}"/>
          </ac:cxnSpMkLst>
        </pc:cxnChg>
      </pc:sldChg>
      <pc:sldChg chg="addSp delSp modSp new mod modAnim">
        <pc:chgData name="Emil Björnson" userId="b0a7c065-f6f4-41b0-b3e4-ccdb47e1a085" providerId="ADAL" clId="{F2C58C71-41CD-304A-ACDC-C67DF7005ADD}" dt="2021-10-31T07:07:39.442" v="3072" actId="14100"/>
        <pc:sldMkLst>
          <pc:docMk/>
          <pc:sldMk cId="3817814905" sldId="420"/>
        </pc:sldMkLst>
        <pc:spChg chg="mod">
          <ac:chgData name="Emil Björnson" userId="b0a7c065-f6f4-41b0-b3e4-ccdb47e1a085" providerId="ADAL" clId="{F2C58C71-41CD-304A-ACDC-C67DF7005ADD}" dt="2021-10-30T19:04:34.847" v="476" actId="20577"/>
          <ac:spMkLst>
            <pc:docMk/>
            <pc:sldMk cId="3817814905" sldId="420"/>
            <ac:spMk id="2" creationId="{1B1442E0-A690-6642-A575-F1113D74305A}"/>
          </ac:spMkLst>
        </pc:spChg>
        <pc:spChg chg="mod">
          <ac:chgData name="Emil Björnson" userId="b0a7c065-f6f4-41b0-b3e4-ccdb47e1a085" providerId="ADAL" clId="{F2C58C71-41CD-304A-ACDC-C67DF7005ADD}" dt="2021-10-30T19:17:21.293" v="992" actId="14100"/>
          <ac:spMkLst>
            <pc:docMk/>
            <pc:sldMk cId="3817814905" sldId="420"/>
            <ac:spMk id="3" creationId="{CF6E78AE-B338-184B-B245-F0D1C9D76EAD}"/>
          </ac:spMkLst>
        </pc:spChg>
        <pc:spChg chg="add del mod">
          <ac:chgData name="Emil Björnson" userId="b0a7c065-f6f4-41b0-b3e4-ccdb47e1a085" providerId="ADAL" clId="{F2C58C71-41CD-304A-ACDC-C67DF7005ADD}" dt="2021-10-30T19:10:22.253" v="781" actId="478"/>
          <ac:spMkLst>
            <pc:docMk/>
            <pc:sldMk cId="3817814905" sldId="420"/>
            <ac:spMk id="7" creationId="{FCF3B5A7-7041-A443-BC88-438FBD264D84}"/>
          </ac:spMkLst>
        </pc:spChg>
        <pc:spChg chg="add mod">
          <ac:chgData name="Emil Björnson" userId="b0a7c065-f6f4-41b0-b3e4-ccdb47e1a085" providerId="ADAL" clId="{F2C58C71-41CD-304A-ACDC-C67DF7005ADD}" dt="2021-10-30T19:13:13.449" v="856" actId="207"/>
          <ac:spMkLst>
            <pc:docMk/>
            <pc:sldMk cId="3817814905" sldId="420"/>
            <ac:spMk id="8" creationId="{7CCDA6A2-15CF-FC4D-B63D-D2D22E358573}"/>
          </ac:spMkLst>
        </pc:spChg>
        <pc:spChg chg="add mod">
          <ac:chgData name="Emil Björnson" userId="b0a7c065-f6f4-41b0-b3e4-ccdb47e1a085" providerId="ADAL" clId="{F2C58C71-41CD-304A-ACDC-C67DF7005ADD}" dt="2021-10-30T19:21:17.936" v="1138" actId="1076"/>
          <ac:spMkLst>
            <pc:docMk/>
            <pc:sldMk cId="3817814905" sldId="420"/>
            <ac:spMk id="9" creationId="{182438F4-4035-EB48-A428-3204045537BF}"/>
          </ac:spMkLst>
        </pc:spChg>
        <pc:spChg chg="add mod">
          <ac:chgData name="Emil Björnson" userId="b0a7c065-f6f4-41b0-b3e4-ccdb47e1a085" providerId="ADAL" clId="{F2C58C71-41CD-304A-ACDC-C67DF7005ADD}" dt="2021-10-30T19:21:17.936" v="1138" actId="1076"/>
          <ac:spMkLst>
            <pc:docMk/>
            <pc:sldMk cId="3817814905" sldId="420"/>
            <ac:spMk id="10" creationId="{255FD911-9425-2E4C-BCB5-C91A90715964}"/>
          </ac:spMkLst>
        </pc:spChg>
        <pc:spChg chg="add mod">
          <ac:chgData name="Emil Björnson" userId="b0a7c065-f6f4-41b0-b3e4-ccdb47e1a085" providerId="ADAL" clId="{F2C58C71-41CD-304A-ACDC-C67DF7005ADD}" dt="2021-10-31T07:07:39.442" v="3072" actId="14100"/>
          <ac:spMkLst>
            <pc:docMk/>
            <pc:sldMk cId="3817814905" sldId="420"/>
            <ac:spMk id="16" creationId="{243318AC-E9F7-014C-BD4C-5743270FC29E}"/>
          </ac:spMkLst>
        </pc:spChg>
        <pc:cxnChg chg="add mod">
          <ac:chgData name="Emil Björnson" userId="b0a7c065-f6f4-41b0-b3e4-ccdb47e1a085" providerId="ADAL" clId="{F2C58C71-41CD-304A-ACDC-C67DF7005ADD}" dt="2021-10-30T19:21:17.936" v="1138" actId="1076"/>
          <ac:cxnSpMkLst>
            <pc:docMk/>
            <pc:sldMk cId="3817814905" sldId="420"/>
            <ac:cxnSpMk id="11" creationId="{A6CF4838-A5B8-2D48-82CD-F05988153622}"/>
          </ac:cxnSpMkLst>
        </pc:cxnChg>
        <pc:cxnChg chg="add mod">
          <ac:chgData name="Emil Björnson" userId="b0a7c065-f6f4-41b0-b3e4-ccdb47e1a085" providerId="ADAL" clId="{F2C58C71-41CD-304A-ACDC-C67DF7005ADD}" dt="2021-10-30T19:21:17.936" v="1138" actId="1076"/>
          <ac:cxnSpMkLst>
            <pc:docMk/>
            <pc:sldMk cId="3817814905" sldId="420"/>
            <ac:cxnSpMk id="13" creationId="{4D635B3B-FCC6-494B-ADF6-CC790EC0E965}"/>
          </ac:cxnSpMkLst>
        </pc:cxnChg>
      </pc:sldChg>
      <pc:sldChg chg="addSp modSp new mod addAnim delAnim modAnim">
        <pc:chgData name="Emil Björnson" userId="b0a7c065-f6f4-41b0-b3e4-ccdb47e1a085" providerId="ADAL" clId="{F2C58C71-41CD-304A-ACDC-C67DF7005ADD}" dt="2021-10-31T07:09:59.316" v="3131"/>
        <pc:sldMkLst>
          <pc:docMk/>
          <pc:sldMk cId="3007059138" sldId="421"/>
        </pc:sldMkLst>
        <pc:spChg chg="mod">
          <ac:chgData name="Emil Björnson" userId="b0a7c065-f6f4-41b0-b3e4-ccdb47e1a085" providerId="ADAL" clId="{F2C58C71-41CD-304A-ACDC-C67DF7005ADD}" dt="2021-10-30T19:30:33.552" v="1569" actId="20577"/>
          <ac:spMkLst>
            <pc:docMk/>
            <pc:sldMk cId="3007059138" sldId="421"/>
            <ac:spMk id="2" creationId="{338D54F1-617C-B843-9B54-4A55885BA44B}"/>
          </ac:spMkLst>
        </pc:spChg>
        <pc:spChg chg="mod">
          <ac:chgData name="Emil Björnson" userId="b0a7c065-f6f4-41b0-b3e4-ccdb47e1a085" providerId="ADAL" clId="{F2C58C71-41CD-304A-ACDC-C67DF7005ADD}" dt="2021-10-30T19:26:11.671" v="1433" actId="20577"/>
          <ac:spMkLst>
            <pc:docMk/>
            <pc:sldMk cId="3007059138" sldId="421"/>
            <ac:spMk id="3" creationId="{FD667D9A-A6D3-5943-AAFD-78A9833C1EDF}"/>
          </ac:spMkLst>
        </pc:spChg>
        <pc:spChg chg="add mod">
          <ac:chgData name="Emil Björnson" userId="b0a7c065-f6f4-41b0-b3e4-ccdb47e1a085" providerId="ADAL" clId="{F2C58C71-41CD-304A-ACDC-C67DF7005ADD}" dt="2021-10-30T19:25:29.573" v="1356" actId="1076"/>
          <ac:spMkLst>
            <pc:docMk/>
            <pc:sldMk cId="3007059138" sldId="421"/>
            <ac:spMk id="6" creationId="{505BEC6B-F866-1D42-B5BB-B82F0170F388}"/>
          </ac:spMkLst>
        </pc:spChg>
        <pc:spChg chg="add mod">
          <ac:chgData name="Emil Björnson" userId="b0a7c065-f6f4-41b0-b3e4-ccdb47e1a085" providerId="ADAL" clId="{F2C58C71-41CD-304A-ACDC-C67DF7005ADD}" dt="2021-10-31T07:09:22.472" v="3123" actId="1076"/>
          <ac:spMkLst>
            <pc:docMk/>
            <pc:sldMk cId="3007059138" sldId="421"/>
            <ac:spMk id="7" creationId="{149820C7-7470-344C-BD2D-C44C0CBCA65B}"/>
          </ac:spMkLst>
        </pc:spChg>
      </pc:sldChg>
      <pc:sldChg chg="addSp delSp modSp new mod">
        <pc:chgData name="Emil Björnson" userId="b0a7c065-f6f4-41b0-b3e4-ccdb47e1a085" providerId="ADAL" clId="{F2C58C71-41CD-304A-ACDC-C67DF7005ADD}" dt="2021-10-31T07:11:25.700" v="3176" actId="790"/>
        <pc:sldMkLst>
          <pc:docMk/>
          <pc:sldMk cId="857815693" sldId="422"/>
        </pc:sldMkLst>
        <pc:spChg chg="mod">
          <ac:chgData name="Emil Björnson" userId="b0a7c065-f6f4-41b0-b3e4-ccdb47e1a085" providerId="ADAL" clId="{F2C58C71-41CD-304A-ACDC-C67DF7005ADD}" dt="2021-10-30T19:27:50.538" v="1485" actId="20577"/>
          <ac:spMkLst>
            <pc:docMk/>
            <pc:sldMk cId="857815693" sldId="422"/>
            <ac:spMk id="2" creationId="{2D1A1569-0A74-5B45-8CBD-3814E097619B}"/>
          </ac:spMkLst>
        </pc:spChg>
        <pc:spChg chg="del">
          <ac:chgData name="Emil Björnson" userId="b0a7c065-f6f4-41b0-b3e4-ccdb47e1a085" providerId="ADAL" clId="{F2C58C71-41CD-304A-ACDC-C67DF7005ADD}" dt="2021-10-30T19:27:07.775" v="1468" actId="478"/>
          <ac:spMkLst>
            <pc:docMk/>
            <pc:sldMk cId="857815693" sldId="422"/>
            <ac:spMk id="3" creationId="{D6206F4F-5504-C34A-AAB5-7F96B531D94B}"/>
          </ac:spMkLst>
        </pc:spChg>
        <pc:spChg chg="add mod">
          <ac:chgData name="Emil Björnson" userId="b0a7c065-f6f4-41b0-b3e4-ccdb47e1a085" providerId="ADAL" clId="{F2C58C71-41CD-304A-ACDC-C67DF7005ADD}" dt="2021-10-31T07:11:25.700" v="3176" actId="790"/>
          <ac:spMkLst>
            <pc:docMk/>
            <pc:sldMk cId="857815693" sldId="422"/>
            <ac:spMk id="9" creationId="{CD073625-AFAB-1040-AA79-E03977C2E3DC}"/>
          </ac:spMkLst>
        </pc:spChg>
        <pc:picChg chg="add mod">
          <ac:chgData name="Emil Björnson" userId="b0a7c065-f6f4-41b0-b3e4-ccdb47e1a085" providerId="ADAL" clId="{F2C58C71-41CD-304A-ACDC-C67DF7005ADD}" dt="2021-10-31T07:10:22.626" v="3142" actId="1037"/>
          <ac:picMkLst>
            <pc:docMk/>
            <pc:sldMk cId="857815693" sldId="422"/>
            <ac:picMk id="7" creationId="{DF0DE2BE-8C50-2740-AB3E-184A34CD8FDA}"/>
          </ac:picMkLst>
        </pc:picChg>
      </pc:sldChg>
      <pc:sldChg chg="addSp modSp new mod modAnim">
        <pc:chgData name="Emil Björnson" userId="b0a7c065-f6f4-41b0-b3e4-ccdb47e1a085" providerId="ADAL" clId="{F2C58C71-41CD-304A-ACDC-C67DF7005ADD}" dt="2021-10-31T07:12:20.898" v="3202" actId="1076"/>
        <pc:sldMkLst>
          <pc:docMk/>
          <pc:sldMk cId="2738029935" sldId="423"/>
        </pc:sldMkLst>
        <pc:spChg chg="mod">
          <ac:chgData name="Emil Björnson" userId="b0a7c065-f6f4-41b0-b3e4-ccdb47e1a085" providerId="ADAL" clId="{F2C58C71-41CD-304A-ACDC-C67DF7005ADD}" dt="2021-10-31T07:11:53.355" v="3196" actId="20577"/>
          <ac:spMkLst>
            <pc:docMk/>
            <pc:sldMk cId="2738029935" sldId="423"/>
            <ac:spMk id="2" creationId="{D527891E-8925-B649-8B77-E31A9F7E1454}"/>
          </ac:spMkLst>
        </pc:spChg>
        <pc:spChg chg="mod">
          <ac:chgData name="Emil Björnson" userId="b0a7c065-f6f4-41b0-b3e4-ccdb47e1a085" providerId="ADAL" clId="{F2C58C71-41CD-304A-ACDC-C67DF7005ADD}" dt="2021-10-31T07:12:00.426" v="3198" actId="114"/>
          <ac:spMkLst>
            <pc:docMk/>
            <pc:sldMk cId="2738029935" sldId="423"/>
            <ac:spMk id="3" creationId="{FDCB1081-B5AF-864D-B7C2-0B6D039D2E48}"/>
          </ac:spMkLst>
        </pc:spChg>
        <pc:spChg chg="add mod">
          <ac:chgData name="Emil Björnson" userId="b0a7c065-f6f4-41b0-b3e4-ccdb47e1a085" providerId="ADAL" clId="{F2C58C71-41CD-304A-ACDC-C67DF7005ADD}" dt="2021-10-31T07:12:20.898" v="3202" actId="1076"/>
          <ac:spMkLst>
            <pc:docMk/>
            <pc:sldMk cId="2738029935" sldId="423"/>
            <ac:spMk id="6" creationId="{75F2CD3E-A265-2C42-9C62-ADC82330C1BE}"/>
          </ac:spMkLst>
        </pc:spChg>
      </pc:sldChg>
      <pc:sldChg chg="addSp delSp modSp new mod addAnim delAnim modAnim">
        <pc:chgData name="Emil Björnson" userId="b0a7c065-f6f4-41b0-b3e4-ccdb47e1a085" providerId="ADAL" clId="{F2C58C71-41CD-304A-ACDC-C67DF7005ADD}" dt="2021-10-31T07:18:45.976" v="3254" actId="14100"/>
        <pc:sldMkLst>
          <pc:docMk/>
          <pc:sldMk cId="2173808695" sldId="424"/>
        </pc:sldMkLst>
        <pc:spChg chg="mod">
          <ac:chgData name="Emil Björnson" userId="b0a7c065-f6f4-41b0-b3e4-ccdb47e1a085" providerId="ADAL" clId="{F2C58C71-41CD-304A-ACDC-C67DF7005ADD}" dt="2021-10-30T19:44:48.668" v="1985" actId="114"/>
          <ac:spMkLst>
            <pc:docMk/>
            <pc:sldMk cId="2173808695" sldId="424"/>
            <ac:spMk id="2" creationId="{2DBA3941-5EB6-1E4D-9F73-5661700AABDC}"/>
          </ac:spMkLst>
        </pc:spChg>
        <pc:spChg chg="del">
          <ac:chgData name="Emil Björnson" userId="b0a7c065-f6f4-41b0-b3e4-ccdb47e1a085" providerId="ADAL" clId="{F2C58C71-41CD-304A-ACDC-C67DF7005ADD}" dt="2021-10-30T19:44:03.141" v="1957" actId="478"/>
          <ac:spMkLst>
            <pc:docMk/>
            <pc:sldMk cId="2173808695" sldId="424"/>
            <ac:spMk id="3" creationId="{DE69EC55-CF5D-C743-A54C-F14B3AF25B65}"/>
          </ac:spMkLst>
        </pc:spChg>
        <pc:spChg chg="add mod">
          <ac:chgData name="Emil Björnson" userId="b0a7c065-f6f4-41b0-b3e4-ccdb47e1a085" providerId="ADAL" clId="{F2C58C71-41CD-304A-ACDC-C67DF7005ADD}" dt="2021-10-31T07:18:43.373" v="3253" actId="1076"/>
          <ac:spMkLst>
            <pc:docMk/>
            <pc:sldMk cId="2173808695" sldId="424"/>
            <ac:spMk id="8" creationId="{2E15ED7C-4EC8-1C40-9BF8-85C3998F1F12}"/>
          </ac:spMkLst>
        </pc:spChg>
        <pc:spChg chg="add mod">
          <ac:chgData name="Emil Björnson" userId="b0a7c065-f6f4-41b0-b3e4-ccdb47e1a085" providerId="ADAL" clId="{F2C58C71-41CD-304A-ACDC-C67DF7005ADD}" dt="2021-10-30T19:48:23.854" v="2113" actId="1076"/>
          <ac:spMkLst>
            <pc:docMk/>
            <pc:sldMk cId="2173808695" sldId="424"/>
            <ac:spMk id="12" creationId="{428D94B7-8A94-1C40-8B4E-EF90D3918E20}"/>
          </ac:spMkLst>
        </pc:spChg>
        <pc:picChg chg="add del mod">
          <ac:chgData name="Emil Björnson" userId="b0a7c065-f6f4-41b0-b3e4-ccdb47e1a085" providerId="ADAL" clId="{F2C58C71-41CD-304A-ACDC-C67DF7005ADD}" dt="2021-10-31T07:18:23.320" v="3241" actId="478"/>
          <ac:picMkLst>
            <pc:docMk/>
            <pc:sldMk cId="2173808695" sldId="424"/>
            <ac:picMk id="7" creationId="{63EC67C8-014F-C942-A730-24BCD908AD86}"/>
          </ac:picMkLst>
        </pc:picChg>
        <pc:picChg chg="add mod">
          <ac:chgData name="Emil Björnson" userId="b0a7c065-f6f4-41b0-b3e4-ccdb47e1a085" providerId="ADAL" clId="{F2C58C71-41CD-304A-ACDC-C67DF7005ADD}" dt="2021-10-31T07:18:34.716" v="3250" actId="1037"/>
          <ac:picMkLst>
            <pc:docMk/>
            <pc:sldMk cId="2173808695" sldId="424"/>
            <ac:picMk id="14" creationId="{2E0EA343-F2B0-C642-A0F4-F368645D2CFE}"/>
          </ac:picMkLst>
        </pc:picChg>
        <pc:cxnChg chg="add mod">
          <ac:chgData name="Emil Björnson" userId="b0a7c065-f6f4-41b0-b3e4-ccdb47e1a085" providerId="ADAL" clId="{F2C58C71-41CD-304A-ACDC-C67DF7005ADD}" dt="2021-10-31T07:18:45.976" v="3254" actId="14100"/>
          <ac:cxnSpMkLst>
            <pc:docMk/>
            <pc:sldMk cId="2173808695" sldId="424"/>
            <ac:cxnSpMk id="10" creationId="{336A3867-EA92-3140-9D11-DE241B1EE88D}"/>
          </ac:cxnSpMkLst>
        </pc:cxnChg>
      </pc:sldChg>
      <pc:sldChg chg="addSp modSp new mod modAnim">
        <pc:chgData name="Emil Björnson" userId="b0a7c065-f6f4-41b0-b3e4-ccdb47e1a085" providerId="ADAL" clId="{F2C58C71-41CD-304A-ACDC-C67DF7005ADD}" dt="2021-10-31T07:13:02.975" v="3206"/>
        <pc:sldMkLst>
          <pc:docMk/>
          <pc:sldMk cId="2674226402" sldId="425"/>
        </pc:sldMkLst>
        <pc:spChg chg="mod">
          <ac:chgData name="Emil Björnson" userId="b0a7c065-f6f4-41b0-b3e4-ccdb47e1a085" providerId="ADAL" clId="{F2C58C71-41CD-304A-ACDC-C67DF7005ADD}" dt="2021-10-30T19:49:00.506" v="2121" actId="20577"/>
          <ac:spMkLst>
            <pc:docMk/>
            <pc:sldMk cId="2674226402" sldId="425"/>
            <ac:spMk id="2" creationId="{F56953D6-195E-374E-84E0-1A1DABB90F78}"/>
          </ac:spMkLst>
        </pc:spChg>
        <pc:spChg chg="mod">
          <ac:chgData name="Emil Björnson" userId="b0a7c065-f6f4-41b0-b3e4-ccdb47e1a085" providerId="ADAL" clId="{F2C58C71-41CD-304A-ACDC-C67DF7005ADD}" dt="2021-10-30T19:55:46.688" v="2404" actId="20577"/>
          <ac:spMkLst>
            <pc:docMk/>
            <pc:sldMk cId="2674226402" sldId="425"/>
            <ac:spMk id="3" creationId="{04406855-87B8-B340-AE17-85E212D464E0}"/>
          </ac:spMkLst>
        </pc:spChg>
        <pc:spChg chg="add mod">
          <ac:chgData name="Emil Björnson" userId="b0a7c065-f6f4-41b0-b3e4-ccdb47e1a085" providerId="ADAL" clId="{F2C58C71-41CD-304A-ACDC-C67DF7005ADD}" dt="2021-10-30T19:55:29.654" v="2398" actId="1076"/>
          <ac:spMkLst>
            <pc:docMk/>
            <pc:sldMk cId="2674226402" sldId="425"/>
            <ac:spMk id="6" creationId="{3D7269D3-1EDF-AF40-ABE6-FD162BC56C59}"/>
          </ac:spMkLst>
        </pc:spChg>
        <pc:spChg chg="add mod">
          <ac:chgData name="Emil Björnson" userId="b0a7c065-f6f4-41b0-b3e4-ccdb47e1a085" providerId="ADAL" clId="{F2C58C71-41CD-304A-ACDC-C67DF7005ADD}" dt="2021-10-30T19:57:02.842" v="2459" actId="1076"/>
          <ac:spMkLst>
            <pc:docMk/>
            <pc:sldMk cId="2674226402" sldId="425"/>
            <ac:spMk id="11" creationId="{4A4D5335-D8F5-884B-8768-902FB0BC6D2F}"/>
          </ac:spMkLst>
        </pc:spChg>
        <pc:cxnChg chg="add mod">
          <ac:chgData name="Emil Björnson" userId="b0a7c065-f6f4-41b0-b3e4-ccdb47e1a085" providerId="ADAL" clId="{F2C58C71-41CD-304A-ACDC-C67DF7005ADD}" dt="2021-10-30T19:55:32.877" v="2400" actId="14100"/>
          <ac:cxnSpMkLst>
            <pc:docMk/>
            <pc:sldMk cId="2674226402" sldId="425"/>
            <ac:cxnSpMk id="8" creationId="{1709560A-0014-1E46-8EE5-88731F9863F9}"/>
          </ac:cxnSpMkLst>
        </pc:cxnChg>
      </pc:sldChg>
      <pc:sldChg chg="addSp delSp modSp new mod">
        <pc:chgData name="Emil Björnson" userId="b0a7c065-f6f4-41b0-b3e4-ccdb47e1a085" providerId="ADAL" clId="{F2C58C71-41CD-304A-ACDC-C67DF7005ADD}" dt="2021-10-31T07:14:23.054" v="3209" actId="1076"/>
        <pc:sldMkLst>
          <pc:docMk/>
          <pc:sldMk cId="704369287" sldId="426"/>
        </pc:sldMkLst>
        <pc:spChg chg="mod">
          <ac:chgData name="Emil Björnson" userId="b0a7c065-f6f4-41b0-b3e4-ccdb47e1a085" providerId="ADAL" clId="{F2C58C71-41CD-304A-ACDC-C67DF7005ADD}" dt="2021-10-30T19:57:43.337" v="2497" actId="20577"/>
          <ac:spMkLst>
            <pc:docMk/>
            <pc:sldMk cId="704369287" sldId="426"/>
            <ac:spMk id="2" creationId="{8C39EECD-5380-3F49-8F9E-F3DB09EF9BFC}"/>
          </ac:spMkLst>
        </pc:spChg>
        <pc:spChg chg="del">
          <ac:chgData name="Emil Björnson" userId="b0a7c065-f6f4-41b0-b3e4-ccdb47e1a085" providerId="ADAL" clId="{F2C58C71-41CD-304A-ACDC-C67DF7005ADD}" dt="2021-10-30T19:58:06.583" v="2500" actId="478"/>
          <ac:spMkLst>
            <pc:docMk/>
            <pc:sldMk cId="704369287" sldId="426"/>
            <ac:spMk id="3" creationId="{62539C0D-6341-0F49-A4AA-63CF9F453DAB}"/>
          </ac:spMkLst>
        </pc:spChg>
        <pc:picChg chg="add del mod">
          <ac:chgData name="Emil Björnson" userId="b0a7c065-f6f4-41b0-b3e4-ccdb47e1a085" providerId="ADAL" clId="{F2C58C71-41CD-304A-ACDC-C67DF7005ADD}" dt="2021-10-31T07:14:17.574" v="3207" actId="478"/>
          <ac:picMkLst>
            <pc:docMk/>
            <pc:sldMk cId="704369287" sldId="426"/>
            <ac:picMk id="7" creationId="{5597EA33-5C90-FE4D-925D-A15BD16A5B61}"/>
          </ac:picMkLst>
        </pc:picChg>
        <pc:picChg chg="add mod">
          <ac:chgData name="Emil Björnson" userId="b0a7c065-f6f4-41b0-b3e4-ccdb47e1a085" providerId="ADAL" clId="{F2C58C71-41CD-304A-ACDC-C67DF7005ADD}" dt="2021-10-31T07:14:23.054" v="3209" actId="1076"/>
          <ac:picMkLst>
            <pc:docMk/>
            <pc:sldMk cId="704369287" sldId="426"/>
            <ac:picMk id="9" creationId="{36E78B44-F6E0-5D4F-8810-B50377C00BA0}"/>
          </ac:picMkLst>
        </pc:picChg>
      </pc:sldChg>
    </pc:docChg>
  </pc:docChgLst>
  <pc:docChgLst>
    <pc:chgData name="Emil Björnson" userId="b0a7c065-f6f4-41b0-b3e4-ccdb47e1a085" providerId="ADAL" clId="{B3867D1D-CF1E-9A41-A83B-F1C17E6CC798}"/>
    <pc:docChg chg="undo redo custSel addSld delSld modSld modMainMaster">
      <pc:chgData name="Emil Björnson" userId="b0a7c065-f6f4-41b0-b3e4-ccdb47e1a085" providerId="ADAL" clId="{B3867D1D-CF1E-9A41-A83B-F1C17E6CC798}" dt="2021-03-23T11:35:30.555" v="2022" actId="2696"/>
      <pc:docMkLst>
        <pc:docMk/>
      </pc:docMkLst>
      <pc:sldChg chg="modSp mod">
        <pc:chgData name="Emil Björnson" userId="b0a7c065-f6f4-41b0-b3e4-ccdb47e1a085" providerId="ADAL" clId="{B3867D1D-CF1E-9A41-A83B-F1C17E6CC798}" dt="2021-03-20T21:39:30.811" v="20" actId="20577"/>
        <pc:sldMkLst>
          <pc:docMk/>
          <pc:sldMk cId="387622650" sldId="256"/>
        </pc:sldMkLst>
        <pc:spChg chg="mod">
          <ac:chgData name="Emil Björnson" userId="b0a7c065-f6f4-41b0-b3e4-ccdb47e1a085" providerId="ADAL" clId="{B3867D1D-CF1E-9A41-A83B-F1C17E6CC798}" dt="2021-03-20T21:39:30.811" v="20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911242721" sldId="28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3799028021" sldId="28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430579092" sldId="285"/>
        </pc:sldMkLst>
      </pc:sldChg>
      <pc:sldChg chg="del">
        <pc:chgData name="Emil Björnson" userId="b0a7c065-f6f4-41b0-b3e4-ccdb47e1a085" providerId="ADAL" clId="{B3867D1D-CF1E-9A41-A83B-F1C17E6CC798}" dt="2021-03-20T21:39:40.510" v="22" actId="2696"/>
        <pc:sldMkLst>
          <pc:docMk/>
          <pc:sldMk cId="1709125953" sldId="287"/>
        </pc:sldMkLst>
      </pc:sldChg>
      <pc:sldChg chg="del">
        <pc:chgData name="Emil Björnson" userId="b0a7c065-f6f4-41b0-b3e4-ccdb47e1a085" providerId="ADAL" clId="{B3867D1D-CF1E-9A41-A83B-F1C17E6CC798}" dt="2021-03-21T07:27:06.658" v="1712" actId="2696"/>
        <pc:sldMkLst>
          <pc:docMk/>
          <pc:sldMk cId="4063473161" sldId="288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025832" sldId="289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093189890" sldId="290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682806449" sldId="291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490169478" sldId="292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1057396217" sldId="29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306734657" sldId="294"/>
        </pc:sldMkLst>
      </pc:sldChg>
      <pc:sldChg chg="del">
        <pc:chgData name="Emil Björnson" userId="b0a7c065-f6f4-41b0-b3e4-ccdb47e1a085" providerId="ADAL" clId="{B3867D1D-CF1E-9A41-A83B-F1C17E6CC798}" dt="2021-03-21T06:35:50.227" v="216" actId="2696"/>
        <pc:sldMkLst>
          <pc:docMk/>
          <pc:sldMk cId="2250296226" sldId="295"/>
        </pc:sldMkLst>
      </pc:sldChg>
      <pc:sldChg chg="addSp delSp modSp mod delAnim modAnim">
        <pc:chgData name="Emil Björnson" userId="b0a7c065-f6f4-41b0-b3e4-ccdb47e1a085" providerId="ADAL" clId="{B3867D1D-CF1E-9A41-A83B-F1C17E6CC798}" dt="2021-03-21T15:03:35.279" v="1974"/>
        <pc:sldMkLst>
          <pc:docMk/>
          <pc:sldMk cId="3563683087" sldId="296"/>
        </pc:sldMkLst>
        <pc:spChg chg="mod">
          <ac:chgData name="Emil Björnson" userId="b0a7c065-f6f4-41b0-b3e4-ccdb47e1a085" providerId="ADAL" clId="{B3867D1D-CF1E-9A41-A83B-F1C17E6CC798}" dt="2021-03-21T06:38:49.235" v="246" actId="20577"/>
          <ac:spMkLst>
            <pc:docMk/>
            <pc:sldMk cId="3563683087" sldId="296"/>
            <ac:spMk id="2" creationId="{78A6B2E5-C514-AD4C-B911-C15F23038BB6}"/>
          </ac:spMkLst>
        </pc:spChg>
        <pc:spChg chg="mod">
          <ac:chgData name="Emil Björnson" userId="b0a7c065-f6f4-41b0-b3e4-ccdb47e1a085" providerId="ADAL" clId="{B3867D1D-CF1E-9A41-A83B-F1C17E6CC798}" dt="2021-03-21T07:28:38.039" v="1893" actId="20577"/>
          <ac:spMkLst>
            <pc:docMk/>
            <pc:sldMk cId="3563683087" sldId="296"/>
            <ac:spMk id="3" creationId="{5BA099BD-2ACC-2B4F-A2AB-AAFA8F570950}"/>
          </ac:spMkLst>
        </pc:spChg>
        <pc:spChg chg="mod">
          <ac:chgData name="Emil Björnson" userId="b0a7c065-f6f4-41b0-b3e4-ccdb47e1a085" providerId="ADAL" clId="{B3867D1D-CF1E-9A41-A83B-F1C17E6CC798}" dt="2021-03-21T06:44:04.914" v="310" actId="790"/>
          <ac:spMkLst>
            <pc:docMk/>
            <pc:sldMk cId="3563683087" sldId="296"/>
            <ac:spMk id="4" creationId="{4B1C76A3-D29D-6547-A922-E0A90E9BBEED}"/>
          </ac:spMkLst>
        </pc:spChg>
        <pc:spChg chg="del mod">
          <ac:chgData name="Emil Björnson" userId="b0a7c065-f6f4-41b0-b3e4-ccdb47e1a085" providerId="ADAL" clId="{B3867D1D-CF1E-9A41-A83B-F1C17E6CC798}" dt="2021-03-21T06:43:30.706" v="308" actId="478"/>
          <ac:spMkLst>
            <pc:docMk/>
            <pc:sldMk cId="3563683087" sldId="296"/>
            <ac:spMk id="8" creationId="{12FA04C5-0011-E34F-9A36-96F63755E61B}"/>
          </ac:spMkLst>
        </pc:spChg>
        <pc:spChg chg="del mod">
          <ac:chgData name="Emil Björnson" userId="b0a7c065-f6f4-41b0-b3e4-ccdb47e1a085" providerId="ADAL" clId="{B3867D1D-CF1E-9A41-A83B-F1C17E6CC798}" dt="2021-03-21T06:43:32.831" v="309" actId="478"/>
          <ac:spMkLst>
            <pc:docMk/>
            <pc:sldMk cId="3563683087" sldId="296"/>
            <ac:spMk id="9" creationId="{88303AD0-293F-1346-8E99-AF3B5B6EADD1}"/>
          </ac:spMkLst>
        </pc:spChg>
        <pc:spChg chg="add mod">
          <ac:chgData name="Emil Björnson" userId="b0a7c065-f6f4-41b0-b3e4-ccdb47e1a085" providerId="ADAL" clId="{B3867D1D-CF1E-9A41-A83B-F1C17E6CC798}" dt="2021-03-21T06:41:30.835" v="290" actId="207"/>
          <ac:spMkLst>
            <pc:docMk/>
            <pc:sldMk cId="3563683087" sldId="296"/>
            <ac:spMk id="10" creationId="{EB3429DB-B427-B344-8193-52048DD2A3E2}"/>
          </ac:spMkLst>
        </pc:spChg>
        <pc:spChg chg="add mod">
          <ac:chgData name="Emil Björnson" userId="b0a7c065-f6f4-41b0-b3e4-ccdb47e1a085" providerId="ADAL" clId="{B3867D1D-CF1E-9A41-A83B-F1C17E6CC798}" dt="2021-03-21T06:41:35.108" v="291" actId="207"/>
          <ac:spMkLst>
            <pc:docMk/>
            <pc:sldMk cId="3563683087" sldId="296"/>
            <ac:spMk id="11" creationId="{896374DC-D450-6C46-87BC-752E6F83CBC4}"/>
          </ac:spMkLst>
        </pc:spChg>
        <pc:spChg chg="add mod">
          <ac:chgData name="Emil Björnson" userId="b0a7c065-f6f4-41b0-b3e4-ccdb47e1a085" providerId="ADAL" clId="{B3867D1D-CF1E-9A41-A83B-F1C17E6CC798}" dt="2021-03-21T06:41:42.670" v="292" actId="207"/>
          <ac:spMkLst>
            <pc:docMk/>
            <pc:sldMk cId="3563683087" sldId="296"/>
            <ac:spMk id="12" creationId="{62AB31B1-4F33-B049-AF4A-EF1CF2D6E1FE}"/>
          </ac:spMkLst>
        </pc:spChg>
        <pc:spChg chg="add mod">
          <ac:chgData name="Emil Björnson" userId="b0a7c065-f6f4-41b0-b3e4-ccdb47e1a085" providerId="ADAL" clId="{B3867D1D-CF1E-9A41-A83B-F1C17E6CC798}" dt="2021-03-21T06:42:33.522" v="297" actId="208"/>
          <ac:spMkLst>
            <pc:docMk/>
            <pc:sldMk cId="3563683087" sldId="296"/>
            <ac:spMk id="13" creationId="{5CC84052-E0D8-464C-A7FB-EF45ED222D03}"/>
          </ac:spMkLst>
        </pc:spChg>
        <pc:spChg chg="add mod">
          <ac:chgData name="Emil Björnson" userId="b0a7c065-f6f4-41b0-b3e4-ccdb47e1a085" providerId="ADAL" clId="{B3867D1D-CF1E-9A41-A83B-F1C17E6CC798}" dt="2021-03-21T06:41:19.525" v="289" actId="20577"/>
          <ac:spMkLst>
            <pc:docMk/>
            <pc:sldMk cId="3563683087" sldId="296"/>
            <ac:spMk id="14" creationId="{DAB739AC-55FB-0743-8603-7E165EA5FABB}"/>
          </ac:spMkLst>
        </pc:spChg>
        <pc:spChg chg="add mod">
          <ac:chgData name="Emil Björnson" userId="b0a7c065-f6f4-41b0-b3e4-ccdb47e1a085" providerId="ADAL" clId="{B3867D1D-CF1E-9A41-A83B-F1C17E6CC798}" dt="2021-03-21T06:42:41.835" v="299" actId="207"/>
          <ac:spMkLst>
            <pc:docMk/>
            <pc:sldMk cId="3563683087" sldId="296"/>
            <ac:spMk id="15" creationId="{7143462F-A04A-5549-A5F9-02078B9EB00A}"/>
          </ac:spMkLst>
        </pc:spChg>
        <pc:spChg chg="add del mod">
          <ac:chgData name="Emil Björnson" userId="b0a7c065-f6f4-41b0-b3e4-ccdb47e1a085" providerId="ADAL" clId="{B3867D1D-CF1E-9A41-A83B-F1C17E6CC798}" dt="2021-03-21T06:41:05.258" v="280" actId="478"/>
          <ac:spMkLst>
            <pc:docMk/>
            <pc:sldMk cId="3563683087" sldId="296"/>
            <ac:spMk id="16" creationId="{51E423FA-C73F-8A44-917B-213D0B9E8B61}"/>
          </ac:spMkLst>
        </pc:spChg>
      </pc:sldChg>
      <pc:sldChg chg="addSp modSp mod modAnim">
        <pc:chgData name="Emil Björnson" userId="b0a7c065-f6f4-41b0-b3e4-ccdb47e1a085" providerId="ADAL" clId="{B3867D1D-CF1E-9A41-A83B-F1C17E6CC798}" dt="2021-03-21T07:17:49.893" v="1161" actId="1076"/>
        <pc:sldMkLst>
          <pc:docMk/>
          <pc:sldMk cId="2350387670" sldId="297"/>
        </pc:sldMkLst>
        <pc:spChg chg="mod">
          <ac:chgData name="Emil Björnson" userId="b0a7c065-f6f4-41b0-b3e4-ccdb47e1a085" providerId="ADAL" clId="{B3867D1D-CF1E-9A41-A83B-F1C17E6CC798}" dt="2021-03-21T07:03:20.579" v="926" actId="20577"/>
          <ac:spMkLst>
            <pc:docMk/>
            <pc:sldMk cId="2350387670" sldId="297"/>
            <ac:spMk id="3" creationId="{6CDC10E0-2ACF-DD4D-94FC-45CF83E39ABC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9" creationId="{E9D30D6E-A214-E943-B46B-BCBEDD9EED39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0" creationId="{83A89F04-A53C-E54E-B09B-9F67E2DF414A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2" creationId="{1B07975D-2A08-1247-89FF-00FDD5100485}"/>
          </ac:spMkLst>
        </pc:spChg>
        <pc:spChg chg="mod">
          <ac:chgData name="Emil Björnson" userId="b0a7c065-f6f4-41b0-b3e4-ccdb47e1a085" providerId="ADAL" clId="{B3867D1D-CF1E-9A41-A83B-F1C17E6CC798}" dt="2021-03-21T07:17:49.893" v="1161" actId="1076"/>
          <ac:spMkLst>
            <pc:docMk/>
            <pc:sldMk cId="2350387670" sldId="297"/>
            <ac:spMk id="13" creationId="{FB5F18DF-D5FB-7E45-A844-2E3B6DD92381}"/>
          </ac:spMkLst>
        </pc:spChg>
        <pc:spChg chg="add mod">
          <ac:chgData name="Emil Björnson" userId="b0a7c065-f6f4-41b0-b3e4-ccdb47e1a085" providerId="ADAL" clId="{B3867D1D-CF1E-9A41-A83B-F1C17E6CC798}" dt="2021-03-21T07:03:39.710" v="934" actId="1035"/>
          <ac:spMkLst>
            <pc:docMk/>
            <pc:sldMk cId="2350387670" sldId="297"/>
            <ac:spMk id="14" creationId="{E91F5EE3-D03F-8840-B433-87AA24A5BA3D}"/>
          </ac:spMkLst>
        </pc:spChg>
        <pc:grpChg chg="mod">
          <ac:chgData name="Emil Björnson" userId="b0a7c065-f6f4-41b0-b3e4-ccdb47e1a085" providerId="ADAL" clId="{B3867D1D-CF1E-9A41-A83B-F1C17E6CC798}" dt="2021-03-21T07:17:49.893" v="1161" actId="1076"/>
          <ac:grpSpMkLst>
            <pc:docMk/>
            <pc:sldMk cId="2350387670" sldId="297"/>
            <ac:grpSpMk id="7" creationId="{22A6EF38-59B9-1B48-A38F-3F19DFDC7B8A}"/>
          </ac:grpSpMkLst>
        </pc:grp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8" creationId="{1D82A11C-BB64-6046-A8A0-A3F42091FF49}"/>
          </ac:cxnSpMkLst>
        </pc:cxnChg>
        <pc:cxnChg chg="mod">
          <ac:chgData name="Emil Björnson" userId="b0a7c065-f6f4-41b0-b3e4-ccdb47e1a085" providerId="ADAL" clId="{B3867D1D-CF1E-9A41-A83B-F1C17E6CC798}" dt="2021-03-21T07:17:49.893" v="1161" actId="1076"/>
          <ac:cxnSpMkLst>
            <pc:docMk/>
            <pc:sldMk cId="2350387670" sldId="297"/>
            <ac:cxnSpMk id="11" creationId="{29EB5C80-C935-3640-9202-85C0C6590E04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1903630305" sldId="298"/>
        </pc:sldMkLst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2550348754" sldId="299"/>
        </pc:sldMkLst>
      </pc:sldChg>
      <pc:sldChg chg="addSp delSp modSp mod modAnim">
        <pc:chgData name="Emil Björnson" userId="b0a7c065-f6f4-41b0-b3e4-ccdb47e1a085" providerId="ADAL" clId="{B3867D1D-CF1E-9A41-A83B-F1C17E6CC798}" dt="2021-03-21T07:30:59.332" v="1915"/>
        <pc:sldMkLst>
          <pc:docMk/>
          <pc:sldMk cId="3676575964" sldId="300"/>
        </pc:sldMkLst>
        <pc:spChg chg="mod">
          <ac:chgData name="Emil Björnson" userId="b0a7c065-f6f4-41b0-b3e4-ccdb47e1a085" providerId="ADAL" clId="{B3867D1D-CF1E-9A41-A83B-F1C17E6CC798}" dt="2021-03-21T07:05:30.264" v="949" actId="948"/>
          <ac:spMkLst>
            <pc:docMk/>
            <pc:sldMk cId="3676575964" sldId="300"/>
            <ac:spMk id="3" creationId="{EF0EB5A0-DB00-B74E-A472-618AD6DAACD6}"/>
          </ac:spMkLst>
        </pc:spChg>
        <pc:spChg chg="mod">
          <ac:chgData name="Emil Björnson" userId="b0a7c065-f6f4-41b0-b3e4-ccdb47e1a085" providerId="ADAL" clId="{B3867D1D-CF1E-9A41-A83B-F1C17E6CC798}" dt="2021-03-21T07:05:38.642" v="962" actId="1035"/>
          <ac:spMkLst>
            <pc:docMk/>
            <pc:sldMk cId="3676575964" sldId="300"/>
            <ac:spMk id="14" creationId="{CD333DD7-F119-874A-AB21-1FCBD67F3802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5" creationId="{9233E0F7-D86A-FA41-86C2-198BBF1E333F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6" creationId="{57C5A826-AE3C-5C4F-B990-E5ACD75520A6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8" creationId="{8C5B8AB0-7DD3-534E-B23D-45020819D473}"/>
          </ac:spMkLst>
        </pc:spChg>
        <pc:spChg chg="mod">
          <ac:chgData name="Emil Björnson" userId="b0a7c065-f6f4-41b0-b3e4-ccdb47e1a085" providerId="ADAL" clId="{B3867D1D-CF1E-9A41-A83B-F1C17E6CC798}" dt="2021-03-21T07:17:58.177" v="1163"/>
          <ac:spMkLst>
            <pc:docMk/>
            <pc:sldMk cId="3676575964" sldId="300"/>
            <ac:spMk id="29" creationId="{AAFD5D71-F14E-2340-B28C-4AD1CD9EE458}"/>
          </ac:spMkLst>
        </pc:spChg>
        <pc:grpChg chg="del">
          <ac:chgData name="Emil Björnson" userId="b0a7c065-f6f4-41b0-b3e4-ccdb47e1a085" providerId="ADAL" clId="{B3867D1D-CF1E-9A41-A83B-F1C17E6CC798}" dt="2021-03-21T07:17:57.173" v="1162" actId="478"/>
          <ac:grpSpMkLst>
            <pc:docMk/>
            <pc:sldMk cId="3676575964" sldId="300"/>
            <ac:grpSpMk id="16" creationId="{714AD521-08B5-AA4C-AFD6-7E7FAEC56751}"/>
          </ac:grpSpMkLst>
        </pc:grpChg>
        <pc:grpChg chg="add mod">
          <ac:chgData name="Emil Björnson" userId="b0a7c065-f6f4-41b0-b3e4-ccdb47e1a085" providerId="ADAL" clId="{B3867D1D-CF1E-9A41-A83B-F1C17E6CC798}" dt="2021-03-21T07:17:58.177" v="1163"/>
          <ac:grpSpMkLst>
            <pc:docMk/>
            <pc:sldMk cId="3676575964" sldId="300"/>
            <ac:grpSpMk id="23" creationId="{1B7D1B73-7FA7-7E47-A647-7BDA9BC65430}"/>
          </ac:grpSpMkLst>
        </pc:grpChg>
        <pc:cxnChg chg="mod">
          <ac:chgData name="Emil Björnson" userId="b0a7c065-f6f4-41b0-b3e4-ccdb47e1a085" providerId="ADAL" clId="{B3867D1D-CF1E-9A41-A83B-F1C17E6CC798}" dt="2021-03-21T07:05:38.642" v="962" actId="1035"/>
          <ac:cxnSpMkLst>
            <pc:docMk/>
            <pc:sldMk cId="3676575964" sldId="300"/>
            <ac:cxnSpMk id="15" creationId="{8A7911C9-B485-D045-9CBF-B7E48E8767A4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17" creationId="{7EE17C7C-364B-C141-9F12-51A17A951CAD}"/>
          </ac:cxnSpMkLst>
        </pc:cxnChg>
        <pc:cxnChg chg="mod">
          <ac:chgData name="Emil Björnson" userId="b0a7c065-f6f4-41b0-b3e4-ccdb47e1a085" providerId="ADAL" clId="{B3867D1D-CF1E-9A41-A83B-F1C17E6CC798}" dt="2021-03-21T07:17:12.298" v="1155"/>
          <ac:cxnSpMkLst>
            <pc:docMk/>
            <pc:sldMk cId="3676575964" sldId="300"/>
            <ac:cxnSpMk id="20" creationId="{92CE6FDF-836A-7147-8F5E-65CF8123785A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4" creationId="{DED8A7E9-F496-BB4A-9499-E1DD05551AC1}"/>
          </ac:cxnSpMkLst>
        </pc:cxnChg>
        <pc:cxnChg chg="mod">
          <ac:chgData name="Emil Björnson" userId="b0a7c065-f6f4-41b0-b3e4-ccdb47e1a085" providerId="ADAL" clId="{B3867D1D-CF1E-9A41-A83B-F1C17E6CC798}" dt="2021-03-21T07:17:58.177" v="1163"/>
          <ac:cxnSpMkLst>
            <pc:docMk/>
            <pc:sldMk cId="3676575964" sldId="300"/>
            <ac:cxnSpMk id="27" creationId="{6E8009CF-CCCE-9D45-9C2B-A975B20A4077}"/>
          </ac:cxnSpMkLst>
        </pc:cxnChg>
      </pc:sldChg>
      <pc:sldChg chg="addSp modSp mod modAnim">
        <pc:chgData name="Emil Björnson" userId="b0a7c065-f6f4-41b0-b3e4-ccdb47e1a085" providerId="ADAL" clId="{B3867D1D-CF1E-9A41-A83B-F1C17E6CC798}" dt="2021-03-21T07:32:47.192" v="1927" actId="20577"/>
        <pc:sldMkLst>
          <pc:docMk/>
          <pc:sldMk cId="1306574936" sldId="301"/>
        </pc:sldMkLst>
        <pc:spChg chg="mod">
          <ac:chgData name="Emil Björnson" userId="b0a7c065-f6f4-41b0-b3e4-ccdb47e1a085" providerId="ADAL" clId="{B3867D1D-CF1E-9A41-A83B-F1C17E6CC798}" dt="2021-03-21T07:32:47.192" v="1927" actId="20577"/>
          <ac:spMkLst>
            <pc:docMk/>
            <pc:sldMk cId="1306574936" sldId="301"/>
            <ac:spMk id="3" creationId="{4E927F54-EFCF-1145-AD17-3B33862EBA6E}"/>
          </ac:spMkLst>
        </pc:spChg>
        <pc:spChg chg="add mod">
          <ac:chgData name="Emil Björnson" userId="b0a7c065-f6f4-41b0-b3e4-ccdb47e1a085" providerId="ADAL" clId="{B3867D1D-CF1E-9A41-A83B-F1C17E6CC798}" dt="2021-03-21T07:06:56.261" v="990" actId="1076"/>
          <ac:spMkLst>
            <pc:docMk/>
            <pc:sldMk cId="1306574936" sldId="301"/>
            <ac:spMk id="5" creationId="{E7850143-0E1B-9D40-AB0A-8980A1F41719}"/>
          </ac:spMkLst>
        </pc:spChg>
      </pc:sldChg>
      <pc:sldChg chg="addSp delSp modSp mod modAnim">
        <pc:chgData name="Emil Björnson" userId="b0a7c065-f6f4-41b0-b3e4-ccdb47e1a085" providerId="ADAL" clId="{B3867D1D-CF1E-9A41-A83B-F1C17E6CC798}" dt="2021-03-21T07:33:17.879" v="1930"/>
        <pc:sldMkLst>
          <pc:docMk/>
          <pc:sldMk cId="1507630430" sldId="302"/>
        </pc:sldMkLst>
        <pc:spChg chg="mod">
          <ac:chgData name="Emil Björnson" userId="b0a7c065-f6f4-41b0-b3e4-ccdb47e1a085" providerId="ADAL" clId="{B3867D1D-CF1E-9A41-A83B-F1C17E6CC798}" dt="2021-03-21T07:08:13.415" v="1019" actId="20577"/>
          <ac:spMkLst>
            <pc:docMk/>
            <pc:sldMk cId="1507630430" sldId="302"/>
            <ac:spMk id="2" creationId="{2B198B5D-9C57-3E4F-95DA-759FD86D2C62}"/>
          </ac:spMkLst>
        </pc:spChg>
        <pc:spChg chg="mod">
          <ac:chgData name="Emil Björnson" userId="b0a7c065-f6f4-41b0-b3e4-ccdb47e1a085" providerId="ADAL" clId="{B3867D1D-CF1E-9A41-A83B-F1C17E6CC798}" dt="2021-03-21T07:16:35.742" v="1152" actId="14100"/>
          <ac:spMkLst>
            <pc:docMk/>
            <pc:sldMk cId="1507630430" sldId="302"/>
            <ac:spMk id="3" creationId="{F30306DB-A9A5-D84B-9844-691132DA63A0}"/>
          </ac:spMkLst>
        </pc:spChg>
        <pc:spChg chg="add mod">
          <ac:chgData name="Emil Björnson" userId="b0a7c065-f6f4-41b0-b3e4-ccdb47e1a085" providerId="ADAL" clId="{B3867D1D-CF1E-9A41-A83B-F1C17E6CC798}" dt="2021-03-21T07:12:51.828" v="1062" actId="1037"/>
          <ac:spMkLst>
            <pc:docMk/>
            <pc:sldMk cId="1507630430" sldId="302"/>
            <ac:spMk id="5" creationId="{9A243529-66B3-524A-8B07-0B028D29B167}"/>
          </ac:spMkLst>
        </pc:spChg>
        <pc:spChg chg="mod">
          <ac:chgData name="Emil Björnson" userId="b0a7c065-f6f4-41b0-b3e4-ccdb47e1a085" providerId="ADAL" clId="{B3867D1D-CF1E-9A41-A83B-F1C17E6CC798}" dt="2021-03-21T07:13:38.029" v="1075" actId="242"/>
          <ac:spMkLst>
            <pc:docMk/>
            <pc:sldMk cId="1507630430" sldId="302"/>
            <ac:spMk id="8" creationId="{63AEE48E-ED31-7842-995E-EC9A37F2A732}"/>
          </ac:spMkLst>
        </pc:spChg>
        <pc:spChg chg="mod">
          <ac:chgData name="Emil Björnson" userId="b0a7c065-f6f4-41b0-b3e4-ccdb47e1a085" providerId="ADAL" clId="{B3867D1D-CF1E-9A41-A83B-F1C17E6CC798}" dt="2021-03-21T07:13:07.084" v="1066" actId="1076"/>
          <ac:spMkLst>
            <pc:docMk/>
            <pc:sldMk cId="1507630430" sldId="302"/>
            <ac:spMk id="12" creationId="{792E0810-22CF-3144-B9DC-9B34A7BA2658}"/>
          </ac:spMkLst>
        </pc:spChg>
        <pc:spChg chg="mod">
          <ac:chgData name="Emil Björnson" userId="b0a7c065-f6f4-41b0-b3e4-ccdb47e1a085" providerId="ADAL" clId="{B3867D1D-CF1E-9A41-A83B-F1C17E6CC798}" dt="2021-03-21T07:13:12.483" v="1067" actId="1076"/>
          <ac:spMkLst>
            <pc:docMk/>
            <pc:sldMk cId="1507630430" sldId="302"/>
            <ac:spMk id="13" creationId="{6037955D-901C-464D-81E6-40F5BAA1C656}"/>
          </ac:spMkLst>
        </pc:spChg>
        <pc:spChg chg="add mod">
          <ac:chgData name="Emil Björnson" userId="b0a7c065-f6f4-41b0-b3e4-ccdb47e1a085" providerId="ADAL" clId="{B3867D1D-CF1E-9A41-A83B-F1C17E6CC798}" dt="2021-03-21T07:22:52.195" v="1397" actId="1076"/>
          <ac:spMkLst>
            <pc:docMk/>
            <pc:sldMk cId="1507630430" sldId="302"/>
            <ac:spMk id="17" creationId="{A8519658-C6C3-1743-8E2F-0347B30557B8}"/>
          </ac:spMkLst>
        </pc:spChg>
        <pc:spChg chg="add del mod">
          <ac:chgData name="Emil Björnson" userId="b0a7c065-f6f4-41b0-b3e4-ccdb47e1a085" providerId="ADAL" clId="{B3867D1D-CF1E-9A41-A83B-F1C17E6CC798}" dt="2021-03-21T07:18:43.092" v="1178" actId="478"/>
          <ac:spMkLst>
            <pc:docMk/>
            <pc:sldMk cId="1507630430" sldId="302"/>
            <ac:spMk id="18" creationId="{83C952F3-AB02-B34E-B399-B35D6A69EC3D}"/>
          </ac:spMkLst>
        </pc:spChg>
        <pc:cxnChg chg="mod">
          <ac:chgData name="Emil Björnson" userId="b0a7c065-f6f4-41b0-b3e4-ccdb47e1a085" providerId="ADAL" clId="{B3867D1D-CF1E-9A41-A83B-F1C17E6CC798}" dt="2021-03-21T07:12:55.088" v="1063" actId="14100"/>
          <ac:cxnSpMkLst>
            <pc:docMk/>
            <pc:sldMk cId="1507630430" sldId="302"/>
            <ac:cxnSpMk id="9" creationId="{28346F66-811A-2144-8DA9-A8165F695701}"/>
          </ac:cxnSpMkLst>
        </pc:cxnChg>
        <pc:cxnChg chg="mod">
          <ac:chgData name="Emil Björnson" userId="b0a7c065-f6f4-41b0-b3e4-ccdb47e1a085" providerId="ADAL" clId="{B3867D1D-CF1E-9A41-A83B-F1C17E6CC798}" dt="2021-03-21T07:12:41.928" v="1048" actId="1076"/>
          <ac:cxnSpMkLst>
            <pc:docMk/>
            <pc:sldMk cId="1507630430" sldId="302"/>
            <ac:cxnSpMk id="10" creationId="{6B70F819-FC37-A54D-B576-D14978EFDD82}"/>
          </ac:cxnSpMkLst>
        </pc:cxnChg>
        <pc:cxnChg chg="add mod">
          <ac:chgData name="Emil Björnson" userId="b0a7c065-f6f4-41b0-b3e4-ccdb47e1a085" providerId="ADAL" clId="{B3867D1D-CF1E-9A41-A83B-F1C17E6CC798}" dt="2021-03-21T07:13:00.776" v="1065" actId="1076"/>
          <ac:cxnSpMkLst>
            <pc:docMk/>
            <pc:sldMk cId="1507630430" sldId="302"/>
            <ac:cxnSpMk id="16" creationId="{6ABCE65D-EE51-2447-BABB-77D92A359D6F}"/>
          </ac:cxnSpMkLst>
        </pc:cxnChg>
        <pc:cxnChg chg="add del mod">
          <ac:chgData name="Emil Björnson" userId="b0a7c065-f6f4-41b0-b3e4-ccdb47e1a085" providerId="ADAL" clId="{B3867D1D-CF1E-9A41-A83B-F1C17E6CC798}" dt="2021-03-21T07:18:43.092" v="1178" actId="478"/>
          <ac:cxnSpMkLst>
            <pc:docMk/>
            <pc:sldMk cId="1507630430" sldId="302"/>
            <ac:cxnSpMk id="19" creationId="{C21D87FF-38C0-244E-B57E-469AFB4809CD}"/>
          </ac:cxnSpMkLst>
        </pc:cxnChg>
      </pc:sldChg>
      <pc:sldChg chg="del">
        <pc:chgData name="Emil Björnson" userId="b0a7c065-f6f4-41b0-b3e4-ccdb47e1a085" providerId="ADAL" clId="{B3867D1D-CF1E-9A41-A83B-F1C17E6CC798}" dt="2021-03-20T21:40:07.045" v="24" actId="2696"/>
        <pc:sldMkLst>
          <pc:docMk/>
          <pc:sldMk cId="57030431" sldId="303"/>
        </pc:sldMkLst>
      </pc:sldChg>
      <pc:sldChg chg="del">
        <pc:chgData name="Emil Björnson" userId="b0a7c065-f6f4-41b0-b3e4-ccdb47e1a085" providerId="ADAL" clId="{B3867D1D-CF1E-9A41-A83B-F1C17E6CC798}" dt="2021-03-20T21:39:55.282" v="23" actId="2696"/>
        <pc:sldMkLst>
          <pc:docMk/>
          <pc:sldMk cId="2409361534" sldId="304"/>
        </pc:sldMkLst>
      </pc:sldChg>
      <pc:sldChg chg="del">
        <pc:chgData name="Emil Björnson" userId="b0a7c065-f6f4-41b0-b3e4-ccdb47e1a085" providerId="ADAL" clId="{B3867D1D-CF1E-9A41-A83B-F1C17E6CC798}" dt="2021-03-21T07:19:00.273" v="1179" actId="2696"/>
        <pc:sldMkLst>
          <pc:docMk/>
          <pc:sldMk cId="1837396745" sldId="305"/>
        </pc:sldMkLst>
      </pc:sldChg>
      <pc:sldChg chg="modSp add del mod modAnim">
        <pc:chgData name="Emil Björnson" userId="b0a7c065-f6f4-41b0-b3e4-ccdb47e1a085" providerId="ADAL" clId="{B3867D1D-CF1E-9A41-A83B-F1C17E6CC798}" dt="2021-03-21T07:33:49.044" v="1932"/>
        <pc:sldMkLst>
          <pc:docMk/>
          <pc:sldMk cId="746033828" sldId="306"/>
        </pc:sldMkLst>
        <pc:spChg chg="mod">
          <ac:chgData name="Emil Björnson" userId="b0a7c065-f6f4-41b0-b3e4-ccdb47e1a085" providerId="ADAL" clId="{B3867D1D-CF1E-9A41-A83B-F1C17E6CC798}" dt="2021-03-21T07:21:44.478" v="1338" actId="20577"/>
          <ac:spMkLst>
            <pc:docMk/>
            <pc:sldMk cId="746033828" sldId="306"/>
            <ac:spMk id="2" creationId="{04578A01-2E18-2D44-9D70-C454825E9661}"/>
          </ac:spMkLst>
        </pc:spChg>
        <pc:spChg chg="mod">
          <ac:chgData name="Emil Björnson" userId="b0a7c065-f6f4-41b0-b3e4-ccdb47e1a085" providerId="ADAL" clId="{B3867D1D-CF1E-9A41-A83B-F1C17E6CC798}" dt="2021-03-21T07:25:26.065" v="1575" actId="790"/>
          <ac:spMkLst>
            <pc:docMk/>
            <pc:sldMk cId="746033828" sldId="306"/>
            <ac:spMk id="3" creationId="{09062CAE-465C-A44F-93D4-59C096925D46}"/>
          </ac:spMkLst>
        </pc:spChg>
      </pc:sldChg>
      <pc:sldChg chg="del">
        <pc:chgData name="Emil Björnson" userId="b0a7c065-f6f4-41b0-b3e4-ccdb47e1a085" providerId="ADAL" clId="{B3867D1D-CF1E-9A41-A83B-F1C17E6CC798}" dt="2021-03-20T21:40:27.882" v="25" actId="2696"/>
        <pc:sldMkLst>
          <pc:docMk/>
          <pc:sldMk cId="2351550294" sldId="307"/>
        </pc:sldMkLst>
      </pc:sldChg>
      <pc:sldChg chg="modSp mod">
        <pc:chgData name="Emil Björnson" userId="b0a7c065-f6f4-41b0-b3e4-ccdb47e1a085" providerId="ADAL" clId="{B3867D1D-CF1E-9A41-A83B-F1C17E6CC798}" dt="2021-03-22T09:24:08.485" v="199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B3867D1D-CF1E-9A41-A83B-F1C17E6CC798}" dt="2021-03-22T09:24:08.485" v="199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add">
        <pc:chgData name="Emil Björnson" userId="b0a7c065-f6f4-41b0-b3e4-ccdb47e1a085" providerId="ADAL" clId="{B3867D1D-CF1E-9A41-A83B-F1C17E6CC798}" dt="2021-03-20T21:39:39.055" v="21"/>
        <pc:sldMkLst>
          <pc:docMk/>
          <pc:sldMk cId="655290465" sldId="309"/>
        </pc:sldMkLst>
      </pc:sldChg>
      <pc:sldChg chg="addSp delSp modSp add mod delAnim modAnim">
        <pc:chgData name="Emil Björnson" userId="b0a7c065-f6f4-41b0-b3e4-ccdb47e1a085" providerId="ADAL" clId="{B3867D1D-CF1E-9A41-A83B-F1C17E6CC798}" dt="2021-03-21T07:28:20.264" v="1890" actId="14100"/>
        <pc:sldMkLst>
          <pc:docMk/>
          <pc:sldMk cId="1755516904" sldId="310"/>
        </pc:sldMkLst>
        <pc:spChg chg="mod">
          <ac:chgData name="Emil Björnson" userId="b0a7c065-f6f4-41b0-b3e4-ccdb47e1a085" providerId="ADAL" clId="{B3867D1D-CF1E-9A41-A83B-F1C17E6CC798}" dt="2021-03-21T06:30:14.920" v="63" actId="20577"/>
          <ac:spMkLst>
            <pc:docMk/>
            <pc:sldMk cId="1755516904" sldId="310"/>
            <ac:spMk id="2" creationId="{4ED14DC3-BD57-B94B-B062-B69C76A9FC50}"/>
          </ac:spMkLst>
        </pc:spChg>
        <pc:spChg chg="mod">
          <ac:chgData name="Emil Björnson" userId="b0a7c065-f6f4-41b0-b3e4-ccdb47e1a085" providerId="ADAL" clId="{B3867D1D-CF1E-9A41-A83B-F1C17E6CC798}" dt="2021-03-21T07:28:20.264" v="1890" actId="14100"/>
          <ac:spMkLst>
            <pc:docMk/>
            <pc:sldMk cId="1755516904" sldId="310"/>
            <ac:spMk id="3" creationId="{42097E9B-E8F1-0B4F-B715-9EAA9108BB95}"/>
          </ac:spMkLst>
        </pc:spChg>
        <pc:spChg chg="add 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5" creationId="{ABBBA000-7541-3B4B-90AC-5B8DA97AEBEC}"/>
          </ac:spMkLst>
        </pc:spChg>
        <pc:spChg chg="del mod">
          <ac:chgData name="Emil Björnson" userId="b0a7c065-f6f4-41b0-b3e4-ccdb47e1a085" providerId="ADAL" clId="{B3867D1D-CF1E-9A41-A83B-F1C17E6CC798}" dt="2021-03-21T07:13:55.080" v="1076" actId="478"/>
          <ac:spMkLst>
            <pc:docMk/>
            <pc:sldMk cId="1755516904" sldId="310"/>
            <ac:spMk id="8" creationId="{8433F909-EE36-8F4C-A71E-7FB9F18FB580}"/>
          </ac:spMkLst>
        </pc:spChg>
        <pc:spChg chg="add del mod">
          <ac:chgData name="Emil Björnson" userId="b0a7c065-f6f4-41b0-b3e4-ccdb47e1a085" providerId="ADAL" clId="{B3867D1D-CF1E-9A41-A83B-F1C17E6CC798}" dt="2021-03-21T06:35:44.033" v="215" actId="478"/>
          <ac:spMkLst>
            <pc:docMk/>
            <pc:sldMk cId="1755516904" sldId="310"/>
            <ac:spMk id="9" creationId="{96FAFD4D-FA4E-4A46-9147-6E834E03CFDE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0" creationId="{C494744C-4577-0747-8C9E-6290C489587A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1" creationId="{3930102B-D0E0-D340-8940-5C333B787336}"/>
          </ac:spMkLst>
        </pc:spChg>
        <pc:spChg chg="add mod">
          <ac:chgData name="Emil Björnson" userId="b0a7c065-f6f4-41b0-b3e4-ccdb47e1a085" providerId="ADAL" clId="{B3867D1D-CF1E-9A41-A83B-F1C17E6CC798}" dt="2021-03-21T07:14:13.608" v="1096" actId="1038"/>
          <ac:spMkLst>
            <pc:docMk/>
            <pc:sldMk cId="1755516904" sldId="310"/>
            <ac:spMk id="15" creationId="{F856D367-BF6D-FD41-A45E-0B8037C729FD}"/>
          </ac:spMkLst>
        </pc:spChg>
        <pc:spChg chg="add mod">
          <ac:chgData name="Emil Björnson" userId="b0a7c065-f6f4-41b0-b3e4-ccdb47e1a085" providerId="ADAL" clId="{B3867D1D-CF1E-9A41-A83B-F1C17E6CC798}" dt="2021-03-21T07:14:23.658" v="1108" actId="20577"/>
          <ac:spMkLst>
            <pc:docMk/>
            <pc:sldMk cId="1755516904" sldId="310"/>
            <ac:spMk id="16" creationId="{DCAB8810-DF86-A14F-B669-9DFC1BF1E360}"/>
          </ac:spMkLst>
        </pc:spChg>
        <pc:spChg chg="add mod">
          <ac:chgData name="Emil Björnson" userId="b0a7c065-f6f4-41b0-b3e4-ccdb47e1a085" providerId="ADAL" clId="{B3867D1D-CF1E-9A41-A83B-F1C17E6CC798}" dt="2021-03-21T07:14:16.483" v="1099" actId="20577"/>
          <ac:spMkLst>
            <pc:docMk/>
            <pc:sldMk cId="1755516904" sldId="310"/>
            <ac:spMk id="17" creationId="{380062F6-91DC-B444-A43B-181B8B71B883}"/>
          </ac:spMkLst>
        </pc:spChg>
        <pc:spChg chg="add mod">
          <ac:chgData name="Emil Björnson" userId="b0a7c065-f6f4-41b0-b3e4-ccdb47e1a085" providerId="ADAL" clId="{B3867D1D-CF1E-9A41-A83B-F1C17E6CC798}" dt="2021-03-21T07:14:00.868" v="1078" actId="1076"/>
          <ac:spMkLst>
            <pc:docMk/>
            <pc:sldMk cId="1755516904" sldId="310"/>
            <ac:spMk id="18" creationId="{E1913179-3C96-3F48-BF8A-BD169F76FE0E}"/>
          </ac:spMkLst>
        </pc:spChg>
        <pc:picChg chg="del mod">
          <ac:chgData name="Emil Björnson" userId="b0a7c065-f6f4-41b0-b3e4-ccdb47e1a085" providerId="ADAL" clId="{B3867D1D-CF1E-9A41-A83B-F1C17E6CC798}" dt="2021-03-21T07:13:55.080" v="1076" actId="478"/>
          <ac:picMkLst>
            <pc:docMk/>
            <pc:sldMk cId="1755516904" sldId="310"/>
            <ac:picMk id="7" creationId="{E9B42DF4-07F4-4B4B-82E1-2F16ED2892CA}"/>
          </ac:picMkLst>
        </pc:pic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2" creationId="{AD279A54-2BE3-264A-BA7D-6C12C11FF449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3" creationId="{5BC4850B-89E3-7F4C-80EE-E258AEF44FD2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4" creationId="{E9028CAD-5E95-E84A-8295-BCDA1C41FCCE}"/>
          </ac:cxnSpMkLst>
        </pc:cxnChg>
        <pc:cxnChg chg="add mod">
          <ac:chgData name="Emil Björnson" userId="b0a7c065-f6f4-41b0-b3e4-ccdb47e1a085" providerId="ADAL" clId="{B3867D1D-CF1E-9A41-A83B-F1C17E6CC798}" dt="2021-03-21T07:14:00.868" v="1078" actId="1076"/>
          <ac:cxnSpMkLst>
            <pc:docMk/>
            <pc:sldMk cId="1755516904" sldId="310"/>
            <ac:cxnSpMk id="19" creationId="{8B0BCB47-CAFB-F641-A7EC-C8D4275E33B4}"/>
          </ac:cxnSpMkLst>
        </pc:cxnChg>
      </pc:sldChg>
      <pc:sldChg chg="addSp delSp modSp new mod modAnim">
        <pc:chgData name="Emil Björnson" userId="b0a7c065-f6f4-41b0-b3e4-ccdb47e1a085" providerId="ADAL" clId="{B3867D1D-CF1E-9A41-A83B-F1C17E6CC798}" dt="2021-03-21T07:30:21.571" v="1911"/>
        <pc:sldMkLst>
          <pc:docMk/>
          <pc:sldMk cId="381819269" sldId="311"/>
        </pc:sldMkLst>
        <pc:spChg chg="mod">
          <ac:chgData name="Emil Björnson" userId="b0a7c065-f6f4-41b0-b3e4-ccdb47e1a085" providerId="ADAL" clId="{B3867D1D-CF1E-9A41-A83B-F1C17E6CC798}" dt="2021-03-21T06:46:07.080" v="334" actId="20577"/>
          <ac:spMkLst>
            <pc:docMk/>
            <pc:sldMk cId="381819269" sldId="311"/>
            <ac:spMk id="2" creationId="{DCAB4C4A-B5E7-8C48-969D-529AEA2DDFFA}"/>
          </ac:spMkLst>
        </pc:spChg>
        <pc:spChg chg="mod">
          <ac:chgData name="Emil Björnson" userId="b0a7c065-f6f4-41b0-b3e4-ccdb47e1a085" providerId="ADAL" clId="{B3867D1D-CF1E-9A41-A83B-F1C17E6CC798}" dt="2021-03-21T07:29:51.884" v="1906"/>
          <ac:spMkLst>
            <pc:docMk/>
            <pc:sldMk cId="381819269" sldId="311"/>
            <ac:spMk id="3" creationId="{532E4D9B-6B7D-1C46-A233-F87F4736F7C9}"/>
          </ac:spMkLst>
        </pc:spChg>
        <pc:spChg chg="add mod">
          <ac:chgData name="Emil Björnson" userId="b0a7c065-f6f4-41b0-b3e4-ccdb47e1a085" providerId="ADAL" clId="{B3867D1D-CF1E-9A41-A83B-F1C17E6CC798}" dt="2021-03-21T06:51:16.635" v="565" actId="1076"/>
          <ac:spMkLst>
            <pc:docMk/>
            <pc:sldMk cId="381819269" sldId="311"/>
            <ac:spMk id="6" creationId="{E24CF810-D3B9-2043-9484-88AAE5E3DC67}"/>
          </ac:spMkLst>
        </pc:spChg>
        <pc:spChg chg="add mod">
          <ac:chgData name="Emil Björnson" userId="b0a7c065-f6f4-41b0-b3e4-ccdb47e1a085" providerId="ADAL" clId="{B3867D1D-CF1E-9A41-A83B-F1C17E6CC798}" dt="2021-03-21T06:59:34.689" v="831" actId="20577"/>
          <ac:spMkLst>
            <pc:docMk/>
            <pc:sldMk cId="381819269" sldId="311"/>
            <ac:spMk id="7" creationId="{F3048657-58E9-DD49-B56B-BD879BAB088E}"/>
          </ac:spMkLst>
        </pc:spChg>
        <pc:spChg chg="add mod">
          <ac:chgData name="Emil Björnson" userId="b0a7c065-f6f4-41b0-b3e4-ccdb47e1a085" providerId="ADAL" clId="{B3867D1D-CF1E-9A41-A83B-F1C17E6CC798}" dt="2021-03-21T06:53:32.124" v="623" actId="1076"/>
          <ac:spMkLst>
            <pc:docMk/>
            <pc:sldMk cId="381819269" sldId="311"/>
            <ac:spMk id="11" creationId="{34906BEC-AAEF-734A-85AF-DF19170C733D}"/>
          </ac:spMkLst>
        </pc:spChg>
        <pc:spChg chg="add mod">
          <ac:chgData name="Emil Björnson" userId="b0a7c065-f6f4-41b0-b3e4-ccdb47e1a085" providerId="ADAL" clId="{B3867D1D-CF1E-9A41-A83B-F1C17E6CC798}" dt="2021-03-21T07:28:46.913" v="1894" actId="1036"/>
          <ac:spMkLst>
            <pc:docMk/>
            <pc:sldMk cId="381819269" sldId="311"/>
            <ac:spMk id="12" creationId="{C6DB3405-54B1-A147-B8CF-5841F13E006C}"/>
          </ac:spMkLst>
        </pc:spChg>
        <pc:spChg chg="add mod">
          <ac:chgData name="Emil Björnson" userId="b0a7c065-f6f4-41b0-b3e4-ccdb47e1a085" providerId="ADAL" clId="{B3867D1D-CF1E-9A41-A83B-F1C17E6CC798}" dt="2021-03-21T06:55:07.331" v="642" actId="1035"/>
          <ac:spMkLst>
            <pc:docMk/>
            <pc:sldMk cId="381819269" sldId="311"/>
            <ac:spMk id="14" creationId="{CEF42642-126D-E04F-A096-88DD836CA466}"/>
          </ac:spMkLst>
        </pc:spChg>
        <pc:spChg chg="add mod">
          <ac:chgData name="Emil Björnson" userId="b0a7c065-f6f4-41b0-b3e4-ccdb47e1a085" providerId="ADAL" clId="{B3867D1D-CF1E-9A41-A83B-F1C17E6CC798}" dt="2021-03-21T07:29:30.778" v="1904" actId="1036"/>
          <ac:spMkLst>
            <pc:docMk/>
            <pc:sldMk cId="381819269" sldId="311"/>
            <ac:spMk id="15" creationId="{AD7EB39F-9FB0-FF46-AE31-24F1C65D545D}"/>
          </ac:spMkLst>
        </pc:spChg>
        <pc:spChg chg="add mod">
          <ac:chgData name="Emil Björnson" userId="b0a7c065-f6f4-41b0-b3e4-ccdb47e1a085" providerId="ADAL" clId="{B3867D1D-CF1E-9A41-A83B-F1C17E6CC798}" dt="2021-03-21T06:56:07.932" v="773" actId="1076"/>
          <ac:spMkLst>
            <pc:docMk/>
            <pc:sldMk cId="381819269" sldId="311"/>
            <ac:spMk id="16" creationId="{1753375F-EC28-1D4D-88EE-68B371C44FC5}"/>
          </ac:spMkLst>
        </pc:spChg>
        <pc:spChg chg="add mod">
          <ac:chgData name="Emil Björnson" userId="b0a7c065-f6f4-41b0-b3e4-ccdb47e1a085" providerId="ADAL" clId="{B3867D1D-CF1E-9A41-A83B-F1C17E6CC798}" dt="2021-03-21T06:56:11.039" v="774" actId="1076"/>
          <ac:spMkLst>
            <pc:docMk/>
            <pc:sldMk cId="381819269" sldId="311"/>
            <ac:spMk id="17" creationId="{79CE1DC4-C0E6-FD40-B783-2A46FCACB9B8}"/>
          </ac:spMkLst>
        </pc:spChg>
        <pc:spChg chg="add mod">
          <ac:chgData name="Emil Björnson" userId="b0a7c065-f6f4-41b0-b3e4-ccdb47e1a085" providerId="ADAL" clId="{B3867D1D-CF1E-9A41-A83B-F1C17E6CC798}" dt="2021-03-21T06:56:20.591" v="782" actId="1037"/>
          <ac:spMkLst>
            <pc:docMk/>
            <pc:sldMk cId="381819269" sldId="311"/>
            <ac:spMk id="18" creationId="{D51BB1FA-327D-5A45-B2EB-E4EA6DE07CAA}"/>
          </ac:spMkLst>
        </pc:spChg>
        <pc:spChg chg="add mod">
          <ac:chgData name="Emil Björnson" userId="b0a7c065-f6f4-41b0-b3e4-ccdb47e1a085" providerId="ADAL" clId="{B3867D1D-CF1E-9A41-A83B-F1C17E6CC798}" dt="2021-03-21T06:56:41.335" v="790" actId="207"/>
          <ac:spMkLst>
            <pc:docMk/>
            <pc:sldMk cId="381819269" sldId="311"/>
            <ac:spMk id="19" creationId="{3C0313AC-CE56-D843-8CFE-BFF4FB838E50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27" creationId="{DD9ACF89-D6EC-D448-917B-7B7C0F4375A6}"/>
          </ac:spMkLst>
        </pc:spChg>
        <pc:spChg chg="add mod">
          <ac:chgData name="Emil Björnson" userId="b0a7c065-f6f4-41b0-b3e4-ccdb47e1a085" providerId="ADAL" clId="{B3867D1D-CF1E-9A41-A83B-F1C17E6CC798}" dt="2021-03-21T06:58:56.869" v="830" actId="1037"/>
          <ac:spMkLst>
            <pc:docMk/>
            <pc:sldMk cId="381819269" sldId="311"/>
            <ac:spMk id="30" creationId="{010F4D72-1A16-CB42-9D5C-A52699FD3B0C}"/>
          </ac:spMkLst>
        </pc:spChg>
        <pc:cxnChg chg="add mod">
          <ac:chgData name="Emil Björnson" userId="b0a7c065-f6f4-41b0-b3e4-ccdb47e1a085" providerId="ADAL" clId="{B3867D1D-CF1E-9A41-A83B-F1C17E6CC798}" dt="2021-03-21T06:53:13.123" v="598" actId="1076"/>
          <ac:cxnSpMkLst>
            <pc:docMk/>
            <pc:sldMk cId="381819269" sldId="311"/>
            <ac:cxnSpMk id="9" creationId="{20872FF9-2651-2B4E-A32A-E80E9A939FA5}"/>
          </ac:cxnSpMkLst>
        </pc:cxnChg>
        <pc:cxnChg chg="add del mod">
          <ac:chgData name="Emil Björnson" userId="b0a7c065-f6f4-41b0-b3e4-ccdb47e1a085" providerId="ADAL" clId="{B3867D1D-CF1E-9A41-A83B-F1C17E6CC798}" dt="2021-03-21T06:53:17.925" v="601" actId="478"/>
          <ac:cxnSpMkLst>
            <pc:docMk/>
            <pc:sldMk cId="381819269" sldId="311"/>
            <ac:cxnSpMk id="10" creationId="{26F096D7-A209-D949-8DC7-F69C6F489829}"/>
          </ac:cxnSpMkLst>
        </pc:cxnChg>
        <pc:cxnChg chg="add mod">
          <ac:chgData name="Emil Björnson" userId="b0a7c065-f6f4-41b0-b3e4-ccdb47e1a085" providerId="ADAL" clId="{B3867D1D-CF1E-9A41-A83B-F1C17E6CC798}" dt="2021-03-21T06:55:07.331" v="642" actId="1035"/>
          <ac:cxnSpMkLst>
            <pc:docMk/>
            <pc:sldMk cId="381819269" sldId="311"/>
            <ac:cxnSpMk id="13" creationId="{62F386E5-B0B7-3D47-89BF-464DA5CD26C0}"/>
          </ac:cxnSpMkLst>
        </pc:cxnChg>
        <pc:cxnChg chg="add mod">
          <ac:chgData name="Emil Björnson" userId="b0a7c065-f6f4-41b0-b3e4-ccdb47e1a085" providerId="ADAL" clId="{B3867D1D-CF1E-9A41-A83B-F1C17E6CC798}" dt="2021-03-21T06:57:05.123" v="793" actId="1582"/>
          <ac:cxnSpMkLst>
            <pc:docMk/>
            <pc:sldMk cId="381819269" sldId="311"/>
            <ac:cxnSpMk id="21" creationId="{B1FAF60F-76A4-2241-AD09-2485B8FA7F13}"/>
          </ac:cxnSpMkLst>
        </pc:cxnChg>
        <pc:cxnChg chg="add mod">
          <ac:chgData name="Emil Björnson" userId="b0a7c065-f6f4-41b0-b3e4-ccdb47e1a085" providerId="ADAL" clId="{B3867D1D-CF1E-9A41-A83B-F1C17E6CC798}" dt="2021-03-21T06:57:13.403" v="796" actId="14100"/>
          <ac:cxnSpMkLst>
            <pc:docMk/>
            <pc:sldMk cId="381819269" sldId="311"/>
            <ac:cxnSpMk id="22" creationId="{69CF3FFD-5DE5-1442-8522-F331FBC99923}"/>
          </ac:cxnSpMkLst>
        </pc:cxnChg>
        <pc:cxnChg chg="add mod">
          <ac:chgData name="Emil Björnson" userId="b0a7c065-f6f4-41b0-b3e4-ccdb47e1a085" providerId="ADAL" clId="{B3867D1D-CF1E-9A41-A83B-F1C17E6CC798}" dt="2021-03-21T06:57:58.764" v="802" actId="14100"/>
          <ac:cxnSpMkLst>
            <pc:docMk/>
            <pc:sldMk cId="381819269" sldId="311"/>
            <ac:cxnSpMk id="25" creationId="{EF10A4C8-F28C-D348-B260-BC08226ECF45}"/>
          </ac:cxnSpMkLst>
        </pc:cxnChg>
        <pc:cxnChg chg="add del mod">
          <ac:chgData name="Emil Björnson" userId="b0a7c065-f6f4-41b0-b3e4-ccdb47e1a085" providerId="ADAL" clId="{B3867D1D-CF1E-9A41-A83B-F1C17E6CC798}" dt="2021-03-21T06:58:17.054" v="821" actId="478"/>
          <ac:cxnSpMkLst>
            <pc:docMk/>
            <pc:sldMk cId="381819269" sldId="311"/>
            <ac:cxnSpMk id="29" creationId="{8266F03A-6062-CC45-955B-96BDE9C18343}"/>
          </ac:cxnSpMkLst>
        </pc:cxnChg>
      </pc:sldChg>
      <pc:sldChg chg="modSp add mod">
        <pc:chgData name="Emil Björnson" userId="b0a7c065-f6f4-41b0-b3e4-ccdb47e1a085" providerId="ADAL" clId="{B3867D1D-CF1E-9A41-A83B-F1C17E6CC798}" dt="2021-03-21T07:28:05.252" v="1888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B3867D1D-CF1E-9A41-A83B-F1C17E6CC798}" dt="2021-03-21T07:28:05.252" v="1888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addSp delSp modSp add del mod">
        <pc:chgData name="Emil Björnson" userId="b0a7c065-f6f4-41b0-b3e4-ccdb47e1a085" providerId="ADAL" clId="{B3867D1D-CF1E-9A41-A83B-F1C17E6CC798}" dt="2021-03-23T11:35:30.555" v="2022" actId="2696"/>
        <pc:sldMkLst>
          <pc:docMk/>
          <pc:sldMk cId="3407263805" sldId="375"/>
        </pc:sldMkLst>
        <pc:picChg chg="del mod">
          <ac:chgData name="Emil Björnson" userId="b0a7c065-f6f4-41b0-b3e4-ccdb47e1a085" providerId="ADAL" clId="{B3867D1D-CF1E-9A41-A83B-F1C17E6CC798}" dt="2021-03-22T07:49:34.442" v="1976" actId="478"/>
          <ac:picMkLst>
            <pc:docMk/>
            <pc:sldMk cId="3407263805" sldId="375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2:45.029" v="1985"/>
          <ac:picMkLst>
            <pc:docMk/>
            <pc:sldMk cId="3407263805" sldId="375"/>
            <ac:picMk id="5" creationId="{636E021E-505B-4843-BAF2-EFEB703D237B}"/>
          </ac:picMkLst>
        </pc:picChg>
      </pc:sldChg>
      <pc:sldChg chg="addSp delSp modSp mod">
        <pc:chgData name="Emil Björnson" userId="b0a7c065-f6f4-41b0-b3e4-ccdb47e1a085" providerId="ADAL" clId="{B3867D1D-CF1E-9A41-A83B-F1C17E6CC798}" dt="2021-03-22T09:29:07.948" v="2018" actId="20577"/>
        <pc:sldMkLst>
          <pc:docMk/>
          <pc:sldMk cId="396921135" sldId="376"/>
        </pc:sldMkLst>
        <pc:spChg chg="mod">
          <ac:chgData name="Emil Björnson" userId="b0a7c065-f6f4-41b0-b3e4-ccdb47e1a085" providerId="ADAL" clId="{B3867D1D-CF1E-9A41-A83B-F1C17E6CC798}" dt="2021-03-22T09:29:07.948" v="2018" actId="20577"/>
          <ac:spMkLst>
            <pc:docMk/>
            <pc:sldMk cId="396921135" sldId="376"/>
            <ac:spMk id="4" creationId="{F0827F5F-70A2-8847-826F-F024CC552B92}"/>
          </ac:spMkLst>
        </pc:spChg>
        <pc:picChg chg="add del mod">
          <ac:chgData name="Emil Björnson" userId="b0a7c065-f6f4-41b0-b3e4-ccdb47e1a085" providerId="ADAL" clId="{B3867D1D-CF1E-9A41-A83B-F1C17E6CC798}" dt="2021-03-22T09:22:46.500" v="1987" actId="478"/>
          <ac:picMkLst>
            <pc:docMk/>
            <pc:sldMk cId="396921135" sldId="376"/>
            <ac:picMk id="3" creationId="{5D9CB866-83C7-2F4B-AFAF-9E43DC7CEE8C}"/>
          </ac:picMkLst>
        </pc:picChg>
        <pc:picChg chg="add del mod">
          <ac:chgData name="Emil Björnson" userId="b0a7c065-f6f4-41b0-b3e4-ccdb47e1a085" providerId="ADAL" clId="{B3867D1D-CF1E-9A41-A83B-F1C17E6CC798}" dt="2021-03-22T09:28:59.134" v="1997" actId="1076"/>
          <ac:picMkLst>
            <pc:docMk/>
            <pc:sldMk cId="396921135" sldId="376"/>
            <ac:picMk id="5" creationId="{9D8A1163-90CB-A244-88F3-8C7421D0685B}"/>
          </ac:picMkLst>
        </pc:picChg>
      </pc:sldChg>
      <pc:sldChg chg="add">
        <pc:chgData name="Emil Björnson" userId="b0a7c065-f6f4-41b0-b3e4-ccdb47e1a085" providerId="ADAL" clId="{B3867D1D-CF1E-9A41-A83B-F1C17E6CC798}" dt="2021-03-22T09:29:13.186" v="2019"/>
        <pc:sldMkLst>
          <pc:docMk/>
          <pc:sldMk cId="3820110205" sldId="377"/>
        </pc:sldMkLst>
      </pc:sldChg>
      <pc:sldMasterChg chg="delSp mod">
        <pc:chgData name="Emil Björnson" userId="b0a7c065-f6f4-41b0-b3e4-ccdb47e1a085" providerId="ADAL" clId="{B3867D1D-CF1E-9A41-A83B-F1C17E6CC798}" dt="2021-03-20T21:39:09.716" v="0" actId="478"/>
        <pc:sldMasterMkLst>
          <pc:docMk/>
          <pc:sldMasterMk cId="2463831731" sldId="2147483731"/>
        </pc:sldMasterMkLst>
        <pc:cxnChg chg="del">
          <ac:chgData name="Emil Björnson" userId="b0a7c065-f6f4-41b0-b3e4-ccdb47e1a085" providerId="ADAL" clId="{B3867D1D-CF1E-9A41-A83B-F1C17E6CC798}" dt="2021-03-20T21:39:09.716" v="0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089FE33C-7333-8B43-ADDB-76F6FFFC95E8}"/>
    <pc:docChg chg="custSel modSld modMainMaster">
      <pc:chgData name="Emil Björnson" userId="b0a7c065-f6f4-41b0-b3e4-ccdb47e1a085" providerId="ADAL" clId="{089FE33C-7333-8B43-ADDB-76F6FFFC95E8}" dt="2021-03-19T12:13:22.726" v="76" actId="20577"/>
      <pc:docMkLst>
        <pc:docMk/>
      </pc:docMkLst>
      <pc:sldChg chg="modSp mod">
        <pc:chgData name="Emil Björnson" userId="b0a7c065-f6f4-41b0-b3e4-ccdb47e1a085" providerId="ADAL" clId="{089FE33C-7333-8B43-ADDB-76F6FFFC95E8}" dt="2021-03-19T12:13:22.726" v="76" actId="20577"/>
        <pc:sldMkLst>
          <pc:docMk/>
          <pc:sldMk cId="387622650" sldId="256"/>
        </pc:sldMkLst>
        <pc:spChg chg="mod">
          <ac:chgData name="Emil Björnson" userId="b0a7c065-f6f4-41b0-b3e4-ccdb47e1a085" providerId="ADAL" clId="{089FE33C-7333-8B43-ADDB-76F6FFFC95E8}" dt="2021-03-19T12:12:27.579" v="20" actId="20577"/>
          <ac:spMkLst>
            <pc:docMk/>
            <pc:sldMk cId="387622650" sldId="256"/>
            <ac:spMk id="4" creationId="{00000000-0000-0000-0000-000000000000}"/>
          </ac:spMkLst>
        </pc:spChg>
        <pc:spChg chg="mod">
          <ac:chgData name="Emil Björnson" userId="b0a7c065-f6f4-41b0-b3e4-ccdb47e1a085" providerId="ADAL" clId="{089FE33C-7333-8B43-ADDB-76F6FFFC95E8}" dt="2021-03-19T12:13:22.726" v="76" actId="20577"/>
          <ac:spMkLst>
            <pc:docMk/>
            <pc:sldMk cId="387622650" sldId="256"/>
            <ac:spMk id="5" creationId="{00000000-0000-0000-0000-000000000000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911242721" sldId="28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911242721" sldId="281"/>
            <ac:spMk id="5" creationId="{458787F2-8B11-4F40-8C44-EDF4961424A3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799028021" sldId="28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799028021" sldId="282"/>
            <ac:spMk id="5" creationId="{E84A60EE-9354-8348-A027-EE3D673504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430579092" sldId="28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430579092" sldId="285"/>
            <ac:spMk id="5" creationId="{E9025E05-0C27-C043-B7A2-756FF7C4E7D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63473161" sldId="28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63473161" sldId="288"/>
            <ac:spMk id="5" creationId="{6CAFEBA4-776C-C74B-9608-1142A37DC4F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025832" sldId="28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025832" sldId="289"/>
            <ac:spMk id="5" creationId="{C422719A-92A1-C44D-AB28-2A377B60FDE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093189890" sldId="29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093189890" sldId="290"/>
            <ac:spMk id="5" creationId="{2475533B-9089-7442-B4E5-FDA203818FD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682806449" sldId="29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682806449" sldId="291"/>
            <ac:spMk id="5" creationId="{FE2FE970-F26C-014B-9B97-A6B35E1DC2B9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490169478" sldId="29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490169478" sldId="292"/>
            <ac:spMk id="5" creationId="{CF2482DA-EA85-764B-94ED-AFB43525002E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057396217" sldId="29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057396217" sldId="293"/>
            <ac:spMk id="5" creationId="{F60FF7B0-F397-AB4D-B45B-B14405793DFF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06734657" sldId="29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06734657" sldId="294"/>
            <ac:spMk id="5" creationId="{6591EE00-AEC8-6745-BAF7-FEE0285AEA4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250296226" sldId="29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250296226" sldId="295"/>
            <ac:spMk id="5" creationId="{C19A31DD-9227-7145-8FD3-6F280080921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563683087" sldId="29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563683087" sldId="296"/>
            <ac:spMk id="5" creationId="{483BA3C5-A3AC-F54C-ACFD-2D721BFB03F2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0387670" sldId="29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0387670" sldId="297"/>
            <ac:spMk id="5" creationId="{217C779C-29A9-8544-A572-958461B696EC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903630305" sldId="29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903630305" sldId="298"/>
            <ac:spMk id="5" creationId="{844730B4-A8F9-B845-B44F-10C6753DB37A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550348754" sldId="299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550348754" sldId="299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3676575964" sldId="300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3676575964" sldId="300"/>
            <ac:spMk id="5" creationId="{71795CE2-F8C2-E048-82FF-7D76A267E9D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306574936" sldId="301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306574936" sldId="301"/>
            <ac:spMk id="5" creationId="{EA8453AF-F2A0-BA41-8730-E033DE267A1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507630430" sldId="302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507630430" sldId="302"/>
            <ac:spMk id="5" creationId="{937398D9-D238-F440-8389-43FB387E4E18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57030431" sldId="303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57030431" sldId="303"/>
            <ac:spMk id="5" creationId="{0E4131BB-F825-834C-961C-E21484C908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409361534" sldId="304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409361534" sldId="304"/>
            <ac:spMk id="5" creationId="{12809187-DFAC-2A4A-BB2C-96105FF50181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1837396745" sldId="305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1837396745" sldId="305"/>
            <ac:spMk id="5" creationId="{C1FD43A2-0201-634C-B6CE-E7E21555ACC7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746033828" sldId="306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746033828" sldId="306"/>
            <ac:spMk id="5" creationId="{FB57B1BF-F618-754C-90C7-BB876AA0E98D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351550294" sldId="307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351550294" sldId="307"/>
            <ac:spMk id="5" creationId="{D05D114E-7EE7-D64A-8308-F3B647FA6714}"/>
          </ac:spMkLst>
        </pc:spChg>
      </pc:sldChg>
      <pc:sldChg chg="delSp">
        <pc:chgData name="Emil Björnson" userId="b0a7c065-f6f4-41b0-b3e4-ccdb47e1a085" providerId="ADAL" clId="{089FE33C-7333-8B43-ADDB-76F6FFFC95E8}" dt="2021-03-19T12:09:07.398" v="2"/>
        <pc:sldMkLst>
          <pc:docMk/>
          <pc:sldMk cId="2723336081" sldId="308"/>
        </pc:sldMkLst>
        <pc:spChg chg="del">
          <ac:chgData name="Emil Björnson" userId="b0a7c065-f6f4-41b0-b3e4-ccdb47e1a085" providerId="ADAL" clId="{089FE33C-7333-8B43-ADDB-76F6FFFC95E8}" dt="2021-03-19T12:09:07.398" v="2"/>
          <ac:spMkLst>
            <pc:docMk/>
            <pc:sldMk cId="2723336081" sldId="308"/>
            <ac:spMk id="5" creationId="{0A119D1F-025B-9F47-9B08-B0932958C986}"/>
          </ac:spMkLst>
        </pc:spChg>
      </pc:sldChg>
      <pc:sldMasterChg chg="delSp mod">
        <pc:chgData name="Emil Björnson" userId="b0a7c065-f6f4-41b0-b3e4-ccdb47e1a085" providerId="ADAL" clId="{089FE33C-7333-8B43-ADDB-76F6FFFC95E8}" dt="2021-03-19T12:08:26.845" v="1" actId="478"/>
        <pc:sldMasterMkLst>
          <pc:docMk/>
          <pc:sldMasterMk cId="767833921" sldId="2147483729"/>
        </pc:sldMasterMkLst>
        <pc:picChg chg="del">
          <ac:chgData name="Emil Björnson" userId="b0a7c065-f6f4-41b0-b3e4-ccdb47e1a085" providerId="ADAL" clId="{089FE33C-7333-8B43-ADDB-76F6FFFC95E8}" dt="2021-03-19T12:08:26.845" v="1" actId="478"/>
          <ac:picMkLst>
            <pc:docMk/>
            <pc:sldMasterMk cId="767833921" sldId="2147483729"/>
            <ac:picMk id="3" creationId="{9ADBF04F-8D9C-6E48-A568-FAEE90058A94}"/>
          </ac:picMkLst>
        </pc:picChg>
      </pc:sldMasterChg>
      <pc:sldMasterChg chg="delSp mod">
        <pc:chgData name="Emil Björnson" userId="b0a7c065-f6f4-41b0-b3e4-ccdb47e1a085" providerId="ADAL" clId="{089FE33C-7333-8B43-ADDB-76F6FFFC95E8}" dt="2021-03-19T12:08:07.776" v="0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089FE33C-7333-8B43-ADDB-76F6FFFC95E8}" dt="2021-03-19T12:08:07.776" v="0" actId="478"/>
          <ac:picMkLst>
            <pc:docMk/>
            <pc:sldMasterMk cId="2463831731" sldId="2147483731"/>
            <ac:picMk id="4" creationId="{BE4903E3-FD3B-4943-B0BF-B7711121EE6D}"/>
          </ac:picMkLst>
        </pc:picChg>
      </pc:sldMasterChg>
    </pc:docChg>
  </pc:docChgLst>
  <pc:docChgLst>
    <pc:chgData name="Emil Björnson" userId="b0a7c065-f6f4-41b0-b3e4-ccdb47e1a085" providerId="ADAL" clId="{7319E3B1-C5C1-6647-8D51-2DC32A64469B}"/>
    <pc:docChg chg="undo custSel addSld delSld modSld sldOrd">
      <pc:chgData name="Emil Björnson" userId="b0a7c065-f6f4-41b0-b3e4-ccdb47e1a085" providerId="ADAL" clId="{7319E3B1-C5C1-6647-8D51-2DC32A64469B}" dt="2021-04-14T06:40:46.841" v="2516" actId="20577"/>
      <pc:docMkLst>
        <pc:docMk/>
      </pc:docMkLst>
      <pc:sldChg chg="del">
        <pc:chgData name="Emil Björnson" userId="b0a7c065-f6f4-41b0-b3e4-ccdb47e1a085" providerId="ADAL" clId="{7319E3B1-C5C1-6647-8D51-2DC32A64469B}" dt="2021-04-13T20:50:33.584" v="490" actId="2696"/>
        <pc:sldMkLst>
          <pc:docMk/>
          <pc:sldMk cId="3563683087" sldId="296"/>
        </pc:sldMkLst>
      </pc:sldChg>
      <pc:sldChg chg="del">
        <pc:chgData name="Emil Björnson" userId="b0a7c065-f6f4-41b0-b3e4-ccdb47e1a085" providerId="ADAL" clId="{7319E3B1-C5C1-6647-8D51-2DC32A64469B}" dt="2021-04-13T20:50:35.358" v="492" actId="2696"/>
        <pc:sldMkLst>
          <pc:docMk/>
          <pc:sldMk cId="2350387670" sldId="297"/>
        </pc:sldMkLst>
      </pc:sldChg>
      <pc:sldChg chg="del">
        <pc:chgData name="Emil Björnson" userId="b0a7c065-f6f4-41b0-b3e4-ccdb47e1a085" providerId="ADAL" clId="{7319E3B1-C5C1-6647-8D51-2DC32A64469B}" dt="2021-04-13T20:50:36.765" v="493" actId="2696"/>
        <pc:sldMkLst>
          <pc:docMk/>
          <pc:sldMk cId="3676575964" sldId="300"/>
        </pc:sldMkLst>
      </pc:sldChg>
      <pc:sldChg chg="del">
        <pc:chgData name="Emil Björnson" userId="b0a7c065-f6f4-41b0-b3e4-ccdb47e1a085" providerId="ADAL" clId="{7319E3B1-C5C1-6647-8D51-2DC32A64469B}" dt="2021-04-13T20:50:38.618" v="494" actId="2696"/>
        <pc:sldMkLst>
          <pc:docMk/>
          <pc:sldMk cId="1306574936" sldId="301"/>
        </pc:sldMkLst>
      </pc:sldChg>
      <pc:sldChg chg="addSp delSp modSp add del mod delAnim modAnim">
        <pc:chgData name="Emil Björnson" userId="b0a7c065-f6f4-41b0-b3e4-ccdb47e1a085" providerId="ADAL" clId="{7319E3B1-C5C1-6647-8D51-2DC32A64469B}" dt="2021-04-14T06:05:44.098" v="2463" actId="20577"/>
        <pc:sldMkLst>
          <pc:docMk/>
          <pc:sldMk cId="1507630430" sldId="302"/>
        </pc:sldMkLst>
        <pc:spChg chg="mod">
          <ac:chgData name="Emil Björnson" userId="b0a7c065-f6f4-41b0-b3e4-ccdb47e1a085" providerId="ADAL" clId="{7319E3B1-C5C1-6647-8D51-2DC32A64469B}" dt="2021-04-13T21:29:23.775" v="767" actId="20577"/>
          <ac:spMkLst>
            <pc:docMk/>
            <pc:sldMk cId="1507630430" sldId="302"/>
            <ac:spMk id="2" creationId="{2B198B5D-9C57-3E4F-95DA-759FD86D2C62}"/>
          </ac:spMkLst>
        </pc:spChg>
        <pc:spChg chg="mod">
          <ac:chgData name="Emil Björnson" userId="b0a7c065-f6f4-41b0-b3e4-ccdb47e1a085" providerId="ADAL" clId="{7319E3B1-C5C1-6647-8D51-2DC32A64469B}" dt="2021-04-13T21:41:12.113" v="1266"/>
          <ac:spMkLst>
            <pc:docMk/>
            <pc:sldMk cId="1507630430" sldId="302"/>
            <ac:spMk id="3" creationId="{F30306DB-A9A5-D84B-9844-691132DA63A0}"/>
          </ac:spMkLst>
        </pc:spChg>
        <pc:spChg chg="del">
          <ac:chgData name="Emil Björnson" userId="b0a7c065-f6f4-41b0-b3e4-ccdb47e1a085" providerId="ADAL" clId="{7319E3B1-C5C1-6647-8D51-2DC32A64469B}" dt="2021-04-13T21:29:36.657" v="768" actId="478"/>
          <ac:spMkLst>
            <pc:docMk/>
            <pc:sldMk cId="1507630430" sldId="302"/>
            <ac:spMk id="17" creationId="{A8519658-C6C3-1743-8E2F-0347B30557B8}"/>
          </ac:spMkLst>
        </pc:spChg>
        <pc:spChg chg="add mod">
          <ac:chgData name="Emil Björnson" userId="b0a7c065-f6f4-41b0-b3e4-ccdb47e1a085" providerId="ADAL" clId="{7319E3B1-C5C1-6647-8D51-2DC32A64469B}" dt="2021-04-14T06:05:16.575" v="2436" actId="1076"/>
          <ac:spMkLst>
            <pc:docMk/>
            <pc:sldMk cId="1507630430" sldId="302"/>
            <ac:spMk id="18" creationId="{9CF47CD0-28AA-0D42-ADE7-7336DCAA3C6D}"/>
          </ac:spMkLst>
        </pc:spChg>
        <pc:spChg chg="add mod">
          <ac:chgData name="Emil Björnson" userId="b0a7c065-f6f4-41b0-b3e4-ccdb47e1a085" providerId="ADAL" clId="{7319E3B1-C5C1-6647-8D51-2DC32A64469B}" dt="2021-04-14T06:05:44.098" v="2463" actId="20577"/>
          <ac:spMkLst>
            <pc:docMk/>
            <pc:sldMk cId="1507630430" sldId="302"/>
            <ac:spMk id="19" creationId="{3F8E04FA-F39F-1445-BCCE-1D7190D14E59}"/>
          </ac:spMkLst>
        </pc:spChg>
      </pc:sldChg>
      <pc:sldChg chg="del">
        <pc:chgData name="Emil Björnson" userId="b0a7c065-f6f4-41b0-b3e4-ccdb47e1a085" providerId="ADAL" clId="{7319E3B1-C5C1-6647-8D51-2DC32A64469B}" dt="2021-04-13T20:39:51.718" v="25" actId="2696"/>
        <pc:sldMkLst>
          <pc:docMk/>
          <pc:sldMk cId="746033828" sldId="306"/>
        </pc:sldMkLst>
      </pc:sldChg>
      <pc:sldChg chg="modSp mod">
        <pc:chgData name="Emil Björnson" userId="b0a7c065-f6f4-41b0-b3e4-ccdb47e1a085" providerId="ADAL" clId="{7319E3B1-C5C1-6647-8D51-2DC32A64469B}" dt="2021-04-14T06:03:54.263" v="2435" actId="20577"/>
        <pc:sldMkLst>
          <pc:docMk/>
          <pc:sldMk cId="2723336081" sldId="308"/>
        </pc:sldMkLst>
        <pc:spChg chg="mod">
          <ac:chgData name="Emil Björnson" userId="b0a7c065-f6f4-41b0-b3e4-ccdb47e1a085" providerId="ADAL" clId="{7319E3B1-C5C1-6647-8D51-2DC32A64469B}" dt="2021-04-14T06:03:54.263" v="2435" actId="20577"/>
          <ac:spMkLst>
            <pc:docMk/>
            <pc:sldMk cId="2723336081" sldId="308"/>
            <ac:spMk id="3" creationId="{42097E9B-E8F1-0B4F-B715-9EAA9108BB95}"/>
          </ac:spMkLst>
        </pc:spChg>
      </pc:sldChg>
      <pc:sldChg chg="del">
        <pc:chgData name="Emil Björnson" userId="b0a7c065-f6f4-41b0-b3e4-ccdb47e1a085" providerId="ADAL" clId="{7319E3B1-C5C1-6647-8D51-2DC32A64469B}" dt="2021-04-13T20:50:32.770" v="489" actId="2696"/>
        <pc:sldMkLst>
          <pc:docMk/>
          <pc:sldMk cId="1755516904" sldId="310"/>
        </pc:sldMkLst>
      </pc:sldChg>
      <pc:sldChg chg="del">
        <pc:chgData name="Emil Björnson" userId="b0a7c065-f6f4-41b0-b3e4-ccdb47e1a085" providerId="ADAL" clId="{7319E3B1-C5C1-6647-8D51-2DC32A64469B}" dt="2021-04-13T20:50:34.556" v="491" actId="2696"/>
        <pc:sldMkLst>
          <pc:docMk/>
          <pc:sldMk cId="381819269" sldId="311"/>
        </pc:sldMkLst>
      </pc:sldChg>
      <pc:sldChg chg="modSp mod">
        <pc:chgData name="Emil Björnson" userId="b0a7c065-f6f4-41b0-b3e4-ccdb47e1a085" providerId="ADAL" clId="{7319E3B1-C5C1-6647-8D51-2DC32A64469B}" dt="2021-04-14T06:02:08.316" v="2161" actId="20577"/>
        <pc:sldMkLst>
          <pc:docMk/>
          <pc:sldMk cId="2228888204" sldId="312"/>
        </pc:sldMkLst>
        <pc:spChg chg="mod">
          <ac:chgData name="Emil Björnson" userId="b0a7c065-f6f4-41b0-b3e4-ccdb47e1a085" providerId="ADAL" clId="{7319E3B1-C5C1-6647-8D51-2DC32A64469B}" dt="2021-04-14T06:02:08.316" v="2161" actId="20577"/>
          <ac:spMkLst>
            <pc:docMk/>
            <pc:sldMk cId="2228888204" sldId="312"/>
            <ac:spMk id="3" creationId="{902E0C6F-19C8-9643-9708-2DF65FB0FCD7}"/>
          </ac:spMkLst>
        </pc:spChg>
      </pc:sldChg>
      <pc:sldChg chg="del">
        <pc:chgData name="Emil Björnson" userId="b0a7c065-f6f4-41b0-b3e4-ccdb47e1a085" providerId="ADAL" clId="{7319E3B1-C5C1-6647-8D51-2DC32A64469B}" dt="2021-04-13T20:37:49.994" v="23" actId="2696"/>
        <pc:sldMkLst>
          <pc:docMk/>
          <pc:sldMk cId="396921135" sldId="376"/>
        </pc:sldMkLst>
      </pc:sldChg>
      <pc:sldChg chg="modSp mod">
        <pc:chgData name="Emil Björnson" userId="b0a7c065-f6f4-41b0-b3e4-ccdb47e1a085" providerId="ADAL" clId="{7319E3B1-C5C1-6647-8D51-2DC32A64469B}" dt="2021-04-13T20:36:09.708" v="21" actId="20577"/>
        <pc:sldMkLst>
          <pc:docMk/>
          <pc:sldMk cId="3820110205" sldId="377"/>
        </pc:sldMkLst>
        <pc:spChg chg="mod">
          <ac:chgData name="Emil Björnson" userId="b0a7c065-f6f4-41b0-b3e4-ccdb47e1a085" providerId="ADAL" clId="{7319E3B1-C5C1-6647-8D51-2DC32A64469B}" dt="2021-04-13T20:36:09.708" v="21" actId="20577"/>
          <ac:spMkLst>
            <pc:docMk/>
            <pc:sldMk cId="3820110205" sldId="377"/>
            <ac:spMk id="4" creationId="{F0827F5F-70A2-8847-826F-F024CC552B92}"/>
          </ac:spMkLst>
        </pc:spChg>
      </pc:sldChg>
      <pc:sldChg chg="add">
        <pc:chgData name="Emil Björnson" userId="b0a7c065-f6f4-41b0-b3e4-ccdb47e1a085" providerId="ADAL" clId="{7319E3B1-C5C1-6647-8D51-2DC32A64469B}" dt="2021-04-13T20:37:48.476" v="22"/>
        <pc:sldMkLst>
          <pc:docMk/>
          <pc:sldMk cId="3266880649" sldId="378"/>
        </pc:sldMkLst>
      </pc:sldChg>
      <pc:sldChg chg="addSp delSp modSp add mod delAnim modAnim">
        <pc:chgData name="Emil Björnson" userId="b0a7c065-f6f4-41b0-b3e4-ccdb47e1a085" providerId="ADAL" clId="{7319E3B1-C5C1-6647-8D51-2DC32A64469B}" dt="2021-04-14T06:09:27.366" v="2502"/>
        <pc:sldMkLst>
          <pc:docMk/>
          <pc:sldMk cId="3542811391" sldId="413"/>
        </pc:sldMkLst>
        <pc:spChg chg="mod">
          <ac:chgData name="Emil Björnson" userId="b0a7c065-f6f4-41b0-b3e4-ccdb47e1a085" providerId="ADAL" clId="{7319E3B1-C5C1-6647-8D51-2DC32A64469B}" dt="2021-04-13T21:52:38.133" v="1527" actId="20577"/>
          <ac:spMkLst>
            <pc:docMk/>
            <pc:sldMk cId="3542811391" sldId="413"/>
            <ac:spMk id="2" creationId="{13F26FA8-EAC7-9C4B-A30E-6B15AC807720}"/>
          </ac:spMkLst>
        </pc:spChg>
        <pc:spChg chg="mod">
          <ac:chgData name="Emil Björnson" userId="b0a7c065-f6f4-41b0-b3e4-ccdb47e1a085" providerId="ADAL" clId="{7319E3B1-C5C1-6647-8D51-2DC32A64469B}" dt="2021-04-13T21:53:45.435" v="1545" actId="20577"/>
          <ac:spMkLst>
            <pc:docMk/>
            <pc:sldMk cId="3542811391" sldId="413"/>
            <ac:spMk id="3" creationId="{CD31F4CF-694A-C84A-B922-DFA6ACC48FBB}"/>
          </ac:spMkLst>
        </pc:spChg>
        <pc:spChg chg="mod">
          <ac:chgData name="Emil Björnson" userId="b0a7c065-f6f4-41b0-b3e4-ccdb47e1a085" providerId="ADAL" clId="{7319E3B1-C5C1-6647-8D51-2DC32A64469B}" dt="2021-04-13T21:55:45.008" v="1581" actId="113"/>
          <ac:spMkLst>
            <pc:docMk/>
            <pc:sldMk cId="3542811391" sldId="413"/>
            <ac:spMk id="7" creationId="{3AB101BE-920D-7946-9633-08D62FB08546}"/>
          </ac:spMkLst>
        </pc:spChg>
        <pc:spChg chg="del">
          <ac:chgData name="Emil Björnson" userId="b0a7c065-f6f4-41b0-b3e4-ccdb47e1a085" providerId="ADAL" clId="{7319E3B1-C5C1-6647-8D51-2DC32A64469B}" dt="2021-04-13T21:53:02.861" v="1532" actId="478"/>
          <ac:spMkLst>
            <pc:docMk/>
            <pc:sldMk cId="3542811391" sldId="413"/>
            <ac:spMk id="8" creationId="{78B822A8-955C-954F-96AF-84DFE336D300}"/>
          </ac:spMkLst>
        </pc:spChg>
        <pc:spChg chg="del">
          <ac:chgData name="Emil Björnson" userId="b0a7c065-f6f4-41b0-b3e4-ccdb47e1a085" providerId="ADAL" clId="{7319E3B1-C5C1-6647-8D51-2DC32A64469B}" dt="2021-04-13T21:53:04.541" v="1533" actId="478"/>
          <ac:spMkLst>
            <pc:docMk/>
            <pc:sldMk cId="3542811391" sldId="413"/>
            <ac:spMk id="9" creationId="{FDA3B35A-D59F-434D-B114-1057CB11AE64}"/>
          </ac:spMkLst>
        </pc:spChg>
        <pc:spChg chg="del">
          <ac:chgData name="Emil Björnson" userId="b0a7c065-f6f4-41b0-b3e4-ccdb47e1a085" providerId="ADAL" clId="{7319E3B1-C5C1-6647-8D51-2DC32A64469B}" dt="2021-04-13T21:52:55.834" v="1528" actId="478"/>
          <ac:spMkLst>
            <pc:docMk/>
            <pc:sldMk cId="3542811391" sldId="413"/>
            <ac:spMk id="10" creationId="{3AF07DDB-B1DB-EF4F-AB98-79C503DE612F}"/>
          </ac:spMkLst>
        </pc:spChg>
        <pc:spChg chg="del mod">
          <ac:chgData name="Emil Björnson" userId="b0a7c065-f6f4-41b0-b3e4-ccdb47e1a085" providerId="ADAL" clId="{7319E3B1-C5C1-6647-8D51-2DC32A64469B}" dt="2021-04-13T21:53:49.207" v="1547" actId="478"/>
          <ac:spMkLst>
            <pc:docMk/>
            <pc:sldMk cId="3542811391" sldId="413"/>
            <ac:spMk id="13" creationId="{E8BFF6F8-D650-B547-BE79-8F3AC6C43B33}"/>
          </ac:spMkLst>
        </pc:spChg>
        <pc:spChg chg="add mod">
          <ac:chgData name="Emil Björnson" userId="b0a7c065-f6f4-41b0-b3e4-ccdb47e1a085" providerId="ADAL" clId="{7319E3B1-C5C1-6647-8D51-2DC32A64469B}" dt="2021-04-13T21:52:58.567" v="1531"/>
          <ac:spMkLst>
            <pc:docMk/>
            <pc:sldMk cId="3542811391" sldId="413"/>
            <ac:spMk id="14" creationId="{22DE4E80-C24D-F648-AC8D-781A331BA5DA}"/>
          </ac:spMkLst>
        </pc:spChg>
        <pc:spChg chg="add mod">
          <ac:chgData name="Emil Björnson" userId="b0a7c065-f6f4-41b0-b3e4-ccdb47e1a085" providerId="ADAL" clId="{7319E3B1-C5C1-6647-8D51-2DC32A64469B}" dt="2021-04-13T21:55:47.081" v="1582" actId="113"/>
          <ac:spMkLst>
            <pc:docMk/>
            <pc:sldMk cId="3542811391" sldId="413"/>
            <ac:spMk id="15" creationId="{E8F38CB2-1B47-C144-B68A-4E2BA83CD29A}"/>
          </ac:spMkLst>
        </pc:spChg>
        <pc:cxnChg chg="del mod">
          <ac:chgData name="Emil Björnson" userId="b0a7c065-f6f4-41b0-b3e4-ccdb47e1a085" providerId="ADAL" clId="{7319E3B1-C5C1-6647-8D51-2DC32A64469B}" dt="2021-04-13T21:52:56.581" v="1529" actId="478"/>
          <ac:cxnSpMkLst>
            <pc:docMk/>
            <pc:sldMk cId="3542811391" sldId="413"/>
            <ac:cxnSpMk id="11" creationId="{59A151E9-1A2A-FB4B-8536-02CE74567B92}"/>
          </ac:cxnSpMkLst>
        </pc:cxnChg>
        <pc:cxnChg chg="del mod">
          <ac:chgData name="Emil Björnson" userId="b0a7c065-f6f4-41b0-b3e4-ccdb47e1a085" providerId="ADAL" clId="{7319E3B1-C5C1-6647-8D51-2DC32A64469B}" dt="2021-04-13T21:52:57.611" v="1530" actId="478"/>
          <ac:cxnSpMkLst>
            <pc:docMk/>
            <pc:sldMk cId="3542811391" sldId="413"/>
            <ac:cxnSpMk id="12" creationId="{EB854087-EF3A-9046-9F0D-A1C06CECE66F}"/>
          </ac:cxnSpMkLst>
        </pc:cxnChg>
        <pc:cxnChg chg="add mod">
          <ac:chgData name="Emil Björnson" userId="b0a7c065-f6f4-41b0-b3e4-ccdb47e1a085" providerId="ADAL" clId="{7319E3B1-C5C1-6647-8D51-2DC32A64469B}" dt="2021-04-14T06:09:04.136" v="2496" actId="1582"/>
          <ac:cxnSpMkLst>
            <pc:docMk/>
            <pc:sldMk cId="3542811391" sldId="413"/>
            <ac:cxnSpMk id="16" creationId="{29B2C1C3-16E6-D142-A5C7-CB460EB5896A}"/>
          </ac:cxnSpMkLst>
        </pc:cxnChg>
        <pc:cxnChg chg="add mod">
          <ac:chgData name="Emil Björnson" userId="b0a7c065-f6f4-41b0-b3e4-ccdb47e1a085" providerId="ADAL" clId="{7319E3B1-C5C1-6647-8D51-2DC32A64469B}" dt="2021-04-14T06:09:12.366" v="2499" actId="14100"/>
          <ac:cxnSpMkLst>
            <pc:docMk/>
            <pc:sldMk cId="3542811391" sldId="413"/>
            <ac:cxnSpMk id="17" creationId="{B3E668E6-8BE4-974E-8879-88E78F863ABD}"/>
          </ac:cxnSpMkLst>
        </pc:cxnChg>
      </pc:sldChg>
      <pc:sldChg chg="addSp modSp new mod ord modAnim">
        <pc:chgData name="Emil Björnson" userId="b0a7c065-f6f4-41b0-b3e4-ccdb47e1a085" providerId="ADAL" clId="{7319E3B1-C5C1-6647-8D51-2DC32A64469B}" dt="2021-04-14T06:40:46.841" v="2516" actId="20577"/>
        <pc:sldMkLst>
          <pc:docMk/>
          <pc:sldMk cId="3953225934" sldId="414"/>
        </pc:sldMkLst>
        <pc:spChg chg="mod">
          <ac:chgData name="Emil Björnson" userId="b0a7c065-f6f4-41b0-b3e4-ccdb47e1a085" providerId="ADAL" clId="{7319E3B1-C5C1-6647-8D51-2DC32A64469B}" dt="2021-04-13T20:41:58.761" v="57" actId="20577"/>
          <ac:spMkLst>
            <pc:docMk/>
            <pc:sldMk cId="3953225934" sldId="414"/>
            <ac:spMk id="2" creationId="{58B3C971-69C4-D744-A43A-CF28E4EC46AB}"/>
          </ac:spMkLst>
        </pc:spChg>
        <pc:spChg chg="mod">
          <ac:chgData name="Emil Björnson" userId="b0a7c065-f6f4-41b0-b3e4-ccdb47e1a085" providerId="ADAL" clId="{7319E3B1-C5C1-6647-8D51-2DC32A64469B}" dt="2021-04-13T20:49:08.093" v="473" actId="948"/>
          <ac:spMkLst>
            <pc:docMk/>
            <pc:sldMk cId="3953225934" sldId="414"/>
            <ac:spMk id="3" creationId="{C2186A61-3914-5E43-93AD-C24EF38B0A01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6" creationId="{F0FF27EA-5C79-C74A-8649-D240F60038D1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7" creationId="{07FF31BB-F572-A54F-8EC7-FAA64E099B2D}"/>
          </ac:spMkLst>
        </pc:spChg>
        <pc:spChg chg="add mod">
          <ac:chgData name="Emil Björnson" userId="b0a7c065-f6f4-41b0-b3e4-ccdb47e1a085" providerId="ADAL" clId="{7319E3B1-C5C1-6647-8D51-2DC32A64469B}" dt="2021-04-13T20:46:52.916" v="280" actId="1076"/>
          <ac:spMkLst>
            <pc:docMk/>
            <pc:sldMk cId="3953225934" sldId="414"/>
            <ac:spMk id="10" creationId="{6663778E-AC9F-AD4D-AAFF-998C24B4A96D}"/>
          </ac:spMkLst>
        </pc:spChg>
        <pc:spChg chg="add mod">
          <ac:chgData name="Emil Björnson" userId="b0a7c065-f6f4-41b0-b3e4-ccdb47e1a085" providerId="ADAL" clId="{7319E3B1-C5C1-6647-8D51-2DC32A64469B}" dt="2021-04-14T06:40:46.841" v="2516" actId="20577"/>
          <ac:spMkLst>
            <pc:docMk/>
            <pc:sldMk cId="3953225934" sldId="414"/>
            <ac:spMk id="11" creationId="{F863FB2A-A8FE-0F4C-A0C3-FCE3A5072A7A}"/>
          </ac:spMkLst>
        </pc:spChg>
        <pc:cxnChg chg="add mod">
          <ac:chgData name="Emil Björnson" userId="b0a7c065-f6f4-41b0-b3e4-ccdb47e1a085" providerId="ADAL" clId="{7319E3B1-C5C1-6647-8D51-2DC32A64469B}" dt="2021-04-13T20:46:52.916" v="280" actId="1076"/>
          <ac:cxnSpMkLst>
            <pc:docMk/>
            <pc:sldMk cId="3953225934" sldId="414"/>
            <ac:cxnSpMk id="9" creationId="{616A1D74-1030-3B4C-B8F3-08D6604D9056}"/>
          </ac:cxnSpMkLst>
        </pc:cxnChg>
      </pc:sldChg>
      <pc:sldChg chg="addSp modSp new mod modAnim">
        <pc:chgData name="Emil Björnson" userId="b0a7c065-f6f4-41b0-b3e4-ccdb47e1a085" providerId="ADAL" clId="{7319E3B1-C5C1-6647-8D51-2DC32A64469B}" dt="2021-04-14T06:06:36.990" v="2465" actId="1076"/>
        <pc:sldMkLst>
          <pc:docMk/>
          <pc:sldMk cId="4018861718" sldId="415"/>
        </pc:sldMkLst>
        <pc:spChg chg="mod">
          <ac:chgData name="Emil Björnson" userId="b0a7c065-f6f4-41b0-b3e4-ccdb47e1a085" providerId="ADAL" clId="{7319E3B1-C5C1-6647-8D51-2DC32A64469B}" dt="2021-04-13T21:22:29.877" v="547" actId="20577"/>
          <ac:spMkLst>
            <pc:docMk/>
            <pc:sldMk cId="4018861718" sldId="415"/>
            <ac:spMk id="2" creationId="{F25F4FD7-7A9C-6146-858F-B4F9BFF7149F}"/>
          </ac:spMkLst>
        </pc:spChg>
        <pc:spChg chg="mod">
          <ac:chgData name="Emil Björnson" userId="b0a7c065-f6f4-41b0-b3e4-ccdb47e1a085" providerId="ADAL" clId="{7319E3B1-C5C1-6647-8D51-2DC32A64469B}" dt="2021-04-14T06:06:36.990" v="2465" actId="1076"/>
          <ac:spMkLst>
            <pc:docMk/>
            <pc:sldMk cId="4018861718" sldId="415"/>
            <ac:spMk id="3" creationId="{5750E1AF-9435-364C-A23D-36E8C936AB08}"/>
          </ac:spMkLst>
        </pc:spChg>
        <pc:spChg chg="add mod">
          <ac:chgData name="Emil Björnson" userId="b0a7c065-f6f4-41b0-b3e4-ccdb47e1a085" providerId="ADAL" clId="{7319E3B1-C5C1-6647-8D51-2DC32A64469B}" dt="2021-04-13T21:26:59.297" v="719" actId="16959"/>
          <ac:spMkLst>
            <pc:docMk/>
            <pc:sldMk cId="4018861718" sldId="415"/>
            <ac:spMk id="6" creationId="{95A5C396-B7F9-054E-A74F-16678D70BCB4}"/>
          </ac:spMkLst>
        </pc:spChg>
        <pc:spChg chg="add mod">
          <ac:chgData name="Emil Björnson" userId="b0a7c065-f6f4-41b0-b3e4-ccdb47e1a085" providerId="ADAL" clId="{7319E3B1-C5C1-6647-8D51-2DC32A64469B}" dt="2021-04-13T21:27:03.627" v="720"/>
          <ac:spMkLst>
            <pc:docMk/>
            <pc:sldMk cId="4018861718" sldId="415"/>
            <ac:spMk id="7" creationId="{0B704CA1-E340-6741-8E1C-4CC309F28450}"/>
          </ac:spMkLst>
        </pc:spChg>
        <pc:spChg chg="add mod">
          <ac:chgData name="Emil Björnson" userId="b0a7c065-f6f4-41b0-b3e4-ccdb47e1a085" providerId="ADAL" clId="{7319E3B1-C5C1-6647-8D51-2DC32A64469B}" dt="2021-04-13T21:22:52.036" v="565" actId="1076"/>
          <ac:spMkLst>
            <pc:docMk/>
            <pc:sldMk cId="4018861718" sldId="415"/>
            <ac:spMk id="9" creationId="{9FB2ECEF-831B-4749-B614-E3922C756ECC}"/>
          </ac:spMkLst>
        </pc:spChg>
        <pc:spChg chg="add mod">
          <ac:chgData name="Emil Björnson" userId="b0a7c065-f6f4-41b0-b3e4-ccdb47e1a085" providerId="ADAL" clId="{7319E3B1-C5C1-6647-8D51-2DC32A64469B}" dt="2021-04-13T21:27:38.951" v="729" actId="1076"/>
          <ac:spMkLst>
            <pc:docMk/>
            <pc:sldMk cId="4018861718" sldId="415"/>
            <ac:spMk id="10" creationId="{09F08A4F-AE7B-3A4B-9474-D9C5A82D1259}"/>
          </ac:spMkLst>
        </pc:spChg>
        <pc:cxnChg chg="add mod">
          <ac:chgData name="Emil Björnson" userId="b0a7c065-f6f4-41b0-b3e4-ccdb47e1a085" providerId="ADAL" clId="{7319E3B1-C5C1-6647-8D51-2DC32A64469B}" dt="2021-04-13T21:22:22.913" v="523"/>
          <ac:cxnSpMkLst>
            <pc:docMk/>
            <pc:sldMk cId="4018861718" sldId="415"/>
            <ac:cxnSpMk id="8" creationId="{1E35FAE8-6FB2-6748-9932-9B3742DBF7D5}"/>
          </ac:cxnSpMkLst>
        </pc:cxnChg>
      </pc:sldChg>
      <pc:sldChg chg="add del">
        <pc:chgData name="Emil Björnson" userId="b0a7c065-f6f4-41b0-b3e4-ccdb47e1a085" providerId="ADAL" clId="{7319E3B1-C5C1-6647-8D51-2DC32A64469B}" dt="2021-04-13T22:03:31.032" v="1990" actId="2696"/>
        <pc:sldMkLst>
          <pc:docMk/>
          <pc:sldMk cId="129817795" sldId="416"/>
        </pc:sldMkLst>
      </pc:sldChg>
      <pc:sldChg chg="addSp modSp new mod modAnim">
        <pc:chgData name="Emil Björnson" userId="b0a7c065-f6f4-41b0-b3e4-ccdb47e1a085" providerId="ADAL" clId="{7319E3B1-C5C1-6647-8D51-2DC32A64469B}" dt="2021-04-14T06:07:47.148" v="2492"/>
        <pc:sldMkLst>
          <pc:docMk/>
          <pc:sldMk cId="2515116475" sldId="417"/>
        </pc:sldMkLst>
        <pc:spChg chg="mod">
          <ac:chgData name="Emil Björnson" userId="b0a7c065-f6f4-41b0-b3e4-ccdb47e1a085" providerId="ADAL" clId="{7319E3B1-C5C1-6647-8D51-2DC32A64469B}" dt="2021-04-13T21:36:45.113" v="1153" actId="20577"/>
          <ac:spMkLst>
            <pc:docMk/>
            <pc:sldMk cId="2515116475" sldId="417"/>
            <ac:spMk id="2" creationId="{66DDB4D0-C9C2-C844-857C-880E905892B3}"/>
          </ac:spMkLst>
        </pc:spChg>
        <pc:spChg chg="mod">
          <ac:chgData name="Emil Björnson" userId="b0a7c065-f6f4-41b0-b3e4-ccdb47e1a085" providerId="ADAL" clId="{7319E3B1-C5C1-6647-8D51-2DC32A64469B}" dt="2021-04-13T21:51:07.178" v="1487" actId="20577"/>
          <ac:spMkLst>
            <pc:docMk/>
            <pc:sldMk cId="2515116475" sldId="417"/>
            <ac:spMk id="3" creationId="{65011AB8-445D-124C-8B64-131A06D5F0DA}"/>
          </ac:spMkLst>
        </pc:spChg>
        <pc:spChg chg="add mod">
          <ac:chgData name="Emil Björnson" userId="b0a7c065-f6f4-41b0-b3e4-ccdb47e1a085" providerId="ADAL" clId="{7319E3B1-C5C1-6647-8D51-2DC32A64469B}" dt="2021-04-13T21:50:57.044" v="1483" actId="1076"/>
          <ac:spMkLst>
            <pc:docMk/>
            <pc:sldMk cId="2515116475" sldId="417"/>
            <ac:spMk id="6" creationId="{CD692C92-4293-5A45-90BB-6EEC5594FB1E}"/>
          </ac:spMkLst>
        </pc:spChg>
        <pc:spChg chg="add mod">
          <ac:chgData name="Emil Björnson" userId="b0a7c065-f6f4-41b0-b3e4-ccdb47e1a085" providerId="ADAL" clId="{7319E3B1-C5C1-6647-8D51-2DC32A64469B}" dt="2021-04-13T21:51:14.563" v="1488" actId="1076"/>
          <ac:spMkLst>
            <pc:docMk/>
            <pc:sldMk cId="2515116475" sldId="417"/>
            <ac:spMk id="7" creationId="{01912216-B1AB-7C46-A4D5-1E0452C55712}"/>
          </ac:spMkLst>
        </pc:spChg>
        <pc:spChg chg="add mod">
          <ac:chgData name="Emil Björnson" userId="b0a7c065-f6f4-41b0-b3e4-ccdb47e1a085" providerId="ADAL" clId="{7319E3B1-C5C1-6647-8D51-2DC32A64469B}" dt="2021-04-13T21:52:00.704" v="1497" actId="207"/>
          <ac:spMkLst>
            <pc:docMk/>
            <pc:sldMk cId="2515116475" sldId="417"/>
            <ac:spMk id="8" creationId="{CB31E9E7-FB7D-BE47-BF7F-F3D368F84E5C}"/>
          </ac:spMkLst>
        </pc:spChg>
        <pc:spChg chg="add mod">
          <ac:chgData name="Emil Björnson" userId="b0a7c065-f6f4-41b0-b3e4-ccdb47e1a085" providerId="ADAL" clId="{7319E3B1-C5C1-6647-8D51-2DC32A64469B}" dt="2021-04-14T06:07:45.660" v="2491"/>
          <ac:spMkLst>
            <pc:docMk/>
            <pc:sldMk cId="2515116475" sldId="417"/>
            <ac:spMk id="9" creationId="{DE51DEBB-979B-4F44-A725-F9F7AC7F1365}"/>
          </ac:spMkLst>
        </pc:spChg>
        <pc:spChg chg="add mod">
          <ac:chgData name="Emil Björnson" userId="b0a7c065-f6f4-41b0-b3e4-ccdb47e1a085" providerId="ADAL" clId="{7319E3B1-C5C1-6647-8D51-2DC32A64469B}" dt="2021-04-14T06:07:47.148" v="2492"/>
          <ac:spMkLst>
            <pc:docMk/>
            <pc:sldMk cId="2515116475" sldId="417"/>
            <ac:spMk id="10" creationId="{DFD90132-E68D-394A-A12E-38A9EC193910}"/>
          </ac:spMkLst>
        </pc:spChg>
        <pc:spChg chg="add mod">
          <ac:chgData name="Emil Björnson" userId="b0a7c065-f6f4-41b0-b3e4-ccdb47e1a085" providerId="ADAL" clId="{7319E3B1-C5C1-6647-8D51-2DC32A64469B}" dt="2021-04-14T06:07:35.021" v="2490" actId="14100"/>
          <ac:spMkLst>
            <pc:docMk/>
            <pc:sldMk cId="2515116475" sldId="417"/>
            <ac:spMk id="12" creationId="{873D8DD7-CA2F-A54E-8720-A78040DDC6D3}"/>
          </ac:spMkLst>
        </pc:spChg>
        <pc:grpChg chg="add mod">
          <ac:chgData name="Emil Björnson" userId="b0a7c065-f6f4-41b0-b3e4-ccdb47e1a085" providerId="ADAL" clId="{7319E3B1-C5C1-6647-8D51-2DC32A64469B}" dt="2021-04-14T06:07:32.566" v="2489" actId="404"/>
          <ac:grpSpMkLst>
            <pc:docMk/>
            <pc:sldMk cId="2515116475" sldId="417"/>
            <ac:grpSpMk id="13" creationId="{A6B2EE26-3856-D547-BA2A-B6D00A85AEB6}"/>
          </ac:grpSpMkLst>
        </pc:grpChg>
        <pc:cxnChg chg="add mod">
          <ac:chgData name="Emil Björnson" userId="b0a7c065-f6f4-41b0-b3e4-ccdb47e1a085" providerId="ADAL" clId="{7319E3B1-C5C1-6647-8D51-2DC32A64469B}" dt="2021-04-14T06:07:32.566" v="2489" actId="404"/>
          <ac:cxnSpMkLst>
            <pc:docMk/>
            <pc:sldMk cId="2515116475" sldId="417"/>
            <ac:cxnSpMk id="11" creationId="{C24D62CA-5D47-8B42-BD74-C08D86895733}"/>
          </ac:cxnSpMkLst>
        </pc:cxnChg>
      </pc:sldChg>
      <pc:sldChg chg="addSp delSp modSp new mod delAnim modAnim">
        <pc:chgData name="Emil Björnson" userId="b0a7c065-f6f4-41b0-b3e4-ccdb47e1a085" providerId="ADAL" clId="{7319E3B1-C5C1-6647-8D51-2DC32A64469B}" dt="2021-04-14T06:10:06.031" v="2509" actId="14100"/>
        <pc:sldMkLst>
          <pc:docMk/>
          <pc:sldMk cId="899676583" sldId="418"/>
        </pc:sldMkLst>
        <pc:spChg chg="mod">
          <ac:chgData name="Emil Björnson" userId="b0a7c065-f6f4-41b0-b3e4-ccdb47e1a085" providerId="ADAL" clId="{7319E3B1-C5C1-6647-8D51-2DC32A64469B}" dt="2021-04-14T06:09:44.624" v="2506" actId="20577"/>
          <ac:spMkLst>
            <pc:docMk/>
            <pc:sldMk cId="899676583" sldId="418"/>
            <ac:spMk id="2" creationId="{A858AE42-A2C6-7B47-A099-5197ED13AAB6}"/>
          </ac:spMkLst>
        </pc:spChg>
        <pc:spChg chg="mod">
          <ac:chgData name="Emil Björnson" userId="b0a7c065-f6f4-41b0-b3e4-ccdb47e1a085" providerId="ADAL" clId="{7319E3B1-C5C1-6647-8D51-2DC32A64469B}" dt="2021-04-13T22:02:50.458" v="1982" actId="20577"/>
          <ac:spMkLst>
            <pc:docMk/>
            <pc:sldMk cId="899676583" sldId="418"/>
            <ac:spMk id="3" creationId="{3C5F20D2-B68C-B34C-8610-578C4206DC47}"/>
          </ac:spMkLst>
        </pc:spChg>
        <pc:spChg chg="add del mod">
          <ac:chgData name="Emil Björnson" userId="b0a7c065-f6f4-41b0-b3e4-ccdb47e1a085" providerId="ADAL" clId="{7319E3B1-C5C1-6647-8D51-2DC32A64469B}" dt="2021-04-13T21:58:01.497" v="1765" actId="478"/>
          <ac:spMkLst>
            <pc:docMk/>
            <pc:sldMk cId="899676583" sldId="418"/>
            <ac:spMk id="6" creationId="{6EA9F3E2-E2A8-724F-B5E3-993193F15830}"/>
          </ac:spMkLst>
        </pc:spChg>
        <pc:spChg chg="add mod">
          <ac:chgData name="Emil Björnson" userId="b0a7c065-f6f4-41b0-b3e4-ccdb47e1a085" providerId="ADAL" clId="{7319E3B1-C5C1-6647-8D51-2DC32A64469B}" dt="2021-04-13T21:58:38.938" v="1801" actId="1076"/>
          <ac:spMkLst>
            <pc:docMk/>
            <pc:sldMk cId="899676583" sldId="418"/>
            <ac:spMk id="7" creationId="{7047D41A-6737-C846-BD5B-5F56521DF757}"/>
          </ac:spMkLst>
        </pc:spChg>
        <pc:spChg chg="add mod">
          <ac:chgData name="Emil Björnson" userId="b0a7c065-f6f4-41b0-b3e4-ccdb47e1a085" providerId="ADAL" clId="{7319E3B1-C5C1-6647-8D51-2DC32A64469B}" dt="2021-04-13T22:02:57.273" v="1984" actId="1076"/>
          <ac:spMkLst>
            <pc:docMk/>
            <pc:sldMk cId="899676583" sldId="418"/>
            <ac:spMk id="8" creationId="{0BA51601-45A4-AD4D-B072-68DD087736D4}"/>
          </ac:spMkLst>
        </pc:spChg>
        <pc:cxnChg chg="add mod">
          <ac:chgData name="Emil Björnson" userId="b0a7c065-f6f4-41b0-b3e4-ccdb47e1a085" providerId="ADAL" clId="{7319E3B1-C5C1-6647-8D51-2DC32A64469B}" dt="2021-04-13T22:02:54.684" v="1983" actId="1076"/>
          <ac:cxnSpMkLst>
            <pc:docMk/>
            <pc:sldMk cId="899676583" sldId="418"/>
            <ac:cxnSpMk id="10" creationId="{BE318457-9C07-0149-BFC1-FE40FCA0DB7B}"/>
          </ac:cxnSpMkLst>
        </pc:cxnChg>
        <pc:cxnChg chg="add mod">
          <ac:chgData name="Emil Björnson" userId="b0a7c065-f6f4-41b0-b3e4-ccdb47e1a085" providerId="ADAL" clId="{7319E3B1-C5C1-6647-8D51-2DC32A64469B}" dt="2021-04-14T06:10:06.031" v="2509" actId="14100"/>
          <ac:cxnSpMkLst>
            <pc:docMk/>
            <pc:sldMk cId="899676583" sldId="418"/>
            <ac:cxnSpMk id="11" creationId="{35E42692-6545-F847-BE44-224953F386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10/31/21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10/31/21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48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2020-03-27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Discrete Fourier Transform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1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14745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Background Lecture:</a:t>
            </a:r>
          </a:p>
          <a:p>
            <a:pPr algn="ctr"/>
            <a:r>
              <a:rPr lang="en-US" sz="2900" b="1" dirty="0"/>
              <a:t>Monte-Carlo Methods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1163-90CB-A244-88F3-8C7421D0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2092" cy="5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9F3-AB70-2741-BF1B-7C4F0DC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0C6F-19C8-9643-9708-2DF65FB0F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Sampled signals are vectors</a:t>
            </a:r>
          </a:p>
          <a:p>
            <a:endParaRPr lang="en-SE" dirty="0"/>
          </a:p>
          <a:p>
            <a:r>
              <a:rPr lang="en-SE" dirty="0"/>
              <a:t>Discrete Fourier transform</a:t>
            </a:r>
          </a:p>
          <a:p>
            <a:pPr marL="0" indent="0">
              <a:buNone/>
            </a:pPr>
            <a:endParaRPr lang="en-SE" dirty="0"/>
          </a:p>
          <a:p>
            <a:r>
              <a:rPr lang="en-SE" dirty="0"/>
              <a:t>Analysis of discrete-time filtering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ABDB-B6F7-9744-AF14-98A5868C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Multiple Antenna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9C17-295D-E34D-B8BE-A1E97E38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888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C1F9-D4D8-B14C-9BEF-066D9F13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Sampling of Continuous Signal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CF2B8-0C58-1E4C-B664-8C36C062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CD28C-2EFB-7242-BF79-3E274088A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76470C-2B32-894D-B5EF-B31C67944439}"/>
                  </a:ext>
                </a:extLst>
              </p:cNvPr>
              <p:cNvSpPr txBox="1"/>
              <p:nvPr/>
            </p:nvSpPr>
            <p:spPr>
              <a:xfrm>
                <a:off x="4798755" y="2843266"/>
                <a:ext cx="1017586" cy="2890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E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1.9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sv-SE" b="0" i="0" dirty="0" smtClean="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SE" dirty="0"/>
                                <m:t>0.9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-1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0.9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0.1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-0.1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-0.9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SE" dirty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sv-SE" b="0" i="0" dirty="0" smtClean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SE" dirty="0"/>
                                <m:t>.9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76470C-2B32-894D-B5EF-B31C67944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55" y="2843266"/>
                <a:ext cx="1017586" cy="2890407"/>
              </a:xfrm>
              <a:prstGeom prst="rect">
                <a:avLst/>
              </a:prstGeom>
              <a:blipFill>
                <a:blip r:embed="rId2"/>
                <a:stretch>
                  <a:fillRect l="-2469" t="-437" b="-524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797410B-D00E-C34C-B092-9587989D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498" y="2073842"/>
            <a:ext cx="6287902" cy="471592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DDC1C6B-37D8-644A-A065-93A785242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Take discrete samples of continuous-time signal</a:t>
            </a:r>
          </a:p>
          <a:p>
            <a:pPr lvl="1"/>
            <a:r>
              <a:rPr lang="en-SE" dirty="0"/>
              <a:t>Here: Sample rate 1 kHz</a:t>
            </a:r>
          </a:p>
          <a:p>
            <a:pPr lvl="1"/>
            <a:endParaRPr lang="en-SE" dirty="0"/>
          </a:p>
          <a:p>
            <a:pPr lvl="1"/>
            <a:endParaRPr lang="en-SE" dirty="0"/>
          </a:p>
          <a:p>
            <a:pPr lvl="1"/>
            <a:endParaRPr lang="en-SE" dirty="0"/>
          </a:p>
          <a:p>
            <a:pPr lvl="1"/>
            <a:r>
              <a:rPr lang="en-SE" dirty="0"/>
              <a:t>Store result in a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407600-FA91-FA49-A668-7157B96CDE20}"/>
                  </a:ext>
                </a:extLst>
              </p:cNvPr>
              <p:cNvSpPr/>
              <p:nvPr/>
            </p:nvSpPr>
            <p:spPr>
              <a:xfrm>
                <a:off x="118029" y="4926474"/>
                <a:ext cx="4840052" cy="16168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Sampling theorem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Complete representation if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Sample rate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Highest frequency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407600-FA91-FA49-A668-7157B96CD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9" y="4926474"/>
                <a:ext cx="4840052" cy="1616836"/>
              </a:xfrm>
              <a:prstGeom prst="rect">
                <a:avLst/>
              </a:prstGeom>
              <a:blipFill>
                <a:blip r:embed="rId4"/>
                <a:stretch>
                  <a:fillRect r="-783" b="-46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4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C5D1-5B0B-7A48-AD1D-0D919ADC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Discrete Fourier Transform (DFT)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BE7C74-BC63-6347-BDA5-D0A9EAFBC32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E" dirty="0"/>
                  <a:t>-length discrete-time sequence: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SE" dirty="0"/>
              </a:p>
              <a:p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lvl="1"/>
                <a:endParaRPr lang="en-SE" dirty="0"/>
              </a:p>
              <a:p>
                <a:pPr marL="457200" lvl="1" indent="0">
                  <a:buNone/>
                </a:pPr>
                <a:endParaRPr lang="en-SE" dirty="0"/>
              </a:p>
              <a:p>
                <a:r>
                  <a:rPr lang="en-SE" dirty="0"/>
                  <a:t>Matrix representation: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BE7C74-BC63-6347-BDA5-D0A9EAFBC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16CEE-C1B7-C44D-AD8D-057631A37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E95B-416B-AF43-87E8-AF06C059A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3623DA-8905-754C-ABA6-EE36BBC3A6BB}"/>
                  </a:ext>
                </a:extLst>
              </p:cNvPr>
              <p:cNvSpPr/>
              <p:nvPr/>
            </p:nvSpPr>
            <p:spPr>
              <a:xfrm>
                <a:off x="974557" y="2403467"/>
                <a:ext cx="7170822" cy="19066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Discrete Fourier transform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sv-S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̅"/>
                        <m:ctrlPr>
                          <a:rPr lang="sv-SE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sequence describing frequency-domain content: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rad>
                        </m:den>
                      </m:f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sv-S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sv-S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e>
                      </m:nary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v-S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3623DA-8905-754C-ABA6-EE36BBC3A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57" y="2403467"/>
                <a:ext cx="7170822" cy="1906682"/>
              </a:xfrm>
              <a:prstGeom prst="rect">
                <a:avLst/>
              </a:prstGeom>
              <a:blipFill>
                <a:blip r:embed="rId3"/>
                <a:stretch>
                  <a:fillRect t="-3289" r="-353" b="-723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367245-9011-3C42-9AC0-77F4CDCFF9DA}"/>
                  </a:ext>
                </a:extLst>
              </p:cNvPr>
              <p:cNvSpPr/>
              <p:nvPr/>
            </p:nvSpPr>
            <p:spPr>
              <a:xfrm>
                <a:off x="8530389" y="1864891"/>
                <a:ext cx="3477126" cy="24452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SE" sz="2400" b="1" dirty="0">
                    <a:solidFill>
                      <a:schemeClr val="tx1"/>
                    </a:solidFill>
                  </a:rPr>
                  <a:t>Other definitions</a:t>
                </a:r>
              </a:p>
              <a:p>
                <a:pPr algn="ctr"/>
                <a:r>
                  <a:rPr lang="en-SE" sz="2400" dirty="0">
                    <a:solidFill>
                      <a:schemeClr val="tx1"/>
                    </a:solidFill>
                  </a:rPr>
                  <a:t>Some omit </a:t>
                </a:r>
                <a14:m>
                  <m:oMath xmlns:m="http://schemas.openxmlformats.org/officeDocument/2006/math">
                    <m: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rad>
                  </m:oMath>
                </a14:m>
                <a:r>
                  <a:rPr lang="en-SE" sz="2400" dirty="0">
                    <a:solidFill>
                      <a:schemeClr val="tx1"/>
                    </a:solidFill>
                  </a:rPr>
                  <a:t>, but important to 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sv-SE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</m:acc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367245-9011-3C42-9AC0-77F4CDCFF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389" y="1864891"/>
                <a:ext cx="3477126" cy="2445257"/>
              </a:xfrm>
              <a:prstGeom prst="rect">
                <a:avLst/>
              </a:prstGeom>
              <a:blipFill>
                <a:blip r:embed="rId4"/>
                <a:stretch>
                  <a:fillRect l="-26449" t="-1031" b="-731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220E23D-F8D8-5A44-9436-8A9245385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400" y="4941529"/>
            <a:ext cx="3675863" cy="1906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F351E-99B6-504D-99E7-A6441244E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844" y="4917574"/>
            <a:ext cx="5430253" cy="1508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08705E-A284-944C-8DC9-B4561F73912F}"/>
                  </a:ext>
                </a:extLst>
              </p:cNvPr>
              <p:cNvSpPr txBox="1"/>
              <p:nvPr/>
            </p:nvSpPr>
            <p:spPr>
              <a:xfrm>
                <a:off x="7927282" y="4455706"/>
                <a:ext cx="4197559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08705E-A284-944C-8DC9-B4561F73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82" y="4455706"/>
                <a:ext cx="4197559" cy="379656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084515A-0F0D-AB4A-A204-2598EC178118}"/>
              </a:ext>
            </a:extLst>
          </p:cNvPr>
          <p:cNvSpPr/>
          <p:nvPr/>
        </p:nvSpPr>
        <p:spPr>
          <a:xfrm>
            <a:off x="8392104" y="5264944"/>
            <a:ext cx="407193" cy="335756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0D7E-7314-A443-8315-37C6DB2C80D5}"/>
              </a:ext>
            </a:extLst>
          </p:cNvPr>
          <p:cNvCxnSpPr>
            <a:cxnSpLocks/>
          </p:cNvCxnSpPr>
          <p:nvPr/>
        </p:nvCxnSpPr>
        <p:spPr>
          <a:xfrm>
            <a:off x="8260597" y="4835362"/>
            <a:ext cx="134319" cy="429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C12115-F13F-3046-9D89-E96C5A860C12}"/>
              </a:ext>
            </a:extLst>
          </p:cNvPr>
          <p:cNvSpPr txBox="1"/>
          <p:nvPr/>
        </p:nvSpPr>
        <p:spPr>
          <a:xfrm>
            <a:off x="5902627" y="4455706"/>
            <a:ext cx="1955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2400" dirty="0">
                <a:latin typeface="Georgia" panose="02040502050405020303" pitchFamily="18" charset="0"/>
              </a:rPr>
              <a:t>DFT matrix:</a:t>
            </a:r>
          </a:p>
        </p:txBody>
      </p:sp>
    </p:spTree>
    <p:extLst>
      <p:ext uri="{BB962C8B-B14F-4D97-AF65-F5344CB8AC3E}">
        <p14:creationId xmlns:p14="http://schemas.microsoft.com/office/powerpoint/2010/main" val="18851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  <p:bldP spid="13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16D4-0A9F-F44F-88E0-5338C3A6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Inverse Discrete Fourier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9EB692-DF2A-FB4E-9D20-A4AF11B0650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Matrix notation: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𝝌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</m:acc>
                    <m:r>
                      <a:rPr lang="sv-SE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</m:acc>
                  </m:oMath>
                </a14:m>
                <a:endParaRPr lang="en-SE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F9EB692-DF2A-FB4E-9D20-A4AF11B06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12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8155D-1535-BD4F-A8C1-B7B39AC52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684F8-F27B-5842-89A3-CEC3D6C8A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3030E-E518-374D-A072-0D198AAE995A}"/>
              </a:ext>
            </a:extLst>
          </p:cNvPr>
          <p:cNvSpPr txBox="1"/>
          <p:nvPr/>
        </p:nvSpPr>
        <p:spPr>
          <a:xfrm>
            <a:off x="6055056" y="156775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Unitary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67B343-1753-2E41-A5DB-DD1953AB8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2481061"/>
            <a:ext cx="8271435" cy="4466575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912D877-181E-5C45-8411-1206B4B71B4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36025" y="1752422"/>
            <a:ext cx="948519" cy="184666"/>
          </a:xfrm>
          <a:prstGeom prst="curvedConnector3">
            <a:avLst>
              <a:gd name="adj1" fmla="val 100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EE0D5C5-38EE-5644-9772-C0A5E1A2EF4E}"/>
                  </a:ext>
                </a:extLst>
              </p:cNvPr>
              <p:cNvSpPr/>
              <p:nvPr/>
            </p:nvSpPr>
            <p:spPr>
              <a:xfrm>
                <a:off x="386151" y="4169108"/>
                <a:ext cx="2993283" cy="15501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Columns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Basis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Represent frequencies</a:t>
                </a:r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EE0D5C5-38EE-5644-9772-C0A5E1A2E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1" y="4169108"/>
                <a:ext cx="2993283" cy="1550184"/>
              </a:xfrm>
              <a:prstGeom prst="rect">
                <a:avLst/>
              </a:prstGeom>
              <a:blipFill>
                <a:blip r:embed="rId4"/>
                <a:stretch>
                  <a:fillRect l="-1261" r="-3782" b="-72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5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669E65-E18D-9E42-959B-1AAF3052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37" y="1803235"/>
            <a:ext cx="7076159" cy="2433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42B7D-F239-3A4F-BFCA-1C2C67C7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Finite impulse response (FIR)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D4B98A-EA20-E442-81F1-31C624707F9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Input: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SE" dirty="0"/>
                  <a:t>,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E" dirty="0"/>
                  <a:t> discrete time</a:t>
                </a:r>
              </a:p>
              <a:p>
                <a:pPr lvl="1"/>
                <a:endParaRPr lang="en-SE" dirty="0"/>
              </a:p>
              <a:p>
                <a:r>
                  <a:rPr lang="en-SE" dirty="0"/>
                  <a:t>Impulse response, length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E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E" dirty="0"/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E" dirty="0"/>
                  <a:t> </a:t>
                </a:r>
              </a:p>
              <a:p>
                <a:pPr marL="457200" lvl="1" indent="0">
                  <a:buNone/>
                </a:pPr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Output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ℓ=0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−ℓ]</m:t>
                          </m:r>
                        </m:e>
                      </m:nary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D4B98A-EA20-E442-81F1-31C624707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1" t="-2181" b="-436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3AF6A-5CCB-F747-B7F2-3A66381C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938D0-1764-6047-83F0-0386696D1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9EE70-29DC-FE44-8C14-23740FDA27E1}"/>
              </a:ext>
            </a:extLst>
          </p:cNvPr>
          <p:cNvSpPr/>
          <p:nvPr/>
        </p:nvSpPr>
        <p:spPr>
          <a:xfrm>
            <a:off x="3976789" y="6089550"/>
            <a:ext cx="4649492" cy="6382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36000" rtlCol="0" anchor="ctr"/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How do we start using this filter?</a:t>
            </a:r>
            <a:endParaRPr lang="en-US" sz="24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27B717-7690-CE4D-B41B-3A59C5A2143A}"/>
                  </a:ext>
                </a:extLst>
              </p:cNvPr>
              <p:cNvSpPr txBox="1"/>
              <p:nvPr/>
            </p:nvSpPr>
            <p:spPr>
              <a:xfrm>
                <a:off x="8912618" y="1372812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Memory of length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27B717-7690-CE4D-B41B-3A59C5A2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618" y="1372812"/>
                <a:ext cx="2077364" cy="369332"/>
              </a:xfrm>
              <a:prstGeom prst="rect">
                <a:avLst/>
              </a:prstGeom>
              <a:blipFill>
                <a:blip r:embed="rId4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01D657-B6CC-8646-BACE-33E70BA27D48}"/>
              </a:ext>
            </a:extLst>
          </p:cNvPr>
          <p:cNvSpPr/>
          <p:nvPr/>
        </p:nvSpPr>
        <p:spPr>
          <a:xfrm>
            <a:off x="6493789" y="1742144"/>
            <a:ext cx="4865381" cy="168685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737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3FD5-A42B-B341-A659-3CE78093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Initiate with cyclic prefix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A6B065-A3F7-7541-AD79-93B65D639C9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Input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Prefix: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r>
                  <a:rPr lang="en-SE" dirty="0"/>
                  <a:t>Output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ℓ=0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−ℓ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3A6B065-A3F7-7541-AD79-93B65D639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112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36C8B-F7E6-604F-9A4D-DAF4178D4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CD2A3-C42D-6945-B5B3-6E4CE8EBC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CAFAC4-6A1B-8743-A5B4-676E764364DD}"/>
                  </a:ext>
                </a:extLst>
              </p:cNvPr>
              <p:cNvSpPr/>
              <p:nvPr/>
            </p:nvSpPr>
            <p:spPr>
              <a:xfrm>
                <a:off x="7706859" y="1178768"/>
                <a:ext cx="3136739" cy="4051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input symbols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3CAFAC4-6A1B-8743-A5B4-676E76436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859" y="1178768"/>
                <a:ext cx="3136739" cy="405114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DAA9C28-3F21-9C4B-8328-71BFD92271D5}"/>
              </a:ext>
            </a:extLst>
          </p:cNvPr>
          <p:cNvSpPr/>
          <p:nvPr/>
        </p:nvSpPr>
        <p:spPr>
          <a:xfrm>
            <a:off x="10149117" y="1178768"/>
            <a:ext cx="694481" cy="401770"/>
          </a:xfrm>
          <a:prstGeom prst="rect">
            <a:avLst/>
          </a:prstGeom>
          <a:solidFill>
            <a:schemeClr val="accent2">
              <a:lumMod val="75000"/>
              <a:alpha val="107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DE858-3E5E-7449-9909-C2ED025D468B}"/>
              </a:ext>
            </a:extLst>
          </p:cNvPr>
          <p:cNvSpPr/>
          <p:nvPr/>
        </p:nvSpPr>
        <p:spPr>
          <a:xfrm>
            <a:off x="7012378" y="1178768"/>
            <a:ext cx="694481" cy="4051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FC9B53E-B75E-4641-807B-A9B395BE0A33}"/>
              </a:ext>
            </a:extLst>
          </p:cNvPr>
          <p:cNvSpPr/>
          <p:nvPr/>
        </p:nvSpPr>
        <p:spPr>
          <a:xfrm>
            <a:off x="7418549" y="784640"/>
            <a:ext cx="3098868" cy="370342"/>
          </a:xfrm>
          <a:custGeom>
            <a:avLst/>
            <a:gdLst>
              <a:gd name="connsiteX0" fmla="*/ 3200400 w 3200400"/>
              <a:gd name="connsiteY0" fmla="*/ 363130 h 363130"/>
              <a:gd name="connsiteX1" fmla="*/ 1828800 w 3200400"/>
              <a:gd name="connsiteY1" fmla="*/ 7530 h 363130"/>
              <a:gd name="connsiteX2" fmla="*/ 508000 w 3200400"/>
              <a:gd name="connsiteY2" fmla="*/ 134530 h 363130"/>
              <a:gd name="connsiteX3" fmla="*/ 0 w 3200400"/>
              <a:gd name="connsiteY3" fmla="*/ 299630 h 363130"/>
              <a:gd name="connsiteX0" fmla="*/ 3267426 w 3267426"/>
              <a:gd name="connsiteY0" fmla="*/ 363130 h 368088"/>
              <a:gd name="connsiteX1" fmla="*/ 1895826 w 3267426"/>
              <a:gd name="connsiteY1" fmla="*/ 7530 h 368088"/>
              <a:gd name="connsiteX2" fmla="*/ 575026 w 3267426"/>
              <a:gd name="connsiteY2" fmla="*/ 134530 h 368088"/>
              <a:gd name="connsiteX3" fmla="*/ 0 w 3267426"/>
              <a:gd name="connsiteY3" fmla="*/ 368088 h 368088"/>
              <a:gd name="connsiteX0" fmla="*/ 3267426 w 3267426"/>
              <a:gd name="connsiteY0" fmla="*/ 363130 h 368088"/>
              <a:gd name="connsiteX1" fmla="*/ 1895826 w 3267426"/>
              <a:gd name="connsiteY1" fmla="*/ 7530 h 368088"/>
              <a:gd name="connsiteX2" fmla="*/ 575026 w 3267426"/>
              <a:gd name="connsiteY2" fmla="*/ 134530 h 368088"/>
              <a:gd name="connsiteX3" fmla="*/ 0 w 3267426"/>
              <a:gd name="connsiteY3" fmla="*/ 368088 h 368088"/>
              <a:gd name="connsiteX0" fmla="*/ 3267426 w 3267426"/>
              <a:gd name="connsiteY0" fmla="*/ 365384 h 370342"/>
              <a:gd name="connsiteX1" fmla="*/ 1895826 w 3267426"/>
              <a:gd name="connsiteY1" fmla="*/ 9784 h 370342"/>
              <a:gd name="connsiteX2" fmla="*/ 575026 w 3267426"/>
              <a:gd name="connsiteY2" fmla="*/ 117224 h 370342"/>
              <a:gd name="connsiteX3" fmla="*/ 0 w 3267426"/>
              <a:gd name="connsiteY3" fmla="*/ 370342 h 37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426" h="370342">
                <a:moveTo>
                  <a:pt x="3267426" y="365384"/>
                </a:moveTo>
                <a:cubicBezTo>
                  <a:pt x="2805992" y="206634"/>
                  <a:pt x="2344559" y="51144"/>
                  <a:pt x="1895826" y="9784"/>
                </a:cubicBezTo>
                <a:cubicBezTo>
                  <a:pt x="1447093" y="-31576"/>
                  <a:pt x="879826" y="68541"/>
                  <a:pt x="575026" y="117224"/>
                </a:cubicBezTo>
                <a:cubicBezTo>
                  <a:pt x="270226" y="165907"/>
                  <a:pt x="96444" y="282794"/>
                  <a:pt x="0" y="37034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7898B-A48E-E644-B3BE-5FC918706C99}"/>
              </a:ext>
            </a:extLst>
          </p:cNvPr>
          <p:cNvSpPr txBox="1"/>
          <p:nvPr/>
        </p:nvSpPr>
        <p:spPr>
          <a:xfrm>
            <a:off x="6602883" y="1600507"/>
            <a:ext cx="15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Cyclic prefix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4F31F-2428-E244-AD7D-76F119B2F6E4}"/>
                  </a:ext>
                </a:extLst>
              </p:cNvPr>
              <p:cNvSpPr txBox="1"/>
              <p:nvPr/>
            </p:nvSpPr>
            <p:spPr>
              <a:xfrm>
                <a:off x="10023791" y="1608322"/>
                <a:ext cx="9451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E" dirty="0"/>
                  <a:t> last </a:t>
                </a:r>
                <a:br>
                  <a:rPr lang="en-SE" dirty="0"/>
                </a:br>
                <a:r>
                  <a:rPr lang="en-SE" dirty="0"/>
                  <a:t>symbols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4F31F-2428-E244-AD7D-76F119B2F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791" y="1608322"/>
                <a:ext cx="945131" cy="646331"/>
              </a:xfrm>
              <a:prstGeom prst="rect">
                <a:avLst/>
              </a:prstGeom>
              <a:blipFill>
                <a:blip r:embed="rId4"/>
                <a:stretch>
                  <a:fillRect l="-5333" t="-3846" r="-5333" b="-1346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665E2C-CE1C-AC47-91D3-6C99D3B1E77D}"/>
                  </a:ext>
                </a:extLst>
              </p:cNvPr>
              <p:cNvSpPr/>
              <p:nvPr/>
            </p:nvSpPr>
            <p:spPr>
              <a:xfrm>
                <a:off x="2510589" y="4725891"/>
                <a:ext cx="7170822" cy="19066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Relation in DFT domain: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sv-SE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v-S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665E2C-CE1C-AC47-91D3-6C99D3B1E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89" y="4725891"/>
                <a:ext cx="7170822" cy="1906682"/>
              </a:xfrm>
              <a:prstGeom prst="rect">
                <a:avLst/>
              </a:prstGeom>
              <a:blipFill>
                <a:blip r:embed="rId5"/>
                <a:stretch>
                  <a:fillRect b="-407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853B201-41BC-AD4F-89B5-B941EC316DFF}"/>
              </a:ext>
            </a:extLst>
          </p:cNvPr>
          <p:cNvSpPr txBox="1"/>
          <p:nvPr/>
        </p:nvSpPr>
        <p:spPr>
          <a:xfrm>
            <a:off x="8275053" y="3382392"/>
            <a:ext cx="187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Cyclic convolution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22DE1D1-289A-344B-B1E4-5106302141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56022" y="3567058"/>
            <a:ext cx="948519" cy="184666"/>
          </a:xfrm>
          <a:prstGeom prst="curvedConnector3">
            <a:avLst>
              <a:gd name="adj1" fmla="val 100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D55C-B13C-CF4E-8FBE-65C78560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Matrix representation of FIR filtering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EED1C-85AF-3646-87EB-08FAD8EE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4CFF2-73D5-194A-AD53-14D622479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58292-C390-7345-9B7D-9EACCA73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" y="1627964"/>
            <a:ext cx="7997125" cy="3509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AC2FF-A2EB-7C4B-8745-8C4D4C37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67" y="4888926"/>
            <a:ext cx="5547533" cy="2001688"/>
          </a:xfrm>
          <a:prstGeom prst="rect">
            <a:avLst/>
          </a:prstGeom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DC50FBD-FEB5-1D4F-9322-3916D2C543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1370" y="3386379"/>
            <a:ext cx="1580827" cy="1193370"/>
          </a:xfrm>
          <a:prstGeom prst="curved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56C163-D5E3-394C-8D9E-DFA4DA6DF856}"/>
                  </a:ext>
                </a:extLst>
              </p:cNvPr>
              <p:cNvSpPr txBox="1"/>
              <p:nvPr/>
            </p:nvSpPr>
            <p:spPr>
              <a:xfrm>
                <a:off x="9309323" y="3014664"/>
                <a:ext cx="1182952" cy="938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dirty="0"/>
                  <a:t>Using DFT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𝝌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sv-SE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</m:acc>
                    </m:oMath>
                  </m:oMathPara>
                </a14:m>
                <a:endParaRPr lang="sv-SE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sv-SE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56C163-D5E3-394C-8D9E-DFA4DA6DF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323" y="3014664"/>
                <a:ext cx="1182952" cy="938077"/>
              </a:xfrm>
              <a:prstGeom prst="rect">
                <a:avLst/>
              </a:prstGeom>
              <a:blipFill>
                <a:blip r:embed="rId4"/>
                <a:stretch>
                  <a:fillRect l="-2105" t="-2667" b="-5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EDCE2F-612F-9348-9D98-B8BEF5A0BCC3}"/>
                  </a:ext>
                </a:extLst>
              </p:cNvPr>
              <p:cNvSpPr/>
              <p:nvPr/>
            </p:nvSpPr>
            <p:spPr>
              <a:xfrm>
                <a:off x="1982789" y="5475542"/>
                <a:ext cx="2755004" cy="11139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36000"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SE" sz="2400" b="1" dirty="0">
                    <a:solidFill>
                      <a:schemeClr val="tx1"/>
                    </a:solidFill>
                  </a:rPr>
                  <a:t>Circulant matrix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sv-SE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SE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sv-SE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E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EDCE2F-612F-9348-9D98-B8BEF5A0B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89" y="5475542"/>
                <a:ext cx="2755004" cy="1113994"/>
              </a:xfrm>
              <a:prstGeom prst="rect">
                <a:avLst/>
              </a:prstGeom>
              <a:blipFill>
                <a:blip r:embed="rId5"/>
                <a:stretch>
                  <a:fillRect t="-444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80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C3-BD57-B94B-B062-B69C76A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7E9B-E8F1-0B4F-B715-9EAA9108B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8026220" cy="40662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Discrete Fourier transform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Natural basis for vectors with samples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Linear combination of </a:t>
            </a:r>
            <a:br>
              <a:rPr lang="en-US" dirty="0"/>
            </a:br>
            <a:r>
              <a:rPr lang="en-US" dirty="0"/>
              <a:t>sampled complex exponentials</a:t>
            </a:r>
          </a:p>
          <a:p>
            <a:endParaRPr lang="en-US" dirty="0"/>
          </a:p>
          <a:p>
            <a:r>
              <a:rPr lang="en-US" dirty="0"/>
              <a:t>One application:</a:t>
            </a:r>
          </a:p>
          <a:p>
            <a:pPr lvl="1"/>
            <a:r>
              <a:rPr lang="en-US" dirty="0"/>
              <a:t>Study output of FIR filter</a:t>
            </a:r>
          </a:p>
          <a:p>
            <a:pPr lvl="1"/>
            <a:r>
              <a:rPr lang="en-US" dirty="0"/>
              <a:t>No inter-symbol interference </a:t>
            </a:r>
            <a:br>
              <a:rPr lang="en-US" dirty="0"/>
            </a:br>
            <a:r>
              <a:rPr lang="en-US" dirty="0"/>
              <a:t>in frequency domain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C7F2-0061-D742-9D0C-B3071618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3EE0-C62F-4843-B1D1-BD07B6916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3336081"/>
      </p:ext>
    </p:extLst>
  </p:cSld>
  <p:clrMapOvr>
    <a:masterClrMapping/>
  </p:clrMapOvr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www.w3.org/XML/1998/namespace"/>
    <ds:schemaRef ds:uri="http://purl.org/dc/elements/1.1/"/>
    <ds:schemaRef ds:uri="a5aea428-1722-47f0-acbf-e195f738e188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9686</TotalTime>
  <Words>401</Words>
  <Application>Microsoft Macintosh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PowerPoint Presentation</vt:lpstr>
      <vt:lpstr>Outline</vt:lpstr>
      <vt:lpstr>Sampling of Continuous Signal</vt:lpstr>
      <vt:lpstr>Discrete Fourier Transform (DFT)</vt:lpstr>
      <vt:lpstr>Inverse Discrete Fourier Transform</vt:lpstr>
      <vt:lpstr>Finite impulse response (FIR) filter</vt:lpstr>
      <vt:lpstr>Initiate with cyclic prefix</vt:lpstr>
      <vt:lpstr>Matrix representation of FIR filtering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54</cp:revision>
  <cp:lastPrinted>2017-10-06T09:53:20Z</cp:lastPrinted>
  <dcterms:created xsi:type="dcterms:W3CDTF">2020-03-25T16:20:45Z</dcterms:created>
  <dcterms:modified xsi:type="dcterms:W3CDTF">2021-10-31T11:22:05Z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