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2"/>
  </p:notesMasterIdLst>
  <p:handoutMasterIdLst>
    <p:handoutMasterId r:id="rId23"/>
  </p:handoutMasterIdLst>
  <p:sldIdLst>
    <p:sldId id="375" r:id="rId7"/>
    <p:sldId id="319" r:id="rId8"/>
    <p:sldId id="501" r:id="rId9"/>
    <p:sldId id="502" r:id="rId10"/>
    <p:sldId id="503" r:id="rId11"/>
    <p:sldId id="504" r:id="rId12"/>
    <p:sldId id="505" r:id="rId13"/>
    <p:sldId id="506" r:id="rId14"/>
    <p:sldId id="369" r:id="rId15"/>
    <p:sldId id="510" r:id="rId16"/>
    <p:sldId id="371" r:id="rId17"/>
    <p:sldId id="511" r:id="rId18"/>
    <p:sldId id="508" r:id="rId19"/>
    <p:sldId id="467" r:id="rId20"/>
    <p:sldId id="509" r:id="rId21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890"/>
    <a:srgbClr val="B2D9EF"/>
    <a:srgbClr val="00B9E7"/>
    <a:srgbClr val="00CFB5"/>
    <a:srgbClr val="00CBD5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4" autoAdjust="0"/>
    <p:restoredTop sz="95069" autoAdjust="0"/>
  </p:normalViewPr>
  <p:slideViewPr>
    <p:cSldViewPr snapToGrid="0" snapToObjects="1">
      <p:cViewPr>
        <p:scale>
          <a:sx n="89" d="100"/>
          <a:sy n="89" d="100"/>
        </p:scale>
        <p:origin x="192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92B8549C-0F70-5D45-A94E-9ED0E6BBE93A}"/>
    <pc:docChg chg="undo custSel addSld delSld modSld sldOrd modMainMaster">
      <pc:chgData name="Emil Björnson" userId="b0a7c065-f6f4-41b0-b3e4-ccdb47e1a085" providerId="ADAL" clId="{92B8549C-0F70-5D45-A94E-9ED0E6BBE93A}" dt="2021-04-29T11:50:38.308" v="97" actId="20577"/>
      <pc:docMkLst>
        <pc:docMk/>
      </pc:docMkLst>
      <pc:sldChg chg="del">
        <pc:chgData name="Emil Björnson" userId="b0a7c065-f6f4-41b0-b3e4-ccdb47e1a085" providerId="ADAL" clId="{92B8549C-0F70-5D45-A94E-9ED0E6BBE93A}" dt="2021-04-29T11:10:54.683" v="4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92B8549C-0F70-5D45-A94E-9ED0E6BBE93A}" dt="2021-04-29T11:13:39.826" v="53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92B8549C-0F70-5D45-A94E-9ED0E6BBE93A}" dt="2021-04-29T11:14:16.185" v="55"/>
        <pc:sldMkLst>
          <pc:docMk/>
          <pc:sldMk cId="2307442761" sldId="319"/>
        </pc:sldMkLst>
        <pc:spChg chg="mod">
          <ac:chgData name="Emil Björnson" userId="b0a7c065-f6f4-41b0-b3e4-ccdb47e1a085" providerId="ADAL" clId="{92B8549C-0F70-5D45-A94E-9ED0E6BBE93A}" dt="2021-04-29T11:13:28.148" v="50" actId="20577"/>
          <ac:spMkLst>
            <pc:docMk/>
            <pc:sldMk cId="2307442761" sldId="319"/>
            <ac:spMk id="2" creationId="{4C32A4FB-4A14-384F-A915-557C0D18275E}"/>
          </ac:spMkLst>
        </pc:spChg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307442761" sldId="319"/>
            <ac:spMk id="5" creationId="{C654C24B-25C8-8C40-9A6F-56AC0E55D128}"/>
          </ac:spMkLst>
        </pc:spChg>
      </pc:sldChg>
      <pc:sldChg chg="modSp add del mod ord">
        <pc:chgData name="Emil Björnson" userId="b0a7c065-f6f4-41b0-b3e4-ccdb47e1a085" providerId="ADAL" clId="{92B8549C-0F70-5D45-A94E-9ED0E6BBE93A}" dt="2021-04-29T11:13:16.468" v="49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92B8549C-0F70-5D45-A94E-9ED0E6BBE93A}" dt="2021-04-29T11:13:16.468" v="49" actId="20577"/>
          <ac:spMkLst>
            <pc:docMk/>
            <pc:sldMk cId="1291976059" sldId="375"/>
            <ac:spMk id="4" creationId="{F0827F5F-70A2-8847-826F-F024CC552B92}"/>
          </ac:spMkLst>
        </pc:spChg>
        <pc:picChg chg="mod">
          <ac:chgData name="Emil Björnson" userId="b0a7c065-f6f4-41b0-b3e4-ccdb47e1a085" providerId="ADAL" clId="{92B8549C-0F70-5D45-A94E-9ED0E6BBE93A}" dt="2021-04-29T11:12:30.948" v="10" actId="1076"/>
          <ac:picMkLst>
            <pc:docMk/>
            <pc:sldMk cId="1291976059" sldId="375"/>
            <ac:picMk id="5" creationId="{92DA755F-E0CF-0349-AD91-2C8C7D919307}"/>
          </ac:picMkLst>
        </pc:picChg>
      </pc:sldChg>
      <pc:sldChg chg="delSp modSp mod">
        <pc:chgData name="Emil Björnson" userId="b0a7c065-f6f4-41b0-b3e4-ccdb47e1a085" providerId="ADAL" clId="{92B8549C-0F70-5D45-A94E-9ED0E6BBE93A}" dt="2021-04-29T11:50:38.308" v="97" actId="20577"/>
        <pc:sldMkLst>
          <pc:docMk/>
          <pc:sldMk cId="680055222" sldId="467"/>
        </pc:sldMkLst>
        <pc:spChg chg="mod">
          <ac:chgData name="Emil Björnson" userId="b0a7c065-f6f4-41b0-b3e4-ccdb47e1a085" providerId="ADAL" clId="{92B8549C-0F70-5D45-A94E-9ED0E6BBE93A}" dt="2021-04-29T11:50:38.308" v="97" actId="20577"/>
          <ac:spMkLst>
            <pc:docMk/>
            <pc:sldMk cId="680055222" sldId="467"/>
            <ac:spMk id="3" creationId="{0B5245CE-2CF2-C546-8DD1-B156D8C1DEFA}"/>
          </ac:spMkLst>
        </pc:spChg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680055222" sldId="467"/>
            <ac:spMk id="5" creationId="{C6301FF0-DB2D-6E48-B0F1-E60CC49D7FD3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802659490" sldId="468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802659490" sldId="468"/>
            <ac:spMk id="5" creationId="{23B98353-943F-F94E-B0F2-92F1F4804A3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005106839" sldId="46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005106839" sldId="469"/>
            <ac:spMk id="5" creationId="{8FDFA9D0-C614-C549-A3CC-372EF8B456E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191547614" sldId="470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191547614" sldId="470"/>
            <ac:spMk id="5" creationId="{83B4FC4C-4E70-0349-B9D6-5EE5DC352EE7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110942494" sldId="471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110942494" sldId="471"/>
            <ac:spMk id="5" creationId="{AC959F68-400D-904B-80BF-43E315EE7995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664224066" sldId="472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664224066" sldId="472"/>
            <ac:spMk id="5" creationId="{16FC3ED5-E77C-3E40-A5DC-F84DE2AD4D57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818492588" sldId="473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818492588" sldId="473"/>
            <ac:spMk id="5" creationId="{592F3D1C-0212-1C4F-8002-1B650984217C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459592657" sldId="474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459592657" sldId="474"/>
            <ac:spMk id="5" creationId="{42710221-043C-E34D-9043-4EEA4ED8D76C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1080386009" sldId="475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1080386009" sldId="475"/>
            <ac:spMk id="5" creationId="{ED1F0406-A72D-1B47-BFD9-9451E7E0AE3B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734627334" sldId="476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734627334" sldId="476"/>
            <ac:spMk id="5" creationId="{9A5552AA-994D-AC48-93BC-DCCA76BBD25A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320484975" sldId="477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320484975" sldId="477"/>
            <ac:spMk id="5" creationId="{230C4600-969B-AD40-B77B-9BCAB7351170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3426514318" sldId="478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3426514318" sldId="478"/>
            <ac:spMk id="5" creationId="{54A3111F-DDC1-094E-BD4C-7C709F97709B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840954201" sldId="47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840954201" sldId="479"/>
            <ac:spMk id="5" creationId="{09197CE5-2ECA-304C-91E6-F145C2CA1A47}"/>
          </ac:spMkLst>
        </pc:spChg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01199451" sldId="483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2661517900" sldId="484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1442691138" sldId="485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983062012" sldId="486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093341314" sldId="487"/>
        </pc:sldMkLst>
      </pc:sldChg>
      <pc:sldChg chg="del">
        <pc:chgData name="Emil Björnson" userId="b0a7c065-f6f4-41b0-b3e4-ccdb47e1a085" providerId="ADAL" clId="{92B8549C-0F70-5D45-A94E-9ED0E6BBE93A}" dt="2021-04-29T11:13:46.902" v="54" actId="2696"/>
        <pc:sldMkLst>
          <pc:docMk/>
          <pc:sldMk cId="3986240112" sldId="488"/>
        </pc:sldMkLst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46666661" sldId="489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46666661" sldId="489"/>
            <ac:spMk id="5" creationId="{985DAFD3-1AA5-F841-B777-351EA77A13A1}"/>
          </ac:spMkLst>
        </pc:spChg>
      </pc:sldChg>
      <pc:sldChg chg="delSp">
        <pc:chgData name="Emil Björnson" userId="b0a7c065-f6f4-41b0-b3e4-ccdb47e1a085" providerId="ADAL" clId="{92B8549C-0F70-5D45-A94E-9ED0E6BBE93A}" dt="2021-04-29T11:14:16.185" v="55"/>
        <pc:sldMkLst>
          <pc:docMk/>
          <pc:sldMk cId="2747803943" sldId="490"/>
        </pc:sldMkLst>
        <pc:spChg chg="del">
          <ac:chgData name="Emil Björnson" userId="b0a7c065-f6f4-41b0-b3e4-ccdb47e1a085" providerId="ADAL" clId="{92B8549C-0F70-5D45-A94E-9ED0E6BBE93A}" dt="2021-04-29T11:14:16.185" v="55"/>
          <ac:spMkLst>
            <pc:docMk/>
            <pc:sldMk cId="2747803943" sldId="490"/>
            <ac:spMk id="5" creationId="{09197CE5-2ECA-304C-91E6-F145C2CA1A47}"/>
          </ac:spMkLst>
        </pc:spChg>
      </pc:sldChg>
      <pc:sldChg chg="add ord">
        <pc:chgData name="Emil Björnson" userId="b0a7c065-f6f4-41b0-b3e4-ccdb47e1a085" providerId="ADAL" clId="{92B8549C-0F70-5D45-A94E-9ED0E6BBE93A}" dt="2021-04-29T11:13:38.012" v="52" actId="20578"/>
        <pc:sldMkLst>
          <pc:docMk/>
          <pc:sldMk cId="1829803022" sldId="491"/>
        </pc:sldMkLst>
      </pc:sldChg>
      <pc:sldMasterChg chg="delSp mod">
        <pc:chgData name="Emil Björnson" userId="b0a7c065-f6f4-41b0-b3e4-ccdb47e1a085" providerId="ADAL" clId="{92B8549C-0F70-5D45-A94E-9ED0E6BBE93A}" dt="2021-04-29T11:11:05.598" v="6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92B8549C-0F70-5D45-A94E-9ED0E6BBE93A}" dt="2021-04-29T11:11:04.772" v="5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92B8549C-0F70-5D45-A94E-9ED0E6BBE93A}" dt="2021-04-29T11:11:05.598" v="6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  <pc:docChgLst>
    <pc:chgData name="Emil Björnson" userId="b0a7c065-f6f4-41b0-b3e4-ccdb47e1a085" providerId="ADAL" clId="{25316E08-AC9B-BF49-8370-7116E9C00709}"/>
    <pc:docChg chg="undo custSel addSld delSld modSld">
      <pc:chgData name="Emil Björnson" userId="b0a7c065-f6f4-41b0-b3e4-ccdb47e1a085" providerId="ADAL" clId="{25316E08-AC9B-BF49-8370-7116E9C00709}" dt="2021-05-09T20:35:25.493" v="4545"/>
      <pc:docMkLst>
        <pc:docMk/>
      </pc:docMkLst>
      <pc:sldChg chg="modSp mod">
        <pc:chgData name="Emil Björnson" userId="b0a7c065-f6f4-41b0-b3e4-ccdb47e1a085" providerId="ADAL" clId="{25316E08-AC9B-BF49-8370-7116E9C00709}" dt="2021-05-07T16:24:32.203" v="4336" actId="14100"/>
        <pc:sldMkLst>
          <pc:docMk/>
          <pc:sldMk cId="2307442761" sldId="319"/>
        </pc:sldMkLst>
        <pc:spChg chg="mod">
          <ac:chgData name="Emil Björnson" userId="b0a7c065-f6f4-41b0-b3e4-ccdb47e1a085" providerId="ADAL" clId="{25316E08-AC9B-BF49-8370-7116E9C00709}" dt="2021-05-07T16:24:32.203" v="4336" actId="14100"/>
          <ac:spMkLst>
            <pc:docMk/>
            <pc:sldMk cId="2307442761" sldId="319"/>
            <ac:spMk id="3" creationId="{AFCA7F1B-1E1F-0344-9628-1B4EA86ECAC4}"/>
          </ac:spMkLst>
        </pc:spChg>
      </pc:sldChg>
      <pc:sldChg chg="addSp delSp modSp add mod delAnim modAnim">
        <pc:chgData name="Emil Björnson" userId="b0a7c065-f6f4-41b0-b3e4-ccdb47e1a085" providerId="ADAL" clId="{25316E08-AC9B-BF49-8370-7116E9C00709}" dt="2021-05-07T15:59:15.194" v="4235"/>
        <pc:sldMkLst>
          <pc:docMk/>
          <pc:sldMk cId="2625245837" sldId="365"/>
        </pc:sldMkLst>
        <pc:spChg chg="mod">
          <ac:chgData name="Emil Björnson" userId="b0a7c065-f6f4-41b0-b3e4-ccdb47e1a085" providerId="ADAL" clId="{25316E08-AC9B-BF49-8370-7116E9C00709}" dt="2021-05-07T12:19:10.705" v="1306" actId="20577"/>
          <ac:spMkLst>
            <pc:docMk/>
            <pc:sldMk cId="2625245837" sldId="365"/>
            <ac:spMk id="2" creationId="{01ED7EC9-73AB-E44A-BB5F-094A212F94E3}"/>
          </ac:spMkLst>
        </pc:spChg>
        <pc:spChg chg="mod">
          <ac:chgData name="Emil Björnson" userId="b0a7c065-f6f4-41b0-b3e4-ccdb47e1a085" providerId="ADAL" clId="{25316E08-AC9B-BF49-8370-7116E9C00709}" dt="2021-05-07T12:16:01.816" v="1200" actId="404"/>
          <ac:spMkLst>
            <pc:docMk/>
            <pc:sldMk cId="2625245837" sldId="365"/>
            <ac:spMk id="3" creationId="{6F704A9E-EFC7-CE43-980E-82108B4A7050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5" creationId="{B5B3FB91-DCEB-DC40-8AB2-0C8B35AA6A06}"/>
          </ac:spMkLst>
        </pc:spChg>
        <pc:spChg chg="add mod">
          <ac:chgData name="Emil Björnson" userId="b0a7c065-f6f4-41b0-b3e4-ccdb47e1a085" providerId="ADAL" clId="{25316E08-AC9B-BF49-8370-7116E9C00709}" dt="2021-05-07T12:18:38.802" v="1265" actId="20577"/>
          <ac:spMkLst>
            <pc:docMk/>
            <pc:sldMk cId="2625245837" sldId="365"/>
            <ac:spMk id="7" creationId="{BEE38E2C-5D14-EF4C-ADDF-A2D88EE56C08}"/>
          </ac:spMkLst>
        </pc:spChg>
        <pc:spChg chg="add mod">
          <ac:chgData name="Emil Björnson" userId="b0a7c065-f6f4-41b0-b3e4-ccdb47e1a085" providerId="ADAL" clId="{25316E08-AC9B-BF49-8370-7116E9C00709}" dt="2021-05-07T15:59:09.567" v="4233" actId="1076"/>
          <ac:spMkLst>
            <pc:docMk/>
            <pc:sldMk cId="2625245837" sldId="365"/>
            <ac:spMk id="9" creationId="{30B964F4-C80C-F94A-A2D4-9BE1D02B53A5}"/>
          </ac:spMkLst>
        </pc:spChg>
        <pc:spChg chg="del">
          <ac:chgData name="Emil Björnson" userId="b0a7c065-f6f4-41b0-b3e4-ccdb47e1a085" providerId="ADAL" clId="{25316E08-AC9B-BF49-8370-7116E9C00709}" dt="2021-05-07T12:16:07.214" v="1201" actId="478"/>
          <ac:spMkLst>
            <pc:docMk/>
            <pc:sldMk cId="2625245837" sldId="365"/>
            <ac:spMk id="9" creationId="{E4703F92-8F86-6A40-AD00-BB0FD605CE2D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10" creationId="{FF08DEA6-D38D-A541-8706-6283B1649AA4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11" creationId="{621E6363-7713-C346-8A86-27E1E9F69D1B}"/>
          </ac:spMkLst>
        </pc:spChg>
        <pc:spChg chg="add mod">
          <ac:chgData name="Emil Björnson" userId="b0a7c065-f6f4-41b0-b3e4-ccdb47e1a085" providerId="ADAL" clId="{25316E08-AC9B-BF49-8370-7116E9C00709}" dt="2021-05-07T15:58:30.565" v="4213" actId="554"/>
          <ac:spMkLst>
            <pc:docMk/>
            <pc:sldMk cId="2625245837" sldId="365"/>
            <ac:spMk id="12" creationId="{7C8CF590-3542-BD41-8CAC-45BBB5E8A4C3}"/>
          </ac:spMkLst>
        </pc:spChg>
        <pc:spChg chg="add mod">
          <ac:chgData name="Emil Björnson" userId="b0a7c065-f6f4-41b0-b3e4-ccdb47e1a085" providerId="ADAL" clId="{25316E08-AC9B-BF49-8370-7116E9C00709}" dt="2021-05-07T12:18:44.935" v="1267" actId="20577"/>
          <ac:spMkLst>
            <pc:docMk/>
            <pc:sldMk cId="2625245837" sldId="365"/>
            <ac:spMk id="13" creationId="{15E9E79F-5948-D045-8937-89D82CD4F189}"/>
          </ac:spMkLst>
        </pc:spChg>
        <pc:spChg chg="add mod">
          <ac:chgData name="Emil Björnson" userId="b0a7c065-f6f4-41b0-b3e4-ccdb47e1a085" providerId="ADAL" clId="{25316E08-AC9B-BF49-8370-7116E9C00709}" dt="2021-05-07T12:18:48.773" v="1269" actId="20577"/>
          <ac:spMkLst>
            <pc:docMk/>
            <pc:sldMk cId="2625245837" sldId="365"/>
            <ac:spMk id="14" creationId="{ABA89BEF-7EA8-7E48-B074-A66048777298}"/>
          </ac:spMkLst>
        </pc:spChg>
        <pc:spChg chg="add mod">
          <ac:chgData name="Emil Björnson" userId="b0a7c065-f6f4-41b0-b3e4-ccdb47e1a085" providerId="ADAL" clId="{25316E08-AC9B-BF49-8370-7116E9C00709}" dt="2021-05-07T12:18:53.540" v="1271" actId="20577"/>
          <ac:spMkLst>
            <pc:docMk/>
            <pc:sldMk cId="2625245837" sldId="365"/>
            <ac:spMk id="15" creationId="{360F1C75-C0F8-2344-BFA9-EE902C40CFD3}"/>
          </ac:spMkLst>
        </pc:spChg>
        <pc:spChg chg="add mod">
          <ac:chgData name="Emil Björnson" userId="b0a7c065-f6f4-41b0-b3e4-ccdb47e1a085" providerId="ADAL" clId="{25316E08-AC9B-BF49-8370-7116E9C00709}" dt="2021-05-07T12:19:31.727" v="1344" actId="1076"/>
          <ac:spMkLst>
            <pc:docMk/>
            <pc:sldMk cId="2625245837" sldId="365"/>
            <ac:spMk id="16" creationId="{91AE6695-4773-E443-8C69-32B92EC3C6D8}"/>
          </ac:spMkLst>
        </pc:spChg>
        <pc:picChg chg="mod modCrop">
          <ac:chgData name="Emil Björnson" userId="b0a7c065-f6f4-41b0-b3e4-ccdb47e1a085" providerId="ADAL" clId="{25316E08-AC9B-BF49-8370-7116E9C00709}" dt="2021-05-07T12:16:25.142" v="1203" actId="732"/>
          <ac:picMkLst>
            <pc:docMk/>
            <pc:sldMk cId="2625245837" sldId="365"/>
            <ac:picMk id="8" creationId="{32852A49-1481-7C49-94AF-6A6C106BFD8E}"/>
          </ac:picMkLst>
        </pc:picChg>
      </pc:sldChg>
      <pc:sldChg chg="modSp mod">
        <pc:chgData name="Emil Björnson" userId="b0a7c065-f6f4-41b0-b3e4-ccdb47e1a085" providerId="ADAL" clId="{25316E08-AC9B-BF49-8370-7116E9C00709}" dt="2021-05-07T11:37:07.861" v="45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25316E08-AC9B-BF49-8370-7116E9C00709}" dt="2021-05-07T11:37:07.861" v="45" actId="20577"/>
          <ac:spMkLst>
            <pc:docMk/>
            <pc:sldMk cId="1291976059" sldId="375"/>
            <ac:spMk id="4" creationId="{F0827F5F-70A2-8847-826F-F024CC552B92}"/>
          </ac:spMkLst>
        </pc:spChg>
      </pc:sldChg>
      <pc:sldChg chg="modSp mod">
        <pc:chgData name="Emil Björnson" userId="b0a7c065-f6f4-41b0-b3e4-ccdb47e1a085" providerId="ADAL" clId="{25316E08-AC9B-BF49-8370-7116E9C00709}" dt="2021-05-08T05:39:20.006" v="4417" actId="20577"/>
        <pc:sldMkLst>
          <pc:docMk/>
          <pc:sldMk cId="680055222" sldId="467"/>
        </pc:sldMkLst>
        <pc:spChg chg="mod">
          <ac:chgData name="Emil Björnson" userId="b0a7c065-f6f4-41b0-b3e4-ccdb47e1a085" providerId="ADAL" clId="{25316E08-AC9B-BF49-8370-7116E9C00709}" dt="2021-05-08T05:39:20.006" v="4417" actId="20577"/>
          <ac:spMkLst>
            <pc:docMk/>
            <pc:sldMk cId="680055222" sldId="467"/>
            <ac:spMk id="3" creationId="{0B5245CE-2CF2-C546-8DD1-B156D8C1DEFA}"/>
          </ac:spMkLst>
        </pc:spChg>
      </pc:sldChg>
      <pc:sldChg chg="addSp delSp modSp del mod">
        <pc:chgData name="Emil Björnson" userId="b0a7c065-f6f4-41b0-b3e4-ccdb47e1a085" providerId="ADAL" clId="{25316E08-AC9B-BF49-8370-7116E9C00709}" dt="2021-05-07T12:20:52.112" v="1381" actId="2696"/>
        <pc:sldMkLst>
          <pc:docMk/>
          <pc:sldMk cId="3802659490" sldId="468"/>
        </pc:sldMkLst>
        <pc:spChg chg="mod">
          <ac:chgData name="Emil Björnson" userId="b0a7c065-f6f4-41b0-b3e4-ccdb47e1a085" providerId="ADAL" clId="{25316E08-AC9B-BF49-8370-7116E9C00709}" dt="2021-05-07T11:37:20.545" v="55" actId="20577"/>
          <ac:spMkLst>
            <pc:docMk/>
            <pc:sldMk cId="3802659490" sldId="468"/>
            <ac:spMk id="2" creationId="{71BA127F-61FB-2147-AC04-8F8D0F5A78C7}"/>
          </ac:spMkLst>
        </pc:spChg>
        <pc:graphicFrameChg chg="add del mod">
          <ac:chgData name="Emil Björnson" userId="b0a7c065-f6f4-41b0-b3e4-ccdb47e1a085" providerId="ADAL" clId="{25316E08-AC9B-BF49-8370-7116E9C00709}" dt="2021-05-07T12:09:43.034" v="990"/>
          <ac:graphicFrameMkLst>
            <pc:docMk/>
            <pc:sldMk cId="3802659490" sldId="468"/>
            <ac:graphicFrameMk id="9" creationId="{AEAE93FC-38B2-2547-9B97-0CB33A149714}"/>
          </ac:graphicFrameMkLst>
        </pc:graphicFrameChg>
      </pc:sldChg>
      <pc:sldChg chg="del">
        <pc:chgData name="Emil Björnson" userId="b0a7c065-f6f4-41b0-b3e4-ccdb47e1a085" providerId="ADAL" clId="{25316E08-AC9B-BF49-8370-7116E9C00709}" dt="2021-05-07T11:37:53.362" v="56" actId="2696"/>
        <pc:sldMkLst>
          <pc:docMk/>
          <pc:sldMk cId="2005106839" sldId="469"/>
        </pc:sldMkLst>
      </pc:sldChg>
      <pc:sldChg chg="addSp modSp mod modAnim">
        <pc:chgData name="Emil Björnson" userId="b0a7c065-f6f4-41b0-b3e4-ccdb47e1a085" providerId="ADAL" clId="{25316E08-AC9B-BF49-8370-7116E9C00709}" dt="2021-05-07T15:57:37.018" v="4198"/>
        <pc:sldMkLst>
          <pc:docMk/>
          <pc:sldMk cId="3191547614" sldId="470"/>
        </pc:sldMkLst>
        <pc:spChg chg="mod">
          <ac:chgData name="Emil Björnson" userId="b0a7c065-f6f4-41b0-b3e4-ccdb47e1a085" providerId="ADAL" clId="{25316E08-AC9B-BF49-8370-7116E9C00709}" dt="2021-05-07T13:13:30.534" v="1472" actId="20577"/>
          <ac:spMkLst>
            <pc:docMk/>
            <pc:sldMk cId="3191547614" sldId="470"/>
            <ac:spMk id="2" creationId="{DC4D1BA8-7448-BA49-BEE6-E05D8284B272}"/>
          </ac:spMkLst>
        </pc:spChg>
        <pc:spChg chg="mod">
          <ac:chgData name="Emil Björnson" userId="b0a7c065-f6f4-41b0-b3e4-ccdb47e1a085" providerId="ADAL" clId="{25316E08-AC9B-BF49-8370-7116E9C00709}" dt="2021-05-07T11:39:12.776" v="89" actId="14100"/>
          <ac:spMkLst>
            <pc:docMk/>
            <pc:sldMk cId="3191547614" sldId="470"/>
            <ac:spMk id="7" creationId="{256E20BE-EE0A-474F-AC49-B1E4802AC2ED}"/>
          </ac:spMkLst>
        </pc:spChg>
        <pc:spChg chg="mod">
          <ac:chgData name="Emil Björnson" userId="b0a7c065-f6f4-41b0-b3e4-ccdb47e1a085" providerId="ADAL" clId="{25316E08-AC9B-BF49-8370-7116E9C00709}" dt="2021-05-07T11:39:02.047" v="58" actId="1076"/>
          <ac:spMkLst>
            <pc:docMk/>
            <pc:sldMk cId="3191547614" sldId="470"/>
            <ac:spMk id="15" creationId="{2856C143-8CD3-0E47-9B6E-027B3467596D}"/>
          </ac:spMkLst>
        </pc:spChg>
        <pc:spChg chg="add mod">
          <ac:chgData name="Emil Björnson" userId="b0a7c065-f6f4-41b0-b3e4-ccdb47e1a085" providerId="ADAL" clId="{25316E08-AC9B-BF49-8370-7116E9C00709}" dt="2021-05-07T13:25:22.610" v="2016" actId="1076"/>
          <ac:spMkLst>
            <pc:docMk/>
            <pc:sldMk cId="3191547614" sldId="470"/>
            <ac:spMk id="19" creationId="{A3AA028B-48CB-B942-AAC1-C4FFD77AB42E}"/>
          </ac:spMkLst>
        </pc:spChg>
      </pc:sldChg>
      <pc:sldChg chg="addSp delSp modSp mod modAnim">
        <pc:chgData name="Emil Björnson" userId="b0a7c065-f6f4-41b0-b3e4-ccdb47e1a085" providerId="ADAL" clId="{25316E08-AC9B-BF49-8370-7116E9C00709}" dt="2021-05-07T15:58:11.065" v="4212"/>
        <pc:sldMkLst>
          <pc:docMk/>
          <pc:sldMk cId="1110942494" sldId="471"/>
        </pc:sldMkLst>
        <pc:spChg chg="mod">
          <ac:chgData name="Emil Björnson" userId="b0a7c065-f6f4-41b0-b3e4-ccdb47e1a085" providerId="ADAL" clId="{25316E08-AC9B-BF49-8370-7116E9C00709}" dt="2021-05-07T11:39:31.352" v="118" actId="20577"/>
          <ac:spMkLst>
            <pc:docMk/>
            <pc:sldMk cId="1110942494" sldId="471"/>
            <ac:spMk id="2" creationId="{F25FF367-A58D-0746-8DEA-0F808A435805}"/>
          </ac:spMkLst>
        </pc:spChg>
        <pc:spChg chg="mod">
          <ac:chgData name="Emil Björnson" userId="b0a7c065-f6f4-41b0-b3e4-ccdb47e1a085" providerId="ADAL" clId="{25316E08-AC9B-BF49-8370-7116E9C00709}" dt="2021-05-07T13:21:27.684" v="1742" actId="20577"/>
          <ac:spMkLst>
            <pc:docMk/>
            <pc:sldMk cId="1110942494" sldId="471"/>
            <ac:spMk id="3" creationId="{A7E055F5-C876-8847-9FAF-F89D286D5938}"/>
          </ac:spMkLst>
        </pc:spChg>
        <pc:spChg chg="add del mod">
          <ac:chgData name="Emil Björnson" userId="b0a7c065-f6f4-41b0-b3e4-ccdb47e1a085" providerId="ADAL" clId="{25316E08-AC9B-BF49-8370-7116E9C00709}" dt="2021-05-07T13:15:20.805" v="1473" actId="478"/>
          <ac:spMkLst>
            <pc:docMk/>
            <pc:sldMk cId="1110942494" sldId="471"/>
            <ac:spMk id="5" creationId="{16BF1B61-74A8-4F4E-A442-7C1E05F2A255}"/>
          </ac:spMkLst>
        </pc:spChg>
        <pc:spChg chg="add mod">
          <ac:chgData name="Emil Björnson" userId="b0a7c065-f6f4-41b0-b3e4-ccdb47e1a085" providerId="ADAL" clId="{25316E08-AC9B-BF49-8370-7116E9C00709}" dt="2021-05-07T13:18:25.757" v="1608" actId="1036"/>
          <ac:spMkLst>
            <pc:docMk/>
            <pc:sldMk cId="1110942494" sldId="471"/>
            <ac:spMk id="8" creationId="{E56D062A-3ECF-EA43-8B37-E4EE11071308}"/>
          </ac:spMkLst>
        </pc:spChg>
        <pc:graphicFrameChg chg="add mod modGraphic">
          <ac:chgData name="Emil Björnson" userId="b0a7c065-f6f4-41b0-b3e4-ccdb47e1a085" providerId="ADAL" clId="{25316E08-AC9B-BF49-8370-7116E9C00709}" dt="2021-05-07T15:57:58.798" v="4210" actId="1035"/>
          <ac:graphicFrameMkLst>
            <pc:docMk/>
            <pc:sldMk cId="1110942494" sldId="471"/>
            <ac:graphicFrameMk id="7" creationId="{A6CF1650-537E-A444-BF01-E0FBD1C39EB5}"/>
          </ac:graphicFrameMkLst>
        </pc:graphicFrameChg>
      </pc:sldChg>
      <pc:sldChg chg="del">
        <pc:chgData name="Emil Björnson" userId="b0a7c065-f6f4-41b0-b3e4-ccdb47e1a085" providerId="ADAL" clId="{25316E08-AC9B-BF49-8370-7116E9C00709}" dt="2021-05-07T11:39:25.850" v="90" actId="2696"/>
        <pc:sldMkLst>
          <pc:docMk/>
          <pc:sldMk cId="1664224066" sldId="472"/>
        </pc:sldMkLst>
      </pc:sldChg>
      <pc:sldChg chg="del">
        <pc:chgData name="Emil Björnson" userId="b0a7c065-f6f4-41b0-b3e4-ccdb47e1a085" providerId="ADAL" clId="{25316E08-AC9B-BF49-8370-7116E9C00709}" dt="2021-05-07T11:41:26.276" v="119" actId="2696"/>
        <pc:sldMkLst>
          <pc:docMk/>
          <pc:sldMk cId="2818492588" sldId="473"/>
        </pc:sldMkLst>
      </pc:sldChg>
      <pc:sldChg chg="del">
        <pc:chgData name="Emil Björnson" userId="b0a7c065-f6f4-41b0-b3e4-ccdb47e1a085" providerId="ADAL" clId="{25316E08-AC9B-BF49-8370-7116E9C00709}" dt="2021-05-07T11:41:27.325" v="120" actId="2696"/>
        <pc:sldMkLst>
          <pc:docMk/>
          <pc:sldMk cId="1459592657" sldId="474"/>
        </pc:sldMkLst>
      </pc:sldChg>
      <pc:sldChg chg="del">
        <pc:chgData name="Emil Björnson" userId="b0a7c065-f6f4-41b0-b3e4-ccdb47e1a085" providerId="ADAL" clId="{25316E08-AC9B-BF49-8370-7116E9C00709}" dt="2021-05-07T11:57:30.521" v="939" actId="2696"/>
        <pc:sldMkLst>
          <pc:docMk/>
          <pc:sldMk cId="1080386009" sldId="475"/>
        </pc:sldMkLst>
      </pc:sldChg>
      <pc:sldChg chg="del">
        <pc:chgData name="Emil Björnson" userId="b0a7c065-f6f4-41b0-b3e4-ccdb47e1a085" providerId="ADAL" clId="{25316E08-AC9B-BF49-8370-7116E9C00709}" dt="2021-05-07T11:57:32.867" v="940" actId="2696"/>
        <pc:sldMkLst>
          <pc:docMk/>
          <pc:sldMk cId="3734627334" sldId="476"/>
        </pc:sldMkLst>
      </pc:sldChg>
      <pc:sldChg chg="addSp modSp mod modAnim">
        <pc:chgData name="Emil Björnson" userId="b0a7c065-f6f4-41b0-b3e4-ccdb47e1a085" providerId="ADAL" clId="{25316E08-AC9B-BF49-8370-7116E9C00709}" dt="2021-05-07T15:59:41.029" v="4253" actId="20577"/>
        <pc:sldMkLst>
          <pc:docMk/>
          <pc:sldMk cId="3320484975" sldId="477"/>
        </pc:sldMkLst>
        <pc:spChg chg="add mod">
          <ac:chgData name="Emil Björnson" userId="b0a7c065-f6f4-41b0-b3e4-ccdb47e1a085" providerId="ADAL" clId="{25316E08-AC9B-BF49-8370-7116E9C00709}" dt="2021-05-07T15:59:41.029" v="4253" actId="20577"/>
          <ac:spMkLst>
            <pc:docMk/>
            <pc:sldMk cId="3320484975" sldId="477"/>
            <ac:spMk id="12" creationId="{E36802E4-F3A4-E64A-AE53-19FA368C047B}"/>
          </ac:spMkLst>
        </pc:spChg>
      </pc:sldChg>
      <pc:sldChg chg="del">
        <pc:chgData name="Emil Björnson" userId="b0a7c065-f6f4-41b0-b3e4-ccdb47e1a085" providerId="ADAL" clId="{25316E08-AC9B-BF49-8370-7116E9C00709}" dt="2021-05-07T11:58:10.766" v="978" actId="2696"/>
        <pc:sldMkLst>
          <pc:docMk/>
          <pc:sldMk cId="3426514318" sldId="478"/>
        </pc:sldMkLst>
      </pc:sldChg>
      <pc:sldChg chg="addSp delSp modSp mod delAnim modAnim">
        <pc:chgData name="Emil Björnson" userId="b0a7c065-f6f4-41b0-b3e4-ccdb47e1a085" providerId="ADAL" clId="{25316E08-AC9B-BF49-8370-7116E9C00709}" dt="2021-05-07T16:00:39.138" v="4256"/>
        <pc:sldMkLst>
          <pc:docMk/>
          <pc:sldMk cId="2840954201" sldId="479"/>
        </pc:sldMkLst>
        <pc:spChg chg="mod">
          <ac:chgData name="Emil Björnson" userId="b0a7c065-f6f4-41b0-b3e4-ccdb47e1a085" providerId="ADAL" clId="{25316E08-AC9B-BF49-8370-7116E9C00709}" dt="2021-05-07T15:52:38.380" v="3875" actId="20577"/>
          <ac:spMkLst>
            <pc:docMk/>
            <pc:sldMk cId="2840954201" sldId="479"/>
            <ac:spMk id="2" creationId="{834D3FDF-17C9-6C4A-856A-F68D30F8923A}"/>
          </ac:spMkLst>
        </pc:spChg>
        <pc:spChg chg="del">
          <ac:chgData name="Emil Björnson" userId="b0a7c065-f6f4-41b0-b3e4-ccdb47e1a085" providerId="ADAL" clId="{25316E08-AC9B-BF49-8370-7116E9C00709}" dt="2021-05-07T15:52:06.309" v="3866" actId="478"/>
          <ac:spMkLst>
            <pc:docMk/>
            <pc:sldMk cId="2840954201" sldId="479"/>
            <ac:spMk id="10" creationId="{0E0ADC81-F6FC-E244-82DF-6229FD038A87}"/>
          </ac:spMkLst>
        </pc:spChg>
        <pc:spChg chg="add mod">
          <ac:chgData name="Emil Björnson" userId="b0a7c065-f6f4-41b0-b3e4-ccdb47e1a085" providerId="ADAL" clId="{25316E08-AC9B-BF49-8370-7116E9C00709}" dt="2021-05-07T15:56:09.225" v="4081" actId="20577"/>
          <ac:spMkLst>
            <pc:docMk/>
            <pc:sldMk cId="2840954201" sldId="479"/>
            <ac:spMk id="15" creationId="{AC5FBDA0-CD3C-D847-AB9B-734878287C73}"/>
          </ac:spMkLst>
        </pc:spChg>
        <pc:picChg chg="add mod">
          <ac:chgData name="Emil Björnson" userId="b0a7c065-f6f4-41b0-b3e4-ccdb47e1a085" providerId="ADAL" clId="{25316E08-AC9B-BF49-8370-7116E9C00709}" dt="2021-05-07T15:53:22.846" v="3896" actId="1036"/>
          <ac:picMkLst>
            <pc:docMk/>
            <pc:sldMk cId="2840954201" sldId="479"/>
            <ac:picMk id="5" creationId="{933F7090-5661-0B44-A321-F7E5466A4E1E}"/>
          </ac:picMkLst>
        </pc:picChg>
        <pc:picChg chg="add mod">
          <ac:chgData name="Emil Björnson" userId="b0a7c065-f6f4-41b0-b3e4-ccdb47e1a085" providerId="ADAL" clId="{25316E08-AC9B-BF49-8370-7116E9C00709}" dt="2021-05-07T15:53:22.846" v="3896" actId="1036"/>
          <ac:picMkLst>
            <pc:docMk/>
            <pc:sldMk cId="2840954201" sldId="479"/>
            <ac:picMk id="9" creationId="{9D0D45F5-62E4-3646-B661-8153DB8FAA09}"/>
          </ac:picMkLst>
        </pc:picChg>
        <pc:picChg chg="del">
          <ac:chgData name="Emil Björnson" userId="b0a7c065-f6f4-41b0-b3e4-ccdb47e1a085" providerId="ADAL" clId="{25316E08-AC9B-BF49-8370-7116E9C00709}" dt="2021-05-07T15:52:02.487" v="3864" actId="478"/>
          <ac:picMkLst>
            <pc:docMk/>
            <pc:sldMk cId="2840954201" sldId="479"/>
            <ac:picMk id="12" creationId="{CB2602EB-D9BD-B248-94DD-895AF8C26C44}"/>
          </ac:picMkLst>
        </pc:picChg>
        <pc:picChg chg="add mod">
          <ac:chgData name="Emil Björnson" userId="b0a7c065-f6f4-41b0-b3e4-ccdb47e1a085" providerId="ADAL" clId="{25316E08-AC9B-BF49-8370-7116E9C00709}" dt="2021-05-07T15:53:27.373" v="3897" actId="1076"/>
          <ac:picMkLst>
            <pc:docMk/>
            <pc:sldMk cId="2840954201" sldId="479"/>
            <ac:picMk id="13" creationId="{B6086772-49A8-F446-B3C8-D59EDA78E22A}"/>
          </ac:picMkLst>
        </pc:picChg>
        <pc:picChg chg="del">
          <ac:chgData name="Emil Björnson" userId="b0a7c065-f6f4-41b0-b3e4-ccdb47e1a085" providerId="ADAL" clId="{25316E08-AC9B-BF49-8370-7116E9C00709}" dt="2021-05-07T15:52:03.523" v="3865" actId="478"/>
          <ac:picMkLst>
            <pc:docMk/>
            <pc:sldMk cId="2840954201" sldId="479"/>
            <ac:picMk id="14" creationId="{1257999E-5BDD-3F48-917D-42962FB41D92}"/>
          </ac:picMkLst>
        </pc:picChg>
      </pc:sldChg>
      <pc:sldChg chg="del">
        <pc:chgData name="Emil Björnson" userId="b0a7c065-f6f4-41b0-b3e4-ccdb47e1a085" providerId="ADAL" clId="{25316E08-AC9B-BF49-8370-7116E9C00709}" dt="2021-05-07T11:58:13.829" v="979" actId="2696"/>
        <pc:sldMkLst>
          <pc:docMk/>
          <pc:sldMk cId="46666661" sldId="489"/>
        </pc:sldMkLst>
      </pc:sldChg>
      <pc:sldChg chg="del">
        <pc:chgData name="Emil Björnson" userId="b0a7c065-f6f4-41b0-b3e4-ccdb47e1a085" providerId="ADAL" clId="{25316E08-AC9B-BF49-8370-7116E9C00709}" dt="2021-05-07T15:53:46.621" v="3907" actId="2696"/>
        <pc:sldMkLst>
          <pc:docMk/>
          <pc:sldMk cId="2747803943" sldId="490"/>
        </pc:sldMkLst>
      </pc:sldChg>
      <pc:sldChg chg="del">
        <pc:chgData name="Emil Björnson" userId="b0a7c065-f6f4-41b0-b3e4-ccdb47e1a085" providerId="ADAL" clId="{25316E08-AC9B-BF49-8370-7116E9C00709}" dt="2021-05-07T11:37:13.331" v="47" actId="2696"/>
        <pc:sldMkLst>
          <pc:docMk/>
          <pc:sldMk cId="1829803022" sldId="491"/>
        </pc:sldMkLst>
      </pc:sldChg>
      <pc:sldChg chg="add">
        <pc:chgData name="Emil Björnson" userId="b0a7c065-f6f4-41b0-b3e4-ccdb47e1a085" providerId="ADAL" clId="{25316E08-AC9B-BF49-8370-7116E9C00709}" dt="2021-05-07T11:37:12.011" v="46"/>
        <pc:sldMkLst>
          <pc:docMk/>
          <pc:sldMk cId="2333787212" sldId="492"/>
        </pc:sldMkLst>
      </pc:sldChg>
      <pc:sldChg chg="addSp modSp new mod modAnim">
        <pc:chgData name="Emil Björnson" userId="b0a7c065-f6f4-41b0-b3e4-ccdb47e1a085" providerId="ADAL" clId="{25316E08-AC9B-BF49-8370-7116E9C00709}" dt="2021-05-07T21:18:07.541" v="4360" actId="20577"/>
        <pc:sldMkLst>
          <pc:docMk/>
          <pc:sldMk cId="2391962250" sldId="493"/>
        </pc:sldMkLst>
        <pc:spChg chg="mod">
          <ac:chgData name="Emil Björnson" userId="b0a7c065-f6f4-41b0-b3e4-ccdb47e1a085" providerId="ADAL" clId="{25316E08-AC9B-BF49-8370-7116E9C00709}" dt="2021-05-07T13:18:42.606" v="1645" actId="20577"/>
          <ac:spMkLst>
            <pc:docMk/>
            <pc:sldMk cId="2391962250" sldId="493"/>
            <ac:spMk id="2" creationId="{34B11302-407A-594A-8421-10AB86EE13F5}"/>
          </ac:spMkLst>
        </pc:spChg>
        <pc:spChg chg="mod">
          <ac:chgData name="Emil Björnson" userId="b0a7c065-f6f4-41b0-b3e4-ccdb47e1a085" providerId="ADAL" clId="{25316E08-AC9B-BF49-8370-7116E9C00709}" dt="2021-05-07T21:12:57.449" v="4357" actId="20577"/>
          <ac:spMkLst>
            <pc:docMk/>
            <pc:sldMk cId="2391962250" sldId="493"/>
            <ac:spMk id="3" creationId="{3EFE9020-86C6-C449-875D-4C7E00743FD8}"/>
          </ac:spMkLst>
        </pc:spChg>
        <pc:spChg chg="add mod">
          <ac:chgData name="Emil Björnson" userId="b0a7c065-f6f4-41b0-b3e4-ccdb47e1a085" providerId="ADAL" clId="{25316E08-AC9B-BF49-8370-7116E9C00709}" dt="2021-05-07T13:24:22.832" v="1971" actId="1038"/>
          <ac:spMkLst>
            <pc:docMk/>
            <pc:sldMk cId="2391962250" sldId="493"/>
            <ac:spMk id="6" creationId="{F607DFDE-1F35-4640-A974-B0E236A6E0B0}"/>
          </ac:spMkLst>
        </pc:spChg>
        <pc:spChg chg="add mod">
          <ac:chgData name="Emil Björnson" userId="b0a7c065-f6f4-41b0-b3e4-ccdb47e1a085" providerId="ADAL" clId="{25316E08-AC9B-BF49-8370-7116E9C00709}" dt="2021-05-07T21:18:07.541" v="4360" actId="20577"/>
          <ac:spMkLst>
            <pc:docMk/>
            <pc:sldMk cId="2391962250" sldId="493"/>
            <ac:spMk id="7" creationId="{0535BD68-6E0A-6C43-AA62-8F62E8D6263C}"/>
          </ac:spMkLst>
        </pc:spChg>
        <pc:cxnChg chg="add mod">
          <ac:chgData name="Emil Björnson" userId="b0a7c065-f6f4-41b0-b3e4-ccdb47e1a085" providerId="ADAL" clId="{25316E08-AC9B-BF49-8370-7116E9C00709}" dt="2021-05-07T13:24:22.832" v="1971" actId="1038"/>
          <ac:cxnSpMkLst>
            <pc:docMk/>
            <pc:sldMk cId="2391962250" sldId="493"/>
            <ac:cxnSpMk id="9" creationId="{F14A3DA4-BF02-A445-A83D-5B0FBC800A22}"/>
          </ac:cxnSpMkLst>
        </pc:cxnChg>
      </pc:sldChg>
      <pc:sldChg chg="addSp delSp modSp add mod modAnim">
        <pc:chgData name="Emil Björnson" userId="b0a7c065-f6f4-41b0-b3e4-ccdb47e1a085" providerId="ADAL" clId="{25316E08-AC9B-BF49-8370-7116E9C00709}" dt="2021-05-07T15:57:52.782" v="4205" actId="1035"/>
        <pc:sldMkLst>
          <pc:docMk/>
          <pc:sldMk cId="3905190791" sldId="494"/>
        </pc:sldMkLst>
        <pc:spChg chg="mod">
          <ac:chgData name="Emil Björnson" userId="b0a7c065-f6f4-41b0-b3e4-ccdb47e1a085" providerId="ADAL" clId="{25316E08-AC9B-BF49-8370-7116E9C00709}" dt="2021-05-07T12:09:27.816" v="988" actId="20577"/>
          <ac:spMkLst>
            <pc:docMk/>
            <pc:sldMk cId="3905190791" sldId="494"/>
            <ac:spMk id="2" creationId="{F25FF367-A58D-0746-8DEA-0F808A435805}"/>
          </ac:spMkLst>
        </pc:spChg>
        <pc:spChg chg="mod">
          <ac:chgData name="Emil Björnson" userId="b0a7c065-f6f4-41b0-b3e4-ccdb47e1a085" providerId="ADAL" clId="{25316E08-AC9B-BF49-8370-7116E9C00709}" dt="2021-05-07T12:20:12.341" v="1363" actId="790"/>
          <ac:spMkLst>
            <pc:docMk/>
            <pc:sldMk cId="3905190791" sldId="494"/>
            <ac:spMk id="3" creationId="{A7E055F5-C876-8847-9FAF-F89D286D5938}"/>
          </ac:spMkLst>
        </pc:spChg>
        <pc:spChg chg="del">
          <ac:chgData name="Emil Björnson" userId="b0a7c065-f6f4-41b0-b3e4-ccdb47e1a085" providerId="ADAL" clId="{25316E08-AC9B-BF49-8370-7116E9C00709}" dt="2021-05-07T12:12:18.244" v="1070" actId="478"/>
          <ac:spMkLst>
            <pc:docMk/>
            <pc:sldMk cId="3905190791" sldId="494"/>
            <ac:spMk id="5" creationId="{16BF1B61-74A8-4F4E-A442-7C1E05F2A255}"/>
          </ac:spMkLst>
        </pc:spChg>
        <pc:spChg chg="add mod">
          <ac:chgData name="Emil Björnson" userId="b0a7c065-f6f4-41b0-b3e4-ccdb47e1a085" providerId="ADAL" clId="{25316E08-AC9B-BF49-8370-7116E9C00709}" dt="2021-05-07T12:20:03.534" v="1361" actId="1036"/>
          <ac:spMkLst>
            <pc:docMk/>
            <pc:sldMk cId="3905190791" sldId="494"/>
            <ac:spMk id="8" creationId="{44FA99F4-6BE5-F944-84A7-8CD94C973D9F}"/>
          </ac:spMkLst>
        </pc:spChg>
        <pc:graphicFrameChg chg="add mod modGraphic">
          <ac:chgData name="Emil Björnson" userId="b0a7c065-f6f4-41b0-b3e4-ccdb47e1a085" providerId="ADAL" clId="{25316E08-AC9B-BF49-8370-7116E9C00709}" dt="2021-05-07T15:57:52.782" v="4205" actId="1035"/>
          <ac:graphicFrameMkLst>
            <pc:docMk/>
            <pc:sldMk cId="3905190791" sldId="494"/>
            <ac:graphicFrameMk id="7" creationId="{8BA6C22E-7564-B54F-A1B8-0A5305ABE301}"/>
          </ac:graphicFrameMkLst>
        </pc:graphicFrameChg>
      </pc:sldChg>
      <pc:sldChg chg="addSp delSp modSp new mod delAnim modAnim">
        <pc:chgData name="Emil Björnson" userId="b0a7c065-f6f4-41b0-b3e4-ccdb47e1a085" providerId="ADAL" clId="{25316E08-AC9B-BF49-8370-7116E9C00709}" dt="2021-05-07T16:01:12.132" v="4265"/>
        <pc:sldMkLst>
          <pc:docMk/>
          <pc:sldMk cId="2367953172" sldId="495"/>
        </pc:sldMkLst>
        <pc:spChg chg="mod">
          <ac:chgData name="Emil Björnson" userId="b0a7c065-f6f4-41b0-b3e4-ccdb47e1a085" providerId="ADAL" clId="{25316E08-AC9B-BF49-8370-7116E9C00709}" dt="2021-05-07T13:28:28.190" v="2196" actId="27636"/>
          <ac:spMkLst>
            <pc:docMk/>
            <pc:sldMk cId="2367953172" sldId="495"/>
            <ac:spMk id="2" creationId="{D5AC9A91-C1D3-FF49-8637-9ABCA73ABA4F}"/>
          </ac:spMkLst>
        </pc:spChg>
        <pc:spChg chg="mod">
          <ac:chgData name="Emil Björnson" userId="b0a7c065-f6f4-41b0-b3e4-ccdb47e1a085" providerId="ADAL" clId="{25316E08-AC9B-BF49-8370-7116E9C00709}" dt="2021-05-07T14:16:04.258" v="2457" actId="948"/>
          <ac:spMkLst>
            <pc:docMk/>
            <pc:sldMk cId="2367953172" sldId="495"/>
            <ac:spMk id="3" creationId="{D841EDE6-7564-E247-B571-5AF87B661533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6" creationId="{D6512AC9-80AA-D34C-8B9B-E3DC49AA168F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9" creationId="{40FAA408-D75A-5A43-9636-827EB95A6F78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10" creationId="{2B30614A-59F0-FC4B-AB2C-8C3C808FCF1E}"/>
          </ac:spMkLst>
        </pc:spChg>
        <pc:spChg chg="add mod">
          <ac:chgData name="Emil Björnson" userId="b0a7c065-f6f4-41b0-b3e4-ccdb47e1a085" providerId="ADAL" clId="{25316E08-AC9B-BF49-8370-7116E9C00709}" dt="2021-05-07T14:14:12.949" v="2432" actId="1036"/>
          <ac:spMkLst>
            <pc:docMk/>
            <pc:sldMk cId="2367953172" sldId="495"/>
            <ac:spMk id="11" creationId="{9F25E2AE-19CC-704C-A41A-ACEE98414641}"/>
          </ac:spMkLst>
        </pc:spChg>
        <pc:spChg chg="add mod">
          <ac:chgData name="Emil Björnson" userId="b0a7c065-f6f4-41b0-b3e4-ccdb47e1a085" providerId="ADAL" clId="{25316E08-AC9B-BF49-8370-7116E9C00709}" dt="2021-05-07T14:15:49.274" v="2455" actId="14100"/>
          <ac:spMkLst>
            <pc:docMk/>
            <pc:sldMk cId="2367953172" sldId="495"/>
            <ac:spMk id="15" creationId="{5126E4F0-DF75-1A44-A5EA-AB6D3634A9B5}"/>
          </ac:spMkLst>
        </pc:spChg>
        <pc:spChg chg="add mod">
          <ac:chgData name="Emil Björnson" userId="b0a7c065-f6f4-41b0-b3e4-ccdb47e1a085" providerId="ADAL" clId="{25316E08-AC9B-BF49-8370-7116E9C00709}" dt="2021-05-07T14:15:58.388" v="2456" actId="207"/>
          <ac:spMkLst>
            <pc:docMk/>
            <pc:sldMk cId="2367953172" sldId="495"/>
            <ac:spMk id="16" creationId="{8A746822-4D09-3545-B0F8-EB8D062ED6C5}"/>
          </ac:spMkLst>
        </pc:spChg>
        <pc:picChg chg="add del mod">
          <ac:chgData name="Emil Björnson" userId="b0a7c065-f6f4-41b0-b3e4-ccdb47e1a085" providerId="ADAL" clId="{25316E08-AC9B-BF49-8370-7116E9C00709}" dt="2021-05-07T14:11:30.885" v="2258" actId="478"/>
          <ac:picMkLst>
            <pc:docMk/>
            <pc:sldMk cId="2367953172" sldId="495"/>
            <ac:picMk id="12" creationId="{2205343F-A18C-234D-BC7F-78C1DAF23F0D}"/>
          </ac:picMkLst>
        </pc:picChg>
        <pc:cxnChg chg="add mod">
          <ac:chgData name="Emil Björnson" userId="b0a7c065-f6f4-41b0-b3e4-ccdb47e1a085" providerId="ADAL" clId="{25316E08-AC9B-BF49-8370-7116E9C00709}" dt="2021-05-07T14:14:12.949" v="2432" actId="1036"/>
          <ac:cxnSpMkLst>
            <pc:docMk/>
            <pc:sldMk cId="2367953172" sldId="495"/>
            <ac:cxnSpMk id="7" creationId="{BF088C5E-F0A2-C042-912D-B1876CECEE49}"/>
          </ac:cxnSpMkLst>
        </pc:cxnChg>
        <pc:cxnChg chg="add mod">
          <ac:chgData name="Emil Björnson" userId="b0a7c065-f6f4-41b0-b3e4-ccdb47e1a085" providerId="ADAL" clId="{25316E08-AC9B-BF49-8370-7116E9C00709}" dt="2021-05-07T14:14:12.949" v="2432" actId="1036"/>
          <ac:cxnSpMkLst>
            <pc:docMk/>
            <pc:sldMk cId="2367953172" sldId="495"/>
            <ac:cxnSpMk id="8" creationId="{6541C6E3-ECEF-BC4D-B20D-D90686359F2E}"/>
          </ac:cxnSpMkLst>
        </pc:cxnChg>
        <pc:cxnChg chg="add mod">
          <ac:chgData name="Emil Björnson" userId="b0a7c065-f6f4-41b0-b3e4-ccdb47e1a085" providerId="ADAL" clId="{25316E08-AC9B-BF49-8370-7116E9C00709}" dt="2021-05-07T14:15:23.580" v="2448" actId="1035"/>
          <ac:cxnSpMkLst>
            <pc:docMk/>
            <pc:sldMk cId="2367953172" sldId="495"/>
            <ac:cxnSpMk id="18" creationId="{2B61DEEB-C030-B946-8BA5-94740D780BDF}"/>
          </ac:cxnSpMkLst>
        </pc:cxnChg>
      </pc:sldChg>
      <pc:sldChg chg="addSp delSp modSp new mod delAnim modAnim">
        <pc:chgData name="Emil Björnson" userId="b0a7c065-f6f4-41b0-b3e4-ccdb47e1a085" providerId="ADAL" clId="{25316E08-AC9B-BF49-8370-7116E9C00709}" dt="2021-05-07T21:49:02.020" v="4374" actId="1035"/>
        <pc:sldMkLst>
          <pc:docMk/>
          <pc:sldMk cId="3034714067" sldId="496"/>
        </pc:sldMkLst>
        <pc:spChg chg="mod">
          <ac:chgData name="Emil Björnson" userId="b0a7c065-f6f4-41b0-b3e4-ccdb47e1a085" providerId="ADAL" clId="{25316E08-AC9B-BF49-8370-7116E9C00709}" dt="2021-05-07T14:28:20.128" v="2488" actId="20577"/>
          <ac:spMkLst>
            <pc:docMk/>
            <pc:sldMk cId="3034714067" sldId="496"/>
            <ac:spMk id="2" creationId="{7770BDEA-D926-5F4C-8E44-F766BC5FF178}"/>
          </ac:spMkLst>
        </pc:spChg>
        <pc:spChg chg="mod">
          <ac:chgData name="Emil Björnson" userId="b0a7c065-f6f4-41b0-b3e4-ccdb47e1a085" providerId="ADAL" clId="{25316E08-AC9B-BF49-8370-7116E9C00709}" dt="2021-05-07T15:46:21.541" v="3246" actId="404"/>
          <ac:spMkLst>
            <pc:docMk/>
            <pc:sldMk cId="3034714067" sldId="496"/>
            <ac:spMk id="3" creationId="{BFEF0DF3-F8A8-4A44-B75D-A3C05CC3049F}"/>
          </ac:spMkLst>
        </pc:spChg>
        <pc:spChg chg="add mod">
          <ac:chgData name="Emil Björnson" userId="b0a7c065-f6f4-41b0-b3e4-ccdb47e1a085" providerId="ADAL" clId="{25316E08-AC9B-BF49-8370-7116E9C00709}" dt="2021-05-07T14:31:52.958" v="2624" actId="1037"/>
          <ac:spMkLst>
            <pc:docMk/>
            <pc:sldMk cId="3034714067" sldId="496"/>
            <ac:spMk id="6" creationId="{163C83C2-6A38-3A48-B757-2D0A54B85758}"/>
          </ac:spMkLst>
        </pc:spChg>
        <pc:spChg chg="add mod">
          <ac:chgData name="Emil Björnson" userId="b0a7c065-f6f4-41b0-b3e4-ccdb47e1a085" providerId="ADAL" clId="{25316E08-AC9B-BF49-8370-7116E9C00709}" dt="2021-05-07T14:32:07.485" v="2635" actId="1036"/>
          <ac:spMkLst>
            <pc:docMk/>
            <pc:sldMk cId="3034714067" sldId="496"/>
            <ac:spMk id="8" creationId="{1BCE9FB3-E3C9-3B43-AB9D-541BD1215011}"/>
          </ac:spMkLst>
        </pc:spChg>
        <pc:spChg chg="add mod">
          <ac:chgData name="Emil Björnson" userId="b0a7c065-f6f4-41b0-b3e4-ccdb47e1a085" providerId="ADAL" clId="{25316E08-AC9B-BF49-8370-7116E9C00709}" dt="2021-05-07T14:32:02.310" v="2633" actId="1036"/>
          <ac:spMkLst>
            <pc:docMk/>
            <pc:sldMk cId="3034714067" sldId="496"/>
            <ac:spMk id="9" creationId="{1B714BC8-7F22-954E-8086-AD60A760B985}"/>
          </ac:spMkLst>
        </pc:spChg>
        <pc:spChg chg="add mod">
          <ac:chgData name="Emil Björnson" userId="b0a7c065-f6f4-41b0-b3e4-ccdb47e1a085" providerId="ADAL" clId="{25316E08-AC9B-BF49-8370-7116E9C00709}" dt="2021-05-07T14:32:12.643" v="2640" actId="1036"/>
          <ac:spMkLst>
            <pc:docMk/>
            <pc:sldMk cId="3034714067" sldId="496"/>
            <ac:spMk id="10" creationId="{CEC9CB9E-11A1-484A-A090-4BB14695BC2A}"/>
          </ac:spMkLst>
        </pc:spChg>
        <pc:spChg chg="add mod">
          <ac:chgData name="Emil Björnson" userId="b0a7c065-f6f4-41b0-b3e4-ccdb47e1a085" providerId="ADAL" clId="{25316E08-AC9B-BF49-8370-7116E9C00709}" dt="2021-05-07T14:32:20.041" v="2656" actId="1035"/>
          <ac:spMkLst>
            <pc:docMk/>
            <pc:sldMk cId="3034714067" sldId="496"/>
            <ac:spMk id="11" creationId="{A5CDC7FA-448A-0E45-B1AA-9B16E31CB765}"/>
          </ac:spMkLst>
        </pc:spChg>
        <pc:spChg chg="add mod">
          <ac:chgData name="Emil Björnson" userId="b0a7c065-f6f4-41b0-b3e4-ccdb47e1a085" providerId="ADAL" clId="{25316E08-AC9B-BF49-8370-7116E9C00709}" dt="2021-05-07T14:32:53.429" v="2668" actId="1076"/>
          <ac:spMkLst>
            <pc:docMk/>
            <pc:sldMk cId="3034714067" sldId="496"/>
            <ac:spMk id="12" creationId="{7B4BF25B-4191-1248-9B86-C688747077E0}"/>
          </ac:spMkLst>
        </pc:spChg>
        <pc:spChg chg="add mod">
          <ac:chgData name="Emil Björnson" userId="b0a7c065-f6f4-41b0-b3e4-ccdb47e1a085" providerId="ADAL" clId="{25316E08-AC9B-BF49-8370-7116E9C00709}" dt="2021-05-07T14:32:55.259" v="2669" actId="1076"/>
          <ac:spMkLst>
            <pc:docMk/>
            <pc:sldMk cId="3034714067" sldId="496"/>
            <ac:spMk id="13" creationId="{A0F5295C-B49D-3549-8FCB-E93BD73F0ADB}"/>
          </ac:spMkLst>
        </pc:spChg>
        <pc:spChg chg="mod">
          <ac:chgData name="Emil Björnson" userId="b0a7c065-f6f4-41b0-b3e4-ccdb47e1a085" providerId="ADAL" clId="{25316E08-AC9B-BF49-8370-7116E9C00709}" dt="2021-05-07T14:33:38.172" v="2675" actId="1076"/>
          <ac:spMkLst>
            <pc:docMk/>
            <pc:sldMk cId="3034714067" sldId="496"/>
            <ac:spMk id="28" creationId="{23540055-6428-5E4D-8E58-72E2129F35F4}"/>
          </ac:spMkLst>
        </pc:spChg>
        <pc:spChg chg="mod">
          <ac:chgData name="Emil Björnson" userId="b0a7c065-f6f4-41b0-b3e4-ccdb47e1a085" providerId="ADAL" clId="{25316E08-AC9B-BF49-8370-7116E9C00709}" dt="2021-05-07T14:33:38.172" v="2675" actId="1076"/>
          <ac:spMkLst>
            <pc:docMk/>
            <pc:sldMk cId="3034714067" sldId="496"/>
            <ac:spMk id="30" creationId="{5DFF2F0D-C27D-4441-BB3A-E35D1024436A}"/>
          </ac:spMkLst>
        </pc:spChg>
        <pc:spChg chg="add mod">
          <ac:chgData name="Emil Björnson" userId="b0a7c065-f6f4-41b0-b3e4-ccdb47e1a085" providerId="ADAL" clId="{25316E08-AC9B-BF49-8370-7116E9C00709}" dt="2021-05-07T14:34:44.148" v="2729" actId="114"/>
          <ac:spMkLst>
            <pc:docMk/>
            <pc:sldMk cId="3034714067" sldId="496"/>
            <ac:spMk id="34" creationId="{3085C91D-4289-9D46-AC5D-81A0883DA623}"/>
          </ac:spMkLst>
        </pc:spChg>
        <pc:spChg chg="add mod">
          <ac:chgData name="Emil Björnson" userId="b0a7c065-f6f4-41b0-b3e4-ccdb47e1a085" providerId="ADAL" clId="{25316E08-AC9B-BF49-8370-7116E9C00709}" dt="2021-05-07T14:35:39.911" v="2741" actId="1076"/>
          <ac:spMkLst>
            <pc:docMk/>
            <pc:sldMk cId="3034714067" sldId="496"/>
            <ac:spMk id="35" creationId="{9FC2B58A-63B2-5D4F-9AD6-E978F987D587}"/>
          </ac:spMkLst>
        </pc:spChg>
        <pc:spChg chg="add mod">
          <ac:chgData name="Emil Björnson" userId="b0a7c065-f6f4-41b0-b3e4-ccdb47e1a085" providerId="ADAL" clId="{25316E08-AC9B-BF49-8370-7116E9C00709}" dt="2021-05-07T14:35:21.934" v="2737" actId="403"/>
          <ac:spMkLst>
            <pc:docMk/>
            <pc:sldMk cId="3034714067" sldId="496"/>
            <ac:spMk id="36" creationId="{78D6EA4E-4EB7-FE46-B7EA-3CB3D6B4BACB}"/>
          </ac:spMkLst>
        </pc:spChg>
        <pc:grpChg chg="add mod">
          <ac:chgData name="Emil Björnson" userId="b0a7c065-f6f4-41b0-b3e4-ccdb47e1a085" providerId="ADAL" clId="{25316E08-AC9B-BF49-8370-7116E9C00709}" dt="2021-05-07T14:33:38.172" v="2675" actId="1076"/>
          <ac:grpSpMkLst>
            <pc:docMk/>
            <pc:sldMk cId="3034714067" sldId="496"/>
            <ac:grpSpMk id="27" creationId="{DBB67873-0E81-5140-BDF9-0C98E88F2D4B}"/>
          </ac:grpSpMkLst>
        </pc:grpChg>
        <pc:grpChg chg="mod">
          <ac:chgData name="Emil Björnson" userId="b0a7c065-f6f4-41b0-b3e4-ccdb47e1a085" providerId="ADAL" clId="{25316E08-AC9B-BF49-8370-7116E9C00709}" dt="2021-05-07T14:33:38.172" v="2675" actId="1076"/>
          <ac:grpSpMkLst>
            <pc:docMk/>
            <pc:sldMk cId="3034714067" sldId="496"/>
            <ac:grpSpMk id="29" creationId="{38CE4C99-1634-FB49-BD35-7B576F6140D3}"/>
          </ac:grpSpMkLst>
        </pc:grpChg>
        <pc:picChg chg="add del mod">
          <ac:chgData name="Emil Björnson" userId="b0a7c065-f6f4-41b0-b3e4-ccdb47e1a085" providerId="ADAL" clId="{25316E08-AC9B-BF49-8370-7116E9C00709}" dt="2021-05-07T14:32:57.039" v="2670" actId="478"/>
          <ac:picMkLst>
            <pc:docMk/>
            <pc:sldMk cId="3034714067" sldId="496"/>
            <ac:picMk id="7" creationId="{DDB22CA5-B565-064A-B1C8-A583739D48FC}"/>
          </ac:picMkLst>
        </pc:picChg>
        <pc:picChg chg="add mod modCrop">
          <ac:chgData name="Emil Björnson" userId="b0a7c065-f6f4-41b0-b3e4-ccdb47e1a085" providerId="ADAL" clId="{25316E08-AC9B-BF49-8370-7116E9C00709}" dt="2021-05-07T21:49:02.020" v="4374" actId="1035"/>
          <ac:picMkLst>
            <pc:docMk/>
            <pc:sldMk cId="3034714067" sldId="496"/>
            <ac:picMk id="20" creationId="{6770EF82-AC53-CC42-9323-2002C779CFD6}"/>
          </ac:picMkLst>
        </pc:picChg>
        <pc:picChg chg="add del mod">
          <ac:chgData name="Emil Björnson" userId="b0a7c065-f6f4-41b0-b3e4-ccdb47e1a085" providerId="ADAL" clId="{25316E08-AC9B-BF49-8370-7116E9C00709}" dt="2021-05-07T15:37:34.451" v="2955" actId="478"/>
          <ac:picMkLst>
            <pc:docMk/>
            <pc:sldMk cId="3034714067" sldId="496"/>
            <ac:picMk id="24" creationId="{3C5299EE-D355-BC4D-A8A3-112A9A75DE0D}"/>
          </ac:picMkLst>
        </pc:picChg>
        <pc:picChg chg="add mod">
          <ac:chgData name="Emil Björnson" userId="b0a7c065-f6f4-41b0-b3e4-ccdb47e1a085" providerId="ADAL" clId="{25316E08-AC9B-BF49-8370-7116E9C00709}" dt="2021-05-07T14:33:38.172" v="2675" actId="1076"/>
          <ac:picMkLst>
            <pc:docMk/>
            <pc:sldMk cId="3034714067" sldId="496"/>
            <ac:picMk id="25" creationId="{D9F1A4DB-2404-2046-A266-AE1EC72739D9}"/>
          </ac:picMkLst>
        </pc:picChg>
        <pc:picChg chg="add del mod">
          <ac:chgData name="Emil Björnson" userId="b0a7c065-f6f4-41b0-b3e4-ccdb47e1a085" providerId="ADAL" clId="{25316E08-AC9B-BF49-8370-7116E9C00709}" dt="2021-05-07T14:34:32.796" v="2726" actId="478"/>
          <ac:picMkLst>
            <pc:docMk/>
            <pc:sldMk cId="3034714067" sldId="496"/>
            <ac:picMk id="33" creationId="{CCD45773-392F-3643-B00D-A7A034247145}"/>
          </ac:picMkLst>
        </pc:picChg>
        <pc:cxnChg chg="add mod">
          <ac:chgData name="Emil Björnson" userId="b0a7c065-f6f4-41b0-b3e4-ccdb47e1a085" providerId="ADAL" clId="{25316E08-AC9B-BF49-8370-7116E9C00709}" dt="2021-05-07T14:31:52.958" v="2624" actId="1037"/>
          <ac:cxnSpMkLst>
            <pc:docMk/>
            <pc:sldMk cId="3034714067" sldId="496"/>
            <ac:cxnSpMk id="14" creationId="{4BA3CCA6-6256-7D4D-8A2A-05C0071D442F}"/>
          </ac:cxnSpMkLst>
        </pc:cxnChg>
        <pc:cxnChg chg="add mod">
          <ac:chgData name="Emil Björnson" userId="b0a7c065-f6f4-41b0-b3e4-ccdb47e1a085" providerId="ADAL" clId="{25316E08-AC9B-BF49-8370-7116E9C00709}" dt="2021-05-07T14:31:52.958" v="2624" actId="1037"/>
          <ac:cxnSpMkLst>
            <pc:docMk/>
            <pc:sldMk cId="3034714067" sldId="496"/>
            <ac:cxnSpMk id="15" creationId="{6B09C3F8-9911-3341-B4FF-B716F1B7D6B5}"/>
          </ac:cxnSpMkLst>
        </pc:cxnChg>
        <pc:cxnChg chg="add mod">
          <ac:chgData name="Emil Björnson" userId="b0a7c065-f6f4-41b0-b3e4-ccdb47e1a085" providerId="ADAL" clId="{25316E08-AC9B-BF49-8370-7116E9C00709}" dt="2021-05-07T14:31:52.958" v="2624" actId="1037"/>
          <ac:cxnSpMkLst>
            <pc:docMk/>
            <pc:sldMk cId="3034714067" sldId="496"/>
            <ac:cxnSpMk id="16" creationId="{70EC6D0C-0F90-2A48-BFD8-4523C863C586}"/>
          </ac:cxnSpMkLst>
        </pc:cxnChg>
        <pc:cxnChg chg="add mod">
          <ac:chgData name="Emil Björnson" userId="b0a7c065-f6f4-41b0-b3e4-ccdb47e1a085" providerId="ADAL" clId="{25316E08-AC9B-BF49-8370-7116E9C00709}" dt="2021-05-07T14:32:26.278" v="2658" actId="14100"/>
          <ac:cxnSpMkLst>
            <pc:docMk/>
            <pc:sldMk cId="3034714067" sldId="496"/>
            <ac:cxnSpMk id="17" creationId="{A971390E-7BD3-EC4E-ACC6-FE09079E916F}"/>
          </ac:cxnSpMkLst>
        </pc:cxnChg>
        <pc:cxnChg chg="add mod">
          <ac:chgData name="Emil Björnson" userId="b0a7c065-f6f4-41b0-b3e4-ccdb47e1a085" providerId="ADAL" clId="{25316E08-AC9B-BF49-8370-7116E9C00709}" dt="2021-05-07T14:32:51.133" v="2667" actId="14100"/>
          <ac:cxnSpMkLst>
            <pc:docMk/>
            <pc:sldMk cId="3034714067" sldId="496"/>
            <ac:cxnSpMk id="18" creationId="{ECFD903D-B9EA-8442-91D0-3C1ADB740AC0}"/>
          </ac:cxnSpMkLst>
        </pc:cxnChg>
        <pc:cxnChg chg="add mod">
          <ac:chgData name="Emil Björnson" userId="b0a7c065-f6f4-41b0-b3e4-ccdb47e1a085" providerId="ADAL" clId="{25316E08-AC9B-BF49-8370-7116E9C00709}" dt="2021-05-07T14:32:39.857" v="2662" actId="14100"/>
          <ac:cxnSpMkLst>
            <pc:docMk/>
            <pc:sldMk cId="3034714067" sldId="496"/>
            <ac:cxnSpMk id="19" creationId="{346FE741-B30D-024A-AB6F-A98B1076EC53}"/>
          </ac:cxnSpMkLst>
        </pc:cxnChg>
        <pc:cxnChg chg="add mod">
          <ac:chgData name="Emil Björnson" userId="b0a7c065-f6f4-41b0-b3e4-ccdb47e1a085" providerId="ADAL" clId="{25316E08-AC9B-BF49-8370-7116E9C00709}" dt="2021-05-07T21:43:11.576" v="4361"/>
          <ac:cxnSpMkLst>
            <pc:docMk/>
            <pc:sldMk cId="3034714067" sldId="496"/>
            <ac:cxnSpMk id="26" creationId="{DA752CF4-42C9-4A4E-9FC2-FC2A5D2CD441}"/>
          </ac:cxnSpMkLst>
        </pc:cxnChg>
        <pc:cxnChg chg="mod">
          <ac:chgData name="Emil Björnson" userId="b0a7c065-f6f4-41b0-b3e4-ccdb47e1a085" providerId="ADAL" clId="{25316E08-AC9B-BF49-8370-7116E9C00709}" dt="2021-05-07T14:33:38.172" v="2675" actId="1076"/>
          <ac:cxnSpMkLst>
            <pc:docMk/>
            <pc:sldMk cId="3034714067" sldId="496"/>
            <ac:cxnSpMk id="31" creationId="{37B5027F-3E6E-8D45-92D2-62CD3BF8F8ED}"/>
          </ac:cxnSpMkLst>
        </pc:cxnChg>
        <pc:cxnChg chg="mod">
          <ac:chgData name="Emil Björnson" userId="b0a7c065-f6f4-41b0-b3e4-ccdb47e1a085" providerId="ADAL" clId="{25316E08-AC9B-BF49-8370-7116E9C00709}" dt="2021-05-07T14:33:38.172" v="2675" actId="1076"/>
          <ac:cxnSpMkLst>
            <pc:docMk/>
            <pc:sldMk cId="3034714067" sldId="496"/>
            <ac:cxnSpMk id="32" creationId="{390AD11F-18DB-724C-865D-F18AE4B81F59}"/>
          </ac:cxnSpMkLst>
        </pc:cxnChg>
      </pc:sldChg>
      <pc:sldChg chg="addSp delSp modSp new mod modAnim">
        <pc:chgData name="Emil Björnson" userId="b0a7c065-f6f4-41b0-b3e4-ccdb47e1a085" providerId="ADAL" clId="{25316E08-AC9B-BF49-8370-7116E9C00709}" dt="2021-05-09T20:35:25.493" v="4545"/>
        <pc:sldMkLst>
          <pc:docMk/>
          <pc:sldMk cId="3578316967" sldId="497"/>
        </pc:sldMkLst>
        <pc:spChg chg="mod">
          <ac:chgData name="Emil Björnson" userId="b0a7c065-f6f4-41b0-b3e4-ccdb47e1a085" providerId="ADAL" clId="{25316E08-AC9B-BF49-8370-7116E9C00709}" dt="2021-05-07T14:39:36.482" v="2875" actId="1076"/>
          <ac:spMkLst>
            <pc:docMk/>
            <pc:sldMk cId="3578316967" sldId="497"/>
            <ac:spMk id="2" creationId="{083590AD-36DD-9944-B8F2-0B7F0D183A79}"/>
          </ac:spMkLst>
        </pc:spChg>
        <pc:spChg chg="add del mod">
          <ac:chgData name="Emil Björnson" userId="b0a7c065-f6f4-41b0-b3e4-ccdb47e1a085" providerId="ADAL" clId="{25316E08-AC9B-BF49-8370-7116E9C00709}" dt="2021-05-09T18:31:31.372" v="4419" actId="767"/>
          <ac:spMkLst>
            <pc:docMk/>
            <pc:sldMk cId="3578316967" sldId="497"/>
            <ac:spMk id="3" creationId="{222D8356-0DD4-F845-A04E-990D52DF4D3C}"/>
          </ac:spMkLst>
        </pc:spChg>
        <pc:spChg chg="del">
          <ac:chgData name="Emil Björnson" userId="b0a7c065-f6f4-41b0-b3e4-ccdb47e1a085" providerId="ADAL" clId="{25316E08-AC9B-BF49-8370-7116E9C00709}" dt="2021-05-07T14:38:35.324" v="2856" actId="478"/>
          <ac:spMkLst>
            <pc:docMk/>
            <pc:sldMk cId="3578316967" sldId="497"/>
            <ac:spMk id="3" creationId="{4610AA5F-4521-7146-B31B-D0621DEBC34D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4" creationId="{5B81B3CA-C3E3-7B4B-AAF3-A6710491CD19}"/>
          </ac:spMkLst>
        </pc:spChg>
        <pc:spChg chg="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5" creationId="{2F35F2F0-8575-9D4F-B09E-FF856B84FEE3}"/>
          </ac:spMkLst>
        </pc:spChg>
        <pc:spChg chg="add 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7" creationId="{1E88F2C9-920B-964C-A786-4C9A55F785AC}"/>
          </ac:spMkLst>
        </pc:spChg>
        <pc:spChg chg="add 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9" creationId="{913C8E80-4035-2040-B2F9-AC5A071FB213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13" creationId="{777C362B-76C0-4949-9D95-9CDECADDE518}"/>
          </ac:spMkLst>
        </pc:spChg>
        <pc:spChg chg="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17" creationId="{063CEE97-AEA4-8A43-A5C9-FB02BFD44BD3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24" creationId="{17916106-C000-E448-B814-2075721912F6}"/>
          </ac:spMkLst>
        </pc:spChg>
        <pc:spChg chg="mod">
          <ac:chgData name="Emil Björnson" userId="b0a7c065-f6f4-41b0-b3e4-ccdb47e1a085" providerId="ADAL" clId="{25316E08-AC9B-BF49-8370-7116E9C00709}" dt="2021-05-07T14:39:03.018" v="2864" actId="120"/>
          <ac:spMkLst>
            <pc:docMk/>
            <pc:sldMk cId="3578316967" sldId="497"/>
            <ac:spMk id="25" creationId="{57597199-00A0-AD4C-8DC7-0A56EACB855E}"/>
          </ac:spMkLst>
        </pc:spChg>
        <pc:spChg chg="add mod">
          <ac:chgData name="Emil Björnson" userId="b0a7c065-f6f4-41b0-b3e4-ccdb47e1a085" providerId="ADAL" clId="{25316E08-AC9B-BF49-8370-7116E9C00709}" dt="2021-05-07T14:39:03.724" v="2865" actId="120"/>
          <ac:spMkLst>
            <pc:docMk/>
            <pc:sldMk cId="3578316967" sldId="497"/>
            <ac:spMk id="27" creationId="{2FE0C678-3BCA-B641-90DE-8EFF3D849A79}"/>
          </ac:spMkLst>
        </pc:spChg>
        <pc:spChg chg="add mod">
          <ac:chgData name="Emil Björnson" userId="b0a7c065-f6f4-41b0-b3e4-ccdb47e1a085" providerId="ADAL" clId="{25316E08-AC9B-BF49-8370-7116E9C00709}" dt="2021-05-07T14:39:52.784" v="2878" actId="166"/>
          <ac:spMkLst>
            <pc:docMk/>
            <pc:sldMk cId="3578316967" sldId="497"/>
            <ac:spMk id="32" creationId="{F40455D0-26F8-2C45-B34A-2516F937D8A6}"/>
          </ac:spMkLst>
        </pc:spChg>
        <pc:spChg chg="add mod">
          <ac:chgData name="Emil Björnson" userId="b0a7c065-f6f4-41b0-b3e4-ccdb47e1a085" providerId="ADAL" clId="{25316E08-AC9B-BF49-8370-7116E9C00709}" dt="2021-05-07T14:39:56.442" v="2879" actId="1076"/>
          <ac:spMkLst>
            <pc:docMk/>
            <pc:sldMk cId="3578316967" sldId="497"/>
            <ac:spMk id="33" creationId="{75B4E68E-B3C8-4D48-A543-752CBF866337}"/>
          </ac:spMkLst>
        </pc:spChg>
        <pc:spChg chg="add mod">
          <ac:chgData name="Emil Björnson" userId="b0a7c065-f6f4-41b0-b3e4-ccdb47e1a085" providerId="ADAL" clId="{25316E08-AC9B-BF49-8370-7116E9C00709}" dt="2021-05-07T14:39:23.827" v="2870" actId="207"/>
          <ac:spMkLst>
            <pc:docMk/>
            <pc:sldMk cId="3578316967" sldId="497"/>
            <ac:spMk id="34" creationId="{4EEECEDF-2D48-7048-ACFF-4207F1D05D3B}"/>
          </ac:spMkLst>
        </pc:spChg>
        <pc:spChg chg="add mod">
          <ac:chgData name="Emil Björnson" userId="b0a7c065-f6f4-41b0-b3e4-ccdb47e1a085" providerId="ADAL" clId="{25316E08-AC9B-BF49-8370-7116E9C00709}" dt="2021-05-07T14:39:16.768" v="2869" actId="1076"/>
          <ac:spMkLst>
            <pc:docMk/>
            <pc:sldMk cId="3578316967" sldId="497"/>
            <ac:spMk id="35" creationId="{14669916-D3F1-9442-88F3-9BA5E9DCFFDF}"/>
          </ac:spMkLst>
        </pc:spChg>
        <pc:spChg chg="add mod">
          <ac:chgData name="Emil Björnson" userId="b0a7c065-f6f4-41b0-b3e4-ccdb47e1a085" providerId="ADAL" clId="{25316E08-AC9B-BF49-8370-7116E9C00709}" dt="2021-05-09T18:33:16.248" v="4544" actId="207"/>
          <ac:spMkLst>
            <pc:docMk/>
            <pc:sldMk cId="3578316967" sldId="497"/>
            <ac:spMk id="37" creationId="{825A3666-3050-0D42-9FF8-D312E14AE7BB}"/>
          </ac:spMkLst>
        </pc:spChg>
        <pc:grpChg chg="add mod">
          <ac:chgData name="Emil Björnson" userId="b0a7c065-f6f4-41b0-b3e4-ccdb47e1a085" providerId="ADAL" clId="{25316E08-AC9B-BF49-8370-7116E9C00709}" dt="2021-05-07T14:37:29.168" v="2820" actId="1076"/>
          <ac:grpSpMkLst>
            <pc:docMk/>
            <pc:sldMk cId="3578316967" sldId="497"/>
            <ac:grpSpMk id="11" creationId="{F676A6F7-DDC6-DE4C-A631-1E450FD6275E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2" creationId="{4390C870-D5EB-304C-AAFD-4F84F77E76B7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4" creationId="{B0D0DFD4-FF38-4B4F-B266-45A43D7C8C67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5" creationId="{9825DDDB-DF3D-CA4A-A3FC-0DC9A9F013A0}"/>
          </ac:grpSpMkLst>
        </pc:grpChg>
        <pc:grpChg chg="mod">
          <ac:chgData name="Emil Björnson" userId="b0a7c065-f6f4-41b0-b3e4-ccdb47e1a085" providerId="ADAL" clId="{25316E08-AC9B-BF49-8370-7116E9C00709}" dt="2021-05-07T14:37:24.612" v="2819"/>
          <ac:grpSpMkLst>
            <pc:docMk/>
            <pc:sldMk cId="3578316967" sldId="497"/>
            <ac:grpSpMk id="16" creationId="{792B9066-B59C-5245-A0AD-1C15EDD3671A}"/>
          </ac:grpSpMkLst>
        </pc:grpChg>
        <pc:picChg chg="add mod">
          <ac:chgData name="Emil Björnson" userId="b0a7c065-f6f4-41b0-b3e4-ccdb47e1a085" providerId="ADAL" clId="{25316E08-AC9B-BF49-8370-7116E9C00709}" dt="2021-05-07T14:37:15.053" v="2818" actId="1036"/>
          <ac:picMkLst>
            <pc:docMk/>
            <pc:sldMk cId="3578316967" sldId="497"/>
            <ac:picMk id="6" creationId="{3834F464-38BC-9943-9D8A-5CBA9855268D}"/>
          </ac:picMkLst>
        </pc:picChg>
        <pc:cxnChg chg="add mod">
          <ac:chgData name="Emil Björnson" userId="b0a7c065-f6f4-41b0-b3e4-ccdb47e1a085" providerId="ADAL" clId="{25316E08-AC9B-BF49-8370-7116E9C00709}" dt="2021-05-07T14:38:01.118" v="2844" actId="14100"/>
          <ac:cxnSpMkLst>
            <pc:docMk/>
            <pc:sldMk cId="3578316967" sldId="497"/>
            <ac:cxnSpMk id="8" creationId="{20486C08-3DCE-F74C-ABDD-54732B3ED149}"/>
          </ac:cxnSpMkLst>
        </pc:cxnChg>
        <pc:cxnChg chg="add mod">
          <ac:chgData name="Emil Björnson" userId="b0a7c065-f6f4-41b0-b3e4-ccdb47e1a085" providerId="ADAL" clId="{25316E08-AC9B-BF49-8370-7116E9C00709}" dt="2021-05-07T14:38:08.897" v="2847" actId="1076"/>
          <ac:cxnSpMkLst>
            <pc:docMk/>
            <pc:sldMk cId="3578316967" sldId="497"/>
            <ac:cxnSpMk id="10" creationId="{EECFAD55-D940-6543-A929-F9A3A3EB4ADE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18" creationId="{351EA0FE-5190-B54E-A74F-93D07C526990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19" creationId="{553B3216-8D8E-CF46-938E-0B63DAA00CAE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0" creationId="{6F1CEA8F-9E39-A04F-8ABF-D1567506245E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1" creationId="{66776EB4-8703-9A4D-88AD-41BEC3D7CBA6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2" creationId="{85B24846-F7EF-B841-8CAA-65D955959D2D}"/>
          </ac:cxnSpMkLst>
        </pc:cxnChg>
        <pc:cxnChg chg="mod">
          <ac:chgData name="Emil Björnson" userId="b0a7c065-f6f4-41b0-b3e4-ccdb47e1a085" providerId="ADAL" clId="{25316E08-AC9B-BF49-8370-7116E9C00709}" dt="2021-05-07T14:37:24.612" v="2819"/>
          <ac:cxnSpMkLst>
            <pc:docMk/>
            <pc:sldMk cId="3578316967" sldId="497"/>
            <ac:cxnSpMk id="23" creationId="{F0A13B7D-F8A4-D340-811E-BB204E31594E}"/>
          </ac:cxnSpMkLst>
        </pc:cxnChg>
        <pc:cxnChg chg="add mod">
          <ac:chgData name="Emil Björnson" userId="b0a7c065-f6f4-41b0-b3e4-ccdb47e1a085" providerId="ADAL" clId="{25316E08-AC9B-BF49-8370-7116E9C00709}" dt="2021-05-07T14:37:43.444" v="2827" actId="14100"/>
          <ac:cxnSpMkLst>
            <pc:docMk/>
            <pc:sldMk cId="3578316967" sldId="497"/>
            <ac:cxnSpMk id="26" creationId="{A6A69B62-6D8A-C544-B8A7-3A31B301CFC7}"/>
          </ac:cxnSpMkLst>
        </pc:cxnChg>
        <pc:cxnChg chg="add mod">
          <ac:chgData name="Emil Björnson" userId="b0a7c065-f6f4-41b0-b3e4-ccdb47e1a085" providerId="ADAL" clId="{25316E08-AC9B-BF49-8370-7116E9C00709}" dt="2021-05-07T14:39:41.660" v="2877" actId="14100"/>
          <ac:cxnSpMkLst>
            <pc:docMk/>
            <pc:sldMk cId="3578316967" sldId="497"/>
            <ac:cxnSpMk id="36" creationId="{48899652-3814-DA47-A1CD-0273BC31BF99}"/>
          </ac:cxnSpMkLst>
        </pc:cxnChg>
      </pc:sldChg>
      <pc:sldChg chg="addSp delSp modSp new mod delAnim modAnim">
        <pc:chgData name="Emil Björnson" userId="b0a7c065-f6f4-41b0-b3e4-ccdb47e1a085" providerId="ADAL" clId="{25316E08-AC9B-BF49-8370-7116E9C00709}" dt="2021-05-07T16:02:19.627" v="4275"/>
        <pc:sldMkLst>
          <pc:docMk/>
          <pc:sldMk cId="2407668019" sldId="498"/>
        </pc:sldMkLst>
        <pc:spChg chg="mod">
          <ac:chgData name="Emil Björnson" userId="b0a7c065-f6f4-41b0-b3e4-ccdb47e1a085" providerId="ADAL" clId="{25316E08-AC9B-BF49-8370-7116E9C00709}" dt="2021-05-07T15:34:40.999" v="2928" actId="20577"/>
          <ac:spMkLst>
            <pc:docMk/>
            <pc:sldMk cId="2407668019" sldId="498"/>
            <ac:spMk id="2" creationId="{210505B0-6A5D-2841-8BC6-9640D2A9A970}"/>
          </ac:spMkLst>
        </pc:spChg>
        <pc:spChg chg="mod">
          <ac:chgData name="Emil Björnson" userId="b0a7c065-f6f4-41b0-b3e4-ccdb47e1a085" providerId="ADAL" clId="{25316E08-AC9B-BF49-8370-7116E9C00709}" dt="2021-05-07T15:48:29.867" v="3372"/>
          <ac:spMkLst>
            <pc:docMk/>
            <pc:sldMk cId="2407668019" sldId="498"/>
            <ac:spMk id="3" creationId="{1A4D1214-DEFF-1E45-8493-7A28ADB5A2FF}"/>
          </ac:spMkLst>
        </pc:spChg>
        <pc:spChg chg="add mod">
          <ac:chgData name="Emil Björnson" userId="b0a7c065-f6f4-41b0-b3e4-ccdb47e1a085" providerId="ADAL" clId="{25316E08-AC9B-BF49-8370-7116E9C00709}" dt="2021-05-07T15:41:01.807" v="3014" actId="16959"/>
          <ac:spMkLst>
            <pc:docMk/>
            <pc:sldMk cId="2407668019" sldId="498"/>
            <ac:spMk id="6" creationId="{664F2FC5-0483-9445-B6B0-96948B4EF6F9}"/>
          </ac:spMkLst>
        </pc:spChg>
        <pc:spChg chg="add del mod">
          <ac:chgData name="Emil Björnson" userId="b0a7c065-f6f4-41b0-b3e4-ccdb47e1a085" providerId="ADAL" clId="{25316E08-AC9B-BF49-8370-7116E9C00709}" dt="2021-05-07T15:41:28.703" v="3037" actId="478"/>
          <ac:spMkLst>
            <pc:docMk/>
            <pc:sldMk cId="2407668019" sldId="498"/>
            <ac:spMk id="7" creationId="{0B2CA21D-56B8-C546-8262-C95763341A1D}"/>
          </ac:spMkLst>
        </pc:spChg>
        <pc:spChg chg="add mod">
          <ac:chgData name="Emil Björnson" userId="b0a7c065-f6f4-41b0-b3e4-ccdb47e1a085" providerId="ADAL" clId="{25316E08-AC9B-BF49-8370-7116E9C00709}" dt="2021-05-07T15:41:41.118" v="3053" actId="1076"/>
          <ac:spMkLst>
            <pc:docMk/>
            <pc:sldMk cId="2407668019" sldId="498"/>
            <ac:spMk id="8" creationId="{9759FA75-8E58-3B44-ABB8-ACD272A5CD26}"/>
          </ac:spMkLst>
        </pc:spChg>
        <pc:spChg chg="add del mod">
          <ac:chgData name="Emil Björnson" userId="b0a7c065-f6f4-41b0-b3e4-ccdb47e1a085" providerId="ADAL" clId="{25316E08-AC9B-BF49-8370-7116E9C00709}" dt="2021-05-07T15:41:34.195" v="3039" actId="478"/>
          <ac:spMkLst>
            <pc:docMk/>
            <pc:sldMk cId="2407668019" sldId="498"/>
            <ac:spMk id="9" creationId="{F49AD249-9D8E-8844-8D5A-07C71EBFF578}"/>
          </ac:spMkLst>
        </pc:spChg>
        <pc:spChg chg="add del mod">
          <ac:chgData name="Emil Björnson" userId="b0a7c065-f6f4-41b0-b3e4-ccdb47e1a085" providerId="ADAL" clId="{25316E08-AC9B-BF49-8370-7116E9C00709}" dt="2021-05-07T15:39:44.944" v="3001" actId="478"/>
          <ac:spMkLst>
            <pc:docMk/>
            <pc:sldMk cId="2407668019" sldId="498"/>
            <ac:spMk id="10" creationId="{F60E8C8C-D2A1-1F47-A4E3-C4068E4DD30A}"/>
          </ac:spMkLst>
        </pc:spChg>
        <pc:spChg chg="add mod">
          <ac:chgData name="Emil Björnson" userId="b0a7c065-f6f4-41b0-b3e4-ccdb47e1a085" providerId="ADAL" clId="{25316E08-AC9B-BF49-8370-7116E9C00709}" dt="2021-05-07T15:41:21.884" v="3034" actId="20577"/>
          <ac:spMkLst>
            <pc:docMk/>
            <pc:sldMk cId="2407668019" sldId="498"/>
            <ac:spMk id="11" creationId="{3DFBCB49-E0B7-074C-988D-97880655B7E9}"/>
          </ac:spMkLst>
        </pc:spChg>
        <pc:spChg chg="add del mod">
          <ac:chgData name="Emil Björnson" userId="b0a7c065-f6f4-41b0-b3e4-ccdb47e1a085" providerId="ADAL" clId="{25316E08-AC9B-BF49-8370-7116E9C00709}" dt="2021-05-07T15:41:26.010" v="3036" actId="478"/>
          <ac:spMkLst>
            <pc:docMk/>
            <pc:sldMk cId="2407668019" sldId="498"/>
            <ac:spMk id="12" creationId="{B4029ED7-167F-B141-B3C2-D7C2069452C8}"/>
          </ac:spMkLst>
        </pc:spChg>
        <pc:spChg chg="add mod">
          <ac:chgData name="Emil Björnson" userId="b0a7c065-f6f4-41b0-b3e4-ccdb47e1a085" providerId="ADAL" clId="{25316E08-AC9B-BF49-8370-7116E9C00709}" dt="2021-05-07T15:49:19.682" v="3403" actId="1076"/>
          <ac:spMkLst>
            <pc:docMk/>
            <pc:sldMk cId="2407668019" sldId="498"/>
            <ac:spMk id="21" creationId="{E1C7BF2B-709B-414D-B5D1-315921CF10C7}"/>
          </ac:spMkLst>
        </pc:spChg>
        <pc:spChg chg="add mod">
          <ac:chgData name="Emil Björnson" userId="b0a7c065-f6f4-41b0-b3e4-ccdb47e1a085" providerId="ADAL" clId="{25316E08-AC9B-BF49-8370-7116E9C00709}" dt="2021-05-07T15:45:44.478" v="3225"/>
          <ac:spMkLst>
            <pc:docMk/>
            <pc:sldMk cId="2407668019" sldId="498"/>
            <ac:spMk id="22" creationId="{4D37749E-2FD1-B948-ABF6-9FE99F931F43}"/>
          </ac:spMkLst>
        </pc:spChg>
        <pc:spChg chg="add del mod">
          <ac:chgData name="Emil Björnson" userId="b0a7c065-f6f4-41b0-b3e4-ccdb47e1a085" providerId="ADAL" clId="{25316E08-AC9B-BF49-8370-7116E9C00709}" dt="2021-05-07T15:45:56.042" v="3228" actId="478"/>
          <ac:spMkLst>
            <pc:docMk/>
            <pc:sldMk cId="2407668019" sldId="498"/>
            <ac:spMk id="23" creationId="{2CE03F68-0CA2-474F-ADD9-863FAE043146}"/>
          </ac:spMkLst>
        </pc:spChg>
        <pc:spChg chg="add mod">
          <ac:chgData name="Emil Björnson" userId="b0a7c065-f6f4-41b0-b3e4-ccdb47e1a085" providerId="ADAL" clId="{25316E08-AC9B-BF49-8370-7116E9C00709}" dt="2021-05-07T15:48:46.909" v="3379" actId="1076"/>
          <ac:spMkLst>
            <pc:docMk/>
            <pc:sldMk cId="2407668019" sldId="498"/>
            <ac:spMk id="24" creationId="{F3341DAF-2E42-D544-BC80-3F72A64C8DF2}"/>
          </ac:spMkLst>
        </pc:spChg>
        <pc:picChg chg="add mod">
          <ac:chgData name="Emil Björnson" userId="b0a7c065-f6f4-41b0-b3e4-ccdb47e1a085" providerId="ADAL" clId="{25316E08-AC9B-BF49-8370-7116E9C00709}" dt="2021-05-07T15:42:39.894" v="3089" actId="1036"/>
          <ac:picMkLst>
            <pc:docMk/>
            <pc:sldMk cId="2407668019" sldId="498"/>
            <ac:picMk id="20" creationId="{29D66B97-D079-CB4A-9416-15D014A5DAF2}"/>
          </ac:picMkLst>
        </pc:picChg>
        <pc:cxnChg chg="add del mod">
          <ac:chgData name="Emil Björnson" userId="b0a7c065-f6f4-41b0-b3e4-ccdb47e1a085" providerId="ADAL" clId="{25316E08-AC9B-BF49-8370-7116E9C00709}" dt="2021-05-07T15:41:28.703" v="3037" actId="478"/>
          <ac:cxnSpMkLst>
            <pc:docMk/>
            <pc:sldMk cId="2407668019" sldId="498"/>
            <ac:cxnSpMk id="13" creationId="{B4A05812-4818-EC41-87E2-8F66BD5A0448}"/>
          </ac:cxnSpMkLst>
        </pc:cxnChg>
        <pc:cxnChg chg="add mod">
          <ac:chgData name="Emil Björnson" userId="b0a7c065-f6f4-41b0-b3e4-ccdb47e1a085" providerId="ADAL" clId="{25316E08-AC9B-BF49-8370-7116E9C00709}" dt="2021-05-07T15:39:00.212" v="2985"/>
          <ac:cxnSpMkLst>
            <pc:docMk/>
            <pc:sldMk cId="2407668019" sldId="498"/>
            <ac:cxnSpMk id="14" creationId="{A01026F9-7E7A-9348-8769-5F65557F5C72}"/>
          </ac:cxnSpMkLst>
        </pc:cxnChg>
        <pc:cxnChg chg="add del mod">
          <ac:chgData name="Emil Björnson" userId="b0a7c065-f6f4-41b0-b3e4-ccdb47e1a085" providerId="ADAL" clId="{25316E08-AC9B-BF49-8370-7116E9C00709}" dt="2021-05-07T15:41:34.946" v="3040" actId="478"/>
          <ac:cxnSpMkLst>
            <pc:docMk/>
            <pc:sldMk cId="2407668019" sldId="498"/>
            <ac:cxnSpMk id="15" creationId="{D3827D5F-956C-DA41-B903-500F3FC6E7E8}"/>
          </ac:cxnSpMkLst>
        </pc:cxnChg>
        <pc:cxnChg chg="add del mod">
          <ac:chgData name="Emil Björnson" userId="b0a7c065-f6f4-41b0-b3e4-ccdb47e1a085" providerId="ADAL" clId="{25316E08-AC9B-BF49-8370-7116E9C00709}" dt="2021-05-07T15:39:44.944" v="3001" actId="478"/>
          <ac:cxnSpMkLst>
            <pc:docMk/>
            <pc:sldMk cId="2407668019" sldId="498"/>
            <ac:cxnSpMk id="16" creationId="{BEFAA7F4-4E38-9948-B40E-9D4FD35BE89D}"/>
          </ac:cxnSpMkLst>
        </pc:cxnChg>
        <pc:cxnChg chg="add mod">
          <ac:chgData name="Emil Björnson" userId="b0a7c065-f6f4-41b0-b3e4-ccdb47e1a085" providerId="ADAL" clId="{25316E08-AC9B-BF49-8370-7116E9C00709}" dt="2021-05-07T15:41:13.186" v="3015" actId="1076"/>
          <ac:cxnSpMkLst>
            <pc:docMk/>
            <pc:sldMk cId="2407668019" sldId="498"/>
            <ac:cxnSpMk id="17" creationId="{4A52C44B-B32D-5E40-AE79-F9C8DDE2DAE4}"/>
          </ac:cxnSpMkLst>
        </pc:cxnChg>
        <pc:cxnChg chg="add del mod">
          <ac:chgData name="Emil Björnson" userId="b0a7c065-f6f4-41b0-b3e4-ccdb47e1a085" providerId="ADAL" clId="{25316E08-AC9B-BF49-8370-7116E9C00709}" dt="2021-05-07T15:41:26.010" v="3036" actId="478"/>
          <ac:cxnSpMkLst>
            <pc:docMk/>
            <pc:sldMk cId="2407668019" sldId="498"/>
            <ac:cxnSpMk id="18" creationId="{CD79C7CB-C3AC-B74F-8B1C-D081413589D8}"/>
          </ac:cxnSpMkLst>
        </pc:cxnChg>
      </pc:sldChg>
      <pc:sldChg chg="modSp new del mod">
        <pc:chgData name="Emil Björnson" userId="b0a7c065-f6f4-41b0-b3e4-ccdb47e1a085" providerId="ADAL" clId="{25316E08-AC9B-BF49-8370-7116E9C00709}" dt="2021-05-07T15:46:05.692" v="3230" actId="2696"/>
        <pc:sldMkLst>
          <pc:docMk/>
          <pc:sldMk cId="3948666410" sldId="499"/>
        </pc:sldMkLst>
        <pc:spChg chg="mod">
          <ac:chgData name="Emil Björnson" userId="b0a7c065-f6f4-41b0-b3e4-ccdb47e1a085" providerId="ADAL" clId="{25316E08-AC9B-BF49-8370-7116E9C00709}" dt="2021-05-07T15:34:55.095" v="2954" actId="20577"/>
          <ac:spMkLst>
            <pc:docMk/>
            <pc:sldMk cId="3948666410" sldId="499"/>
            <ac:spMk id="2" creationId="{ECFAD858-97C2-E449-9D37-39A2A5CC3C89}"/>
          </ac:spMkLst>
        </pc:spChg>
      </pc:sldChg>
      <pc:sldChg chg="addSp delSp modSp add mod modAnim">
        <pc:chgData name="Emil Björnson" userId="b0a7c065-f6f4-41b0-b3e4-ccdb47e1a085" providerId="ADAL" clId="{25316E08-AC9B-BF49-8370-7116E9C00709}" dt="2021-05-07T22:04:21.961" v="4386" actId="20577"/>
        <pc:sldMkLst>
          <pc:docMk/>
          <pc:sldMk cId="2086346068" sldId="500"/>
        </pc:sldMkLst>
        <pc:spChg chg="mod">
          <ac:chgData name="Emil Björnson" userId="b0a7c065-f6f4-41b0-b3e4-ccdb47e1a085" providerId="ADAL" clId="{25316E08-AC9B-BF49-8370-7116E9C00709}" dt="2021-05-07T15:46:09.002" v="3231"/>
          <ac:spMkLst>
            <pc:docMk/>
            <pc:sldMk cId="2086346068" sldId="500"/>
            <ac:spMk id="2" creationId="{210505B0-6A5D-2841-8BC6-9640D2A9A970}"/>
          </ac:spMkLst>
        </pc:spChg>
        <pc:spChg chg="mod">
          <ac:chgData name="Emil Björnson" userId="b0a7c065-f6f4-41b0-b3e4-ccdb47e1a085" providerId="ADAL" clId="{25316E08-AC9B-BF49-8370-7116E9C00709}" dt="2021-05-07T15:46:15.499" v="3244" actId="404"/>
          <ac:spMkLst>
            <pc:docMk/>
            <pc:sldMk cId="2086346068" sldId="500"/>
            <ac:spMk id="3" creationId="{1A4D1214-DEFF-1E45-8493-7A28ADB5A2FF}"/>
          </ac:spMkLst>
        </pc:spChg>
        <pc:spChg chg="mod">
          <ac:chgData name="Emil Björnson" userId="b0a7c065-f6f4-41b0-b3e4-ccdb47e1a085" providerId="ADAL" clId="{25316E08-AC9B-BF49-8370-7116E9C00709}" dt="2021-05-07T22:00:52.589" v="4376" actId="20577"/>
          <ac:spMkLst>
            <pc:docMk/>
            <pc:sldMk cId="2086346068" sldId="500"/>
            <ac:spMk id="6" creationId="{664F2FC5-0483-9445-B6B0-96948B4EF6F9}"/>
          </ac:spMkLst>
        </pc:spChg>
        <pc:spChg chg="mod">
          <ac:chgData name="Emil Björnson" userId="b0a7c065-f6f4-41b0-b3e4-ccdb47e1a085" providerId="ADAL" clId="{25316E08-AC9B-BF49-8370-7116E9C00709}" dt="2021-05-07T15:47:59.674" v="3342" actId="1037"/>
          <ac:spMkLst>
            <pc:docMk/>
            <pc:sldMk cId="2086346068" sldId="500"/>
            <ac:spMk id="8" creationId="{9759FA75-8E58-3B44-ABB8-ACD272A5CD26}"/>
          </ac:spMkLst>
        </pc:spChg>
        <pc:spChg chg="mod">
          <ac:chgData name="Emil Björnson" userId="b0a7c065-f6f4-41b0-b3e4-ccdb47e1a085" providerId="ADAL" clId="{25316E08-AC9B-BF49-8370-7116E9C00709}" dt="2021-05-07T15:46:56.647" v="3275" actId="1076"/>
          <ac:spMkLst>
            <pc:docMk/>
            <pc:sldMk cId="2086346068" sldId="500"/>
            <ac:spMk id="11" creationId="{3DFBCB49-E0B7-074C-988D-97880655B7E9}"/>
          </ac:spMkLst>
        </pc:spChg>
        <pc:spChg chg="add mod">
          <ac:chgData name="Emil Björnson" userId="b0a7c065-f6f4-41b0-b3e4-ccdb47e1a085" providerId="ADAL" clId="{25316E08-AC9B-BF49-8370-7116E9C00709}" dt="2021-05-07T15:48:16.849" v="3370" actId="1076"/>
          <ac:spMkLst>
            <pc:docMk/>
            <pc:sldMk cId="2086346068" sldId="500"/>
            <ac:spMk id="15" creationId="{DD7658AB-F264-FC4A-B4A8-5DA092B2EFF3}"/>
          </ac:spMkLst>
        </pc:spChg>
        <pc:spChg chg="add mod">
          <ac:chgData name="Emil Björnson" userId="b0a7c065-f6f4-41b0-b3e4-ccdb47e1a085" providerId="ADAL" clId="{25316E08-AC9B-BF49-8370-7116E9C00709}" dt="2021-05-07T15:48:55.413" v="3381" actId="1076"/>
          <ac:spMkLst>
            <pc:docMk/>
            <pc:sldMk cId="2086346068" sldId="500"/>
            <ac:spMk id="18" creationId="{35989702-F6E0-7741-A01A-2364D584DB32}"/>
          </ac:spMkLst>
        </pc:spChg>
        <pc:spChg chg="add mod">
          <ac:chgData name="Emil Björnson" userId="b0a7c065-f6f4-41b0-b3e4-ccdb47e1a085" providerId="ADAL" clId="{25316E08-AC9B-BF49-8370-7116E9C00709}" dt="2021-05-07T22:04:21.961" v="4386" actId="20577"/>
          <ac:spMkLst>
            <pc:docMk/>
            <pc:sldMk cId="2086346068" sldId="500"/>
            <ac:spMk id="19" creationId="{2D21EF19-79EE-1948-8AA8-A353B7D3BF3B}"/>
          </ac:spMkLst>
        </pc:spChg>
        <pc:spChg chg="del mod">
          <ac:chgData name="Emil Björnson" userId="b0a7c065-f6f4-41b0-b3e4-ccdb47e1a085" providerId="ADAL" clId="{25316E08-AC9B-BF49-8370-7116E9C00709}" dt="2021-05-07T15:49:23.157" v="3404" actId="478"/>
          <ac:spMkLst>
            <pc:docMk/>
            <pc:sldMk cId="2086346068" sldId="500"/>
            <ac:spMk id="21" creationId="{E1C7BF2B-709B-414D-B5D1-315921CF10C7}"/>
          </ac:spMkLst>
        </pc:spChg>
        <pc:spChg chg="mod">
          <ac:chgData name="Emil Björnson" userId="b0a7c065-f6f4-41b0-b3e4-ccdb47e1a085" providerId="ADAL" clId="{25316E08-AC9B-BF49-8370-7116E9C00709}" dt="2021-05-07T15:49:44.392" v="3445" actId="20577"/>
          <ac:spMkLst>
            <pc:docMk/>
            <pc:sldMk cId="2086346068" sldId="500"/>
            <ac:spMk id="22" creationId="{4D37749E-2FD1-B948-ABF6-9FE99F931F43}"/>
          </ac:spMkLst>
        </pc:spChg>
        <pc:picChg chg="mod">
          <ac:chgData name="Emil Björnson" userId="b0a7c065-f6f4-41b0-b3e4-ccdb47e1a085" providerId="ADAL" clId="{25316E08-AC9B-BF49-8370-7116E9C00709}" dt="2021-05-07T15:47:12.324" v="3276" actId="14826"/>
          <ac:picMkLst>
            <pc:docMk/>
            <pc:sldMk cId="2086346068" sldId="500"/>
            <ac:picMk id="20" creationId="{29D66B97-D079-CB4A-9416-15D014A5DAF2}"/>
          </ac:picMkLst>
        </pc:picChg>
        <pc:cxnChg chg="add mod">
          <ac:chgData name="Emil Björnson" userId="b0a7c065-f6f4-41b0-b3e4-ccdb47e1a085" providerId="ADAL" clId="{25316E08-AC9B-BF49-8370-7116E9C00709}" dt="2021-05-07T15:48:04.560" v="3344" actId="14100"/>
          <ac:cxnSpMkLst>
            <pc:docMk/>
            <pc:sldMk cId="2086346068" sldId="500"/>
            <ac:cxnSpMk id="16" creationId="{E329B917-9C55-BA42-9122-35100A31FD1B}"/>
          </ac:cxnSpMkLst>
        </pc:cxnChg>
      </pc:sldChg>
      <pc:sldChg chg="addSp modSp add mod modAnim">
        <pc:chgData name="Emil Björnson" userId="b0a7c065-f6f4-41b0-b3e4-ccdb47e1a085" providerId="ADAL" clId="{25316E08-AC9B-BF49-8370-7116E9C00709}" dt="2021-05-07T16:00:49.442" v="4258"/>
        <pc:sldMkLst>
          <pc:docMk/>
          <pc:sldMk cId="1028925912" sldId="501"/>
        </pc:sldMkLst>
        <pc:spChg chg="mod">
          <ac:chgData name="Emil Björnson" userId="b0a7c065-f6f4-41b0-b3e4-ccdb47e1a085" providerId="ADAL" clId="{25316E08-AC9B-BF49-8370-7116E9C00709}" dt="2021-05-07T15:53:44.986" v="3906" actId="20577"/>
          <ac:spMkLst>
            <pc:docMk/>
            <pc:sldMk cId="1028925912" sldId="501"/>
            <ac:spMk id="2" creationId="{834D3FDF-17C9-6C4A-856A-F68D30F8923A}"/>
          </ac:spMkLst>
        </pc:spChg>
        <pc:spChg chg="add mod">
          <ac:chgData name="Emil Björnson" userId="b0a7c065-f6f4-41b0-b3e4-ccdb47e1a085" providerId="ADAL" clId="{25316E08-AC9B-BF49-8370-7116E9C00709}" dt="2021-05-07T15:55:11.583" v="3986" actId="1076"/>
          <ac:spMkLst>
            <pc:docMk/>
            <pc:sldMk cId="1028925912" sldId="501"/>
            <ac:spMk id="10" creationId="{C749F192-869B-A549-B00B-5E925720D6B5}"/>
          </ac:spMkLst>
        </pc:spChg>
        <pc:picChg chg="mod">
          <ac:chgData name="Emil Björnson" userId="b0a7c065-f6f4-41b0-b3e4-ccdb47e1a085" providerId="ADAL" clId="{25316E08-AC9B-BF49-8370-7116E9C00709}" dt="2021-05-07T15:54:25.762" v="3910" actId="14826"/>
          <ac:picMkLst>
            <pc:docMk/>
            <pc:sldMk cId="1028925912" sldId="501"/>
            <ac:picMk id="5" creationId="{933F7090-5661-0B44-A321-F7E5466A4E1E}"/>
          </ac:picMkLst>
        </pc:picChg>
        <pc:picChg chg="mod">
          <ac:chgData name="Emil Björnson" userId="b0a7c065-f6f4-41b0-b3e4-ccdb47e1a085" providerId="ADAL" clId="{25316E08-AC9B-BF49-8370-7116E9C00709}" dt="2021-05-07T15:55:07.156" v="3985" actId="1076"/>
          <ac:picMkLst>
            <pc:docMk/>
            <pc:sldMk cId="1028925912" sldId="501"/>
            <ac:picMk id="9" creationId="{9D0D45F5-62E4-3646-B661-8153DB8FAA09}"/>
          </ac:picMkLst>
        </pc:picChg>
        <pc:picChg chg="mod">
          <ac:chgData name="Emil Björnson" userId="b0a7c065-f6f4-41b0-b3e4-ccdb47e1a085" providerId="ADAL" clId="{25316E08-AC9B-BF49-8370-7116E9C00709}" dt="2021-05-07T15:54:03.543" v="3908" actId="14826"/>
          <ac:picMkLst>
            <pc:docMk/>
            <pc:sldMk cId="1028925912" sldId="501"/>
            <ac:picMk id="13" creationId="{B6086772-49A8-F446-B3C8-D59EDA78E22A}"/>
          </ac:picMkLst>
        </pc:picChg>
      </pc:sldChg>
    </pc:docChg>
  </pc:docChgLst>
  <pc:docChgLst>
    <pc:chgData name="Emil Björnson" userId="b0a7c065-f6f4-41b0-b3e4-ccdb47e1a085" providerId="ADAL" clId="{F844C96B-97EC-A74C-A611-12E2845FF61F}"/>
    <pc:docChg chg="undo custSel addSld delSld modSld sldOrd">
      <pc:chgData name="Emil Björnson" userId="b0a7c065-f6f4-41b0-b3e4-ccdb47e1a085" providerId="ADAL" clId="{F844C96B-97EC-A74C-A611-12E2845FF61F}" dt="2021-05-20T09:13:59.829" v="146" actId="20577"/>
      <pc:docMkLst>
        <pc:docMk/>
      </pc:docMkLst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2625245837" sldId="365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1110942494" sldId="471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3320484975" sldId="477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2840954201" sldId="479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2391962250" sldId="493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3905190791" sldId="494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2367953172" sldId="495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3034714067" sldId="496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3578316967" sldId="497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2407668019" sldId="498"/>
        </pc:sldMkLst>
      </pc:sldChg>
      <pc:sldChg chg="del">
        <pc:chgData name="Emil Björnson" userId="b0a7c065-f6f4-41b0-b3e4-ccdb47e1a085" providerId="ADAL" clId="{F844C96B-97EC-A74C-A611-12E2845FF61F}" dt="2021-05-20T09:00:51.908" v="0" actId="2696"/>
        <pc:sldMkLst>
          <pc:docMk/>
          <pc:sldMk cId="1028925912" sldId="501"/>
        </pc:sldMkLst>
      </pc:sldChg>
      <pc:sldChg chg="addSp delSp modSp new mod ord">
        <pc:chgData name="Emil Björnson" userId="b0a7c065-f6f4-41b0-b3e4-ccdb47e1a085" providerId="ADAL" clId="{F844C96B-97EC-A74C-A611-12E2845FF61F}" dt="2021-05-20T09:13:59.829" v="146" actId="20577"/>
        <pc:sldMkLst>
          <pc:docMk/>
          <pc:sldMk cId="3638948292" sldId="501"/>
        </pc:sldMkLst>
        <pc:spChg chg="mod">
          <ac:chgData name="Emil Björnson" userId="b0a7c065-f6f4-41b0-b3e4-ccdb47e1a085" providerId="ADAL" clId="{F844C96B-97EC-A74C-A611-12E2845FF61F}" dt="2021-05-20T09:01:03.196" v="29" actId="20577"/>
          <ac:spMkLst>
            <pc:docMk/>
            <pc:sldMk cId="3638948292" sldId="501"/>
            <ac:spMk id="2" creationId="{FC659F5C-6EC9-2D4C-A584-C1535D481878}"/>
          </ac:spMkLst>
        </pc:spChg>
        <pc:spChg chg="mod">
          <ac:chgData name="Emil Björnson" userId="b0a7c065-f6f4-41b0-b3e4-ccdb47e1a085" providerId="ADAL" clId="{F844C96B-97EC-A74C-A611-12E2845FF61F}" dt="2021-05-20T09:13:59.829" v="146" actId="20577"/>
          <ac:spMkLst>
            <pc:docMk/>
            <pc:sldMk cId="3638948292" sldId="501"/>
            <ac:spMk id="3" creationId="{0B2400BD-44D4-1A4C-ADD8-177010C30BED}"/>
          </ac:spMkLst>
        </pc:spChg>
        <pc:picChg chg="add del mod">
          <ac:chgData name="Emil Björnson" userId="b0a7c065-f6f4-41b0-b3e4-ccdb47e1a085" providerId="ADAL" clId="{F844C96B-97EC-A74C-A611-12E2845FF61F}" dt="2021-05-20T09:10:04.605" v="37" actId="478"/>
          <ac:picMkLst>
            <pc:docMk/>
            <pc:sldMk cId="3638948292" sldId="501"/>
            <ac:picMk id="7" creationId="{5E4E9F8D-2359-4943-8299-0854C51EDD63}"/>
          </ac:picMkLst>
        </pc:picChg>
      </pc:sldChg>
    </pc:docChg>
  </pc:docChgLst>
  <pc:docChgLst>
    <pc:chgData name="Emil Björnson" userId="b0a7c065-f6f4-41b0-b3e4-ccdb47e1a085" providerId="ADAL" clId="{4A11162A-D01D-0F40-8850-376393E11C84}"/>
    <pc:docChg chg="undo custSel addSld modSld">
      <pc:chgData name="Emil Björnson" userId="b0a7c065-f6f4-41b0-b3e4-ccdb47e1a085" providerId="ADAL" clId="{4A11162A-D01D-0F40-8850-376393E11C84}" dt="2021-05-21T19:17:57.778" v="4717" actId="790"/>
      <pc:docMkLst>
        <pc:docMk/>
      </pc:docMkLst>
      <pc:sldChg chg="modSp mod">
        <pc:chgData name="Emil Björnson" userId="b0a7c065-f6f4-41b0-b3e4-ccdb47e1a085" providerId="ADAL" clId="{4A11162A-D01D-0F40-8850-376393E11C84}" dt="2021-05-21T09:34:23.019" v="4678" actId="20577"/>
        <pc:sldMkLst>
          <pc:docMk/>
          <pc:sldMk cId="2307442761" sldId="319"/>
        </pc:sldMkLst>
        <pc:spChg chg="mod">
          <ac:chgData name="Emil Björnson" userId="b0a7c065-f6f4-41b0-b3e4-ccdb47e1a085" providerId="ADAL" clId="{4A11162A-D01D-0F40-8850-376393E11C84}" dt="2021-05-21T09:34:23.019" v="4678" actId="20577"/>
          <ac:spMkLst>
            <pc:docMk/>
            <pc:sldMk cId="2307442761" sldId="319"/>
            <ac:spMk id="3" creationId="{AFCA7F1B-1E1F-0344-9628-1B4EA86ECAC4}"/>
          </ac:spMkLst>
        </pc:spChg>
      </pc:sldChg>
      <pc:sldChg chg="addSp delSp modSp add mod delAnim modAnim">
        <pc:chgData name="Emil Björnson" userId="b0a7c065-f6f4-41b0-b3e4-ccdb47e1a085" providerId="ADAL" clId="{4A11162A-D01D-0F40-8850-376393E11C84}" dt="2021-05-20T21:12:37.228" v="4524" actId="1035"/>
        <pc:sldMkLst>
          <pc:docMk/>
          <pc:sldMk cId="112063994" sldId="369"/>
        </pc:sldMkLst>
        <pc:spChg chg="mod">
          <ac:chgData name="Emil Björnson" userId="b0a7c065-f6f4-41b0-b3e4-ccdb47e1a085" providerId="ADAL" clId="{4A11162A-D01D-0F40-8850-376393E11C84}" dt="2021-05-20T18:04:37.608" v="2064" actId="20577"/>
          <ac:spMkLst>
            <pc:docMk/>
            <pc:sldMk cId="112063994" sldId="369"/>
            <ac:spMk id="2" creationId="{D48B1EDC-99AF-7644-AE98-185380E968FF}"/>
          </ac:spMkLst>
        </pc:spChg>
        <pc:spChg chg="add mod">
          <ac:chgData name="Emil Björnson" userId="b0a7c065-f6f4-41b0-b3e4-ccdb47e1a085" providerId="ADAL" clId="{4A11162A-D01D-0F40-8850-376393E11C84}" dt="2021-05-20T18:05:15.799" v="2132" actId="1037"/>
          <ac:spMkLst>
            <pc:docMk/>
            <pc:sldMk cId="112063994" sldId="369"/>
            <ac:spMk id="3" creationId="{A18AD568-D088-BD40-A48B-8A7190A66C25}"/>
          </ac:spMkLst>
        </pc:spChg>
        <pc:spChg chg="add mod">
          <ac:chgData name="Emil Björnson" userId="b0a7c065-f6f4-41b0-b3e4-ccdb47e1a085" providerId="ADAL" clId="{4A11162A-D01D-0F40-8850-376393E11C84}" dt="2021-05-20T19:12:40.218" v="3648" actId="1036"/>
          <ac:spMkLst>
            <pc:docMk/>
            <pc:sldMk cId="112063994" sldId="369"/>
            <ac:spMk id="6" creationId="{D7CF3074-7E55-414A-8127-C4345B1E32AF}"/>
          </ac:spMkLst>
        </pc:spChg>
        <pc:spChg chg="del">
          <ac:chgData name="Emil Björnson" userId="b0a7c065-f6f4-41b0-b3e4-ccdb47e1a085" providerId="ADAL" clId="{4A11162A-D01D-0F40-8850-376393E11C84}" dt="2021-05-20T17:45:27.619" v="1494" actId="478"/>
          <ac:spMkLst>
            <pc:docMk/>
            <pc:sldMk cId="112063994" sldId="369"/>
            <ac:spMk id="8" creationId="{12B93FB0-352F-C04D-927E-16BAB7041F66}"/>
          </ac:spMkLst>
        </pc:spChg>
        <pc:spChg chg="del">
          <ac:chgData name="Emil Björnson" userId="b0a7c065-f6f4-41b0-b3e4-ccdb47e1a085" providerId="ADAL" clId="{4A11162A-D01D-0F40-8850-376393E11C84}" dt="2021-05-20T17:45:27.619" v="1494" actId="478"/>
          <ac:spMkLst>
            <pc:docMk/>
            <pc:sldMk cId="112063994" sldId="369"/>
            <ac:spMk id="9" creationId="{5A71289B-BADE-214D-B612-8547E677B1D8}"/>
          </ac:spMkLst>
        </pc:spChg>
        <pc:spChg chg="del">
          <ac:chgData name="Emil Björnson" userId="b0a7c065-f6f4-41b0-b3e4-ccdb47e1a085" providerId="ADAL" clId="{4A11162A-D01D-0F40-8850-376393E11C84}" dt="2021-05-20T17:47:30.183" v="1523" actId="478"/>
          <ac:spMkLst>
            <pc:docMk/>
            <pc:sldMk cId="112063994" sldId="369"/>
            <ac:spMk id="10" creationId="{4D1D25B1-D5B0-A844-B44C-8F15B174D94E}"/>
          </ac:spMkLst>
        </pc:spChg>
        <pc:spChg chg="add mod">
          <ac:chgData name="Emil Björnson" userId="b0a7c065-f6f4-41b0-b3e4-ccdb47e1a085" providerId="ADAL" clId="{4A11162A-D01D-0F40-8850-376393E11C84}" dt="2021-05-20T17:48:14.915" v="1556" actId="1038"/>
          <ac:spMkLst>
            <pc:docMk/>
            <pc:sldMk cId="112063994" sldId="369"/>
            <ac:spMk id="13" creationId="{F478D654-2A63-FA47-977D-88B2C39496D4}"/>
          </ac:spMkLst>
        </pc:spChg>
        <pc:spChg chg="add mod">
          <ac:chgData name="Emil Björnson" userId="b0a7c065-f6f4-41b0-b3e4-ccdb47e1a085" providerId="ADAL" clId="{4A11162A-D01D-0F40-8850-376393E11C84}" dt="2021-05-20T17:48:00.378" v="1553" actId="207"/>
          <ac:spMkLst>
            <pc:docMk/>
            <pc:sldMk cId="112063994" sldId="369"/>
            <ac:spMk id="15" creationId="{1B0A665A-ECEA-9441-9363-EEA42180A170}"/>
          </ac:spMkLst>
        </pc:spChg>
        <pc:spChg chg="add mod">
          <ac:chgData name="Emil Björnson" userId="b0a7c065-f6f4-41b0-b3e4-ccdb47e1a085" providerId="ADAL" clId="{4A11162A-D01D-0F40-8850-376393E11C84}" dt="2021-05-20T17:48:11.585" v="1555" actId="207"/>
          <ac:spMkLst>
            <pc:docMk/>
            <pc:sldMk cId="112063994" sldId="369"/>
            <ac:spMk id="17" creationId="{A67C3E7D-25F7-2746-9EAF-ADE9B6B99714}"/>
          </ac:spMkLst>
        </pc:spChg>
        <pc:spChg chg="add mod">
          <ac:chgData name="Emil Björnson" userId="b0a7c065-f6f4-41b0-b3e4-ccdb47e1a085" providerId="ADAL" clId="{4A11162A-D01D-0F40-8850-376393E11C84}" dt="2021-05-20T19:12:40.218" v="3648" actId="1036"/>
          <ac:spMkLst>
            <pc:docMk/>
            <pc:sldMk cId="112063994" sldId="369"/>
            <ac:spMk id="18" creationId="{E89281C6-D783-024F-9D06-05DABF1CE1CB}"/>
          </ac:spMkLst>
        </pc:spChg>
        <pc:spChg chg="add mod">
          <ac:chgData name="Emil Björnson" userId="b0a7c065-f6f4-41b0-b3e4-ccdb47e1a085" providerId="ADAL" clId="{4A11162A-D01D-0F40-8850-376393E11C84}" dt="2021-05-20T19:12:35.006" v="3637" actId="1076"/>
          <ac:spMkLst>
            <pc:docMk/>
            <pc:sldMk cId="112063994" sldId="369"/>
            <ac:spMk id="19" creationId="{5B384ADD-1F93-624A-9AF6-837959D04CF1}"/>
          </ac:spMkLst>
        </pc:spChg>
        <pc:spChg chg="add mod">
          <ac:chgData name="Emil Björnson" userId="b0a7c065-f6f4-41b0-b3e4-ccdb47e1a085" providerId="ADAL" clId="{4A11162A-D01D-0F40-8850-376393E11C84}" dt="2021-05-20T19:13:00.881" v="3657" actId="1038"/>
          <ac:spMkLst>
            <pc:docMk/>
            <pc:sldMk cId="112063994" sldId="369"/>
            <ac:spMk id="20" creationId="{BD1E6BCC-9214-7641-BA75-0E8BB3B2E056}"/>
          </ac:spMkLst>
        </pc:spChg>
        <pc:spChg chg="add mod">
          <ac:chgData name="Emil Björnson" userId="b0a7c065-f6f4-41b0-b3e4-ccdb47e1a085" providerId="ADAL" clId="{4A11162A-D01D-0F40-8850-376393E11C84}" dt="2021-05-20T19:12:40.218" v="3648" actId="1036"/>
          <ac:spMkLst>
            <pc:docMk/>
            <pc:sldMk cId="112063994" sldId="369"/>
            <ac:spMk id="23" creationId="{B2A9189F-E246-8045-8996-29C5B616DBB8}"/>
          </ac:spMkLst>
        </pc:spChg>
        <pc:spChg chg="add mod">
          <ac:chgData name="Emil Björnson" userId="b0a7c065-f6f4-41b0-b3e4-ccdb47e1a085" providerId="ADAL" clId="{4A11162A-D01D-0F40-8850-376393E11C84}" dt="2021-05-20T19:13:18.580" v="3662" actId="207"/>
          <ac:spMkLst>
            <pc:docMk/>
            <pc:sldMk cId="112063994" sldId="369"/>
            <ac:spMk id="25" creationId="{45CE7CA3-23A1-2645-938A-008C680F4F5B}"/>
          </ac:spMkLst>
        </pc:spChg>
        <pc:spChg chg="add mod">
          <ac:chgData name="Emil Björnson" userId="b0a7c065-f6f4-41b0-b3e4-ccdb47e1a085" providerId="ADAL" clId="{4A11162A-D01D-0F40-8850-376393E11C84}" dt="2021-05-20T21:12:37.228" v="4524" actId="1035"/>
          <ac:spMkLst>
            <pc:docMk/>
            <pc:sldMk cId="112063994" sldId="369"/>
            <ac:spMk id="26" creationId="{234CA3A5-E90F-A546-B70D-7AEF8B422303}"/>
          </ac:spMkLst>
        </pc:spChg>
        <pc:spChg chg="add mod">
          <ac:chgData name="Emil Björnson" userId="b0a7c065-f6f4-41b0-b3e4-ccdb47e1a085" providerId="ADAL" clId="{4A11162A-D01D-0F40-8850-376393E11C84}" dt="2021-05-20T21:12:37.228" v="4524" actId="1035"/>
          <ac:spMkLst>
            <pc:docMk/>
            <pc:sldMk cId="112063994" sldId="369"/>
            <ac:spMk id="27" creationId="{45C81989-20B7-E94A-A0B5-6CCF2CEAD0D3}"/>
          </ac:spMkLst>
        </pc:spChg>
        <pc:grpChg chg="mod">
          <ac:chgData name="Emil Björnson" userId="b0a7c065-f6f4-41b0-b3e4-ccdb47e1a085" providerId="ADAL" clId="{4A11162A-D01D-0F40-8850-376393E11C84}" dt="2021-05-20T17:47:46.252" v="1544" actId="1076"/>
          <ac:grpSpMkLst>
            <pc:docMk/>
            <pc:sldMk cId="112063994" sldId="369"/>
            <ac:grpSpMk id="16" creationId="{DF1482D9-B9DE-0A40-AE05-7F4ED99D9673}"/>
          </ac:grpSpMkLst>
        </pc:grpChg>
        <pc:cxnChg chg="add del mod">
          <ac:chgData name="Emil Björnson" userId="b0a7c065-f6f4-41b0-b3e4-ccdb47e1a085" providerId="ADAL" clId="{4A11162A-D01D-0F40-8850-376393E11C84}" dt="2021-05-20T19:13:02.495" v="3658" actId="478"/>
          <ac:cxnSpMkLst>
            <pc:docMk/>
            <pc:sldMk cId="112063994" sldId="369"/>
            <ac:cxnSpMk id="21" creationId="{DC64678A-E04C-E34F-A2D9-22BA96DE5106}"/>
          </ac:cxnSpMkLst>
        </pc:cxnChg>
        <pc:cxnChg chg="add mod">
          <ac:chgData name="Emil Björnson" userId="b0a7c065-f6f4-41b0-b3e4-ccdb47e1a085" providerId="ADAL" clId="{4A11162A-D01D-0F40-8850-376393E11C84}" dt="2021-05-20T19:12:40.218" v="3648" actId="1036"/>
          <ac:cxnSpMkLst>
            <pc:docMk/>
            <pc:sldMk cId="112063994" sldId="369"/>
            <ac:cxnSpMk id="22" creationId="{54109FC8-E2B5-E644-9F65-3BC6F89BA23E}"/>
          </ac:cxnSpMkLst>
        </pc:cxnChg>
        <pc:cxnChg chg="add mod">
          <ac:chgData name="Emil Björnson" userId="b0a7c065-f6f4-41b0-b3e4-ccdb47e1a085" providerId="ADAL" clId="{4A11162A-D01D-0F40-8850-376393E11C84}" dt="2021-05-20T19:12:40.218" v="3648" actId="1036"/>
          <ac:cxnSpMkLst>
            <pc:docMk/>
            <pc:sldMk cId="112063994" sldId="369"/>
            <ac:cxnSpMk id="24" creationId="{D5D585C4-B1B1-9740-9B9C-7F56A3C9F83F}"/>
          </ac:cxnSpMkLst>
        </pc:cxnChg>
        <pc:cxnChg chg="add mod">
          <ac:chgData name="Emil Björnson" userId="b0a7c065-f6f4-41b0-b3e4-ccdb47e1a085" providerId="ADAL" clId="{4A11162A-D01D-0F40-8850-376393E11C84}" dt="2021-05-20T19:12:51.616" v="3652" actId="1037"/>
          <ac:cxnSpMkLst>
            <pc:docMk/>
            <pc:sldMk cId="112063994" sldId="369"/>
            <ac:cxnSpMk id="28" creationId="{C22B37E1-8641-A741-8856-B43CF7D369F9}"/>
          </ac:cxnSpMkLst>
        </pc:cxnChg>
        <pc:cxnChg chg="add mod">
          <ac:chgData name="Emil Björnson" userId="b0a7c065-f6f4-41b0-b3e4-ccdb47e1a085" providerId="ADAL" clId="{4A11162A-D01D-0F40-8850-376393E11C84}" dt="2021-05-20T19:12:58.397" v="3655" actId="14100"/>
          <ac:cxnSpMkLst>
            <pc:docMk/>
            <pc:sldMk cId="112063994" sldId="369"/>
            <ac:cxnSpMk id="29" creationId="{2E2477DB-7071-D844-B213-B6CDBA3EA3A2}"/>
          </ac:cxnSpMkLst>
        </pc:cxnChg>
      </pc:sldChg>
      <pc:sldChg chg="addSp delSp modSp mod modAnim">
        <pc:chgData name="Emil Björnson" userId="b0a7c065-f6f4-41b0-b3e4-ccdb47e1a085" providerId="ADAL" clId="{4A11162A-D01D-0F40-8850-376393E11C84}" dt="2021-05-20T21:13:36.720" v="4533"/>
        <pc:sldMkLst>
          <pc:docMk/>
          <pc:sldMk cId="3750289426" sldId="371"/>
        </pc:sldMkLst>
        <pc:spChg chg="add del mod">
          <ac:chgData name="Emil Björnson" userId="b0a7c065-f6f4-41b0-b3e4-ccdb47e1a085" providerId="ADAL" clId="{4A11162A-D01D-0F40-8850-376393E11C84}" dt="2021-05-20T17:47:35.108" v="1524" actId="21"/>
          <ac:spMkLst>
            <pc:docMk/>
            <pc:sldMk cId="3750289426" sldId="371"/>
            <ac:spMk id="3" creationId="{B656CB95-6338-C64A-A871-C1339C2E2906}"/>
          </ac:spMkLst>
        </pc:spChg>
        <pc:spChg chg="add mod">
          <ac:chgData name="Emil Björnson" userId="b0a7c065-f6f4-41b0-b3e4-ccdb47e1a085" providerId="ADAL" clId="{4A11162A-D01D-0F40-8850-376393E11C84}" dt="2021-05-20T18:38:49.012" v="3012" actId="1038"/>
          <ac:spMkLst>
            <pc:docMk/>
            <pc:sldMk cId="3750289426" sldId="371"/>
            <ac:spMk id="5" creationId="{83CD77D9-4EEE-5F4B-9AF3-CBB589ADF998}"/>
          </ac:spMkLst>
        </pc:spChg>
        <pc:spChg chg="add del mod">
          <ac:chgData name="Emil Björnson" userId="b0a7c065-f6f4-41b0-b3e4-ccdb47e1a085" providerId="ADAL" clId="{4A11162A-D01D-0F40-8850-376393E11C84}" dt="2021-05-20T17:47:35.108" v="1524" actId="21"/>
          <ac:spMkLst>
            <pc:docMk/>
            <pc:sldMk cId="3750289426" sldId="371"/>
            <ac:spMk id="14" creationId="{92893223-D00A-7943-860C-0B8B6110D5AF}"/>
          </ac:spMkLst>
        </pc:spChg>
        <pc:spChg chg="add del mod">
          <ac:chgData name="Emil Björnson" userId="b0a7c065-f6f4-41b0-b3e4-ccdb47e1a085" providerId="ADAL" clId="{4A11162A-D01D-0F40-8850-376393E11C84}" dt="2021-05-20T17:47:35.108" v="1524" actId="21"/>
          <ac:spMkLst>
            <pc:docMk/>
            <pc:sldMk cId="3750289426" sldId="371"/>
            <ac:spMk id="15" creationId="{0872A826-A9FE-7E4D-9552-893F4528488B}"/>
          </ac:spMkLst>
        </pc:spChg>
        <pc:spChg chg="add del mod">
          <ac:chgData name="Emil Björnson" userId="b0a7c065-f6f4-41b0-b3e4-ccdb47e1a085" providerId="ADAL" clId="{4A11162A-D01D-0F40-8850-376393E11C84}" dt="2021-05-20T17:47:35.108" v="1524" actId="21"/>
          <ac:spMkLst>
            <pc:docMk/>
            <pc:sldMk cId="3750289426" sldId="371"/>
            <ac:spMk id="16" creationId="{17A99501-8B2B-BF42-883E-722D56FD54D3}"/>
          </ac:spMkLst>
        </pc:spChg>
        <pc:spChg chg="add mod">
          <ac:chgData name="Emil Björnson" userId="b0a7c065-f6f4-41b0-b3e4-ccdb47e1a085" providerId="ADAL" clId="{4A11162A-D01D-0F40-8850-376393E11C84}" dt="2021-05-20T18:25:04.337" v="2607"/>
          <ac:spMkLst>
            <pc:docMk/>
            <pc:sldMk cId="3750289426" sldId="371"/>
            <ac:spMk id="17" creationId="{3A099A5D-A90D-EB48-AD8B-D7E51DF76343}"/>
          </ac:spMkLst>
        </pc:spChg>
        <pc:spChg chg="mod">
          <ac:chgData name="Emil Björnson" userId="b0a7c065-f6f4-41b0-b3e4-ccdb47e1a085" providerId="ADAL" clId="{4A11162A-D01D-0F40-8850-376393E11C84}" dt="2021-05-20T19:06:41.538" v="3435"/>
          <ac:spMkLst>
            <pc:docMk/>
            <pc:sldMk cId="3750289426" sldId="371"/>
            <ac:spMk id="21" creationId="{61CB0A23-7CA8-A947-8C1F-7D8D29BB6A87}"/>
          </ac:spMkLst>
        </pc:spChg>
        <pc:spChg chg="mod">
          <ac:chgData name="Emil Björnson" userId="b0a7c065-f6f4-41b0-b3e4-ccdb47e1a085" providerId="ADAL" clId="{4A11162A-D01D-0F40-8850-376393E11C84}" dt="2021-05-20T18:38:26.485" v="3004" actId="20577"/>
          <ac:spMkLst>
            <pc:docMk/>
            <pc:sldMk cId="3750289426" sldId="371"/>
            <ac:spMk id="24" creationId="{12E13811-8777-5841-8C78-A9745DC02E29}"/>
          </ac:spMkLst>
        </pc:spChg>
        <pc:spChg chg="mod">
          <ac:chgData name="Emil Björnson" userId="b0a7c065-f6f4-41b0-b3e4-ccdb47e1a085" providerId="ADAL" clId="{4A11162A-D01D-0F40-8850-376393E11C84}" dt="2021-05-20T19:06:58.828" v="3449" actId="1036"/>
          <ac:spMkLst>
            <pc:docMk/>
            <pc:sldMk cId="3750289426" sldId="371"/>
            <ac:spMk id="25" creationId="{8B940405-CD70-F24D-A92F-F79523F0F38B}"/>
          </ac:spMkLst>
        </pc:spChg>
        <pc:grpChg chg="del mod">
          <ac:chgData name="Emil Björnson" userId="b0a7c065-f6f4-41b0-b3e4-ccdb47e1a085" providerId="ADAL" clId="{4A11162A-D01D-0F40-8850-376393E11C84}" dt="2021-05-20T19:06:53.580" v="3439" actId="478"/>
          <ac:grpSpMkLst>
            <pc:docMk/>
            <pc:sldMk cId="3750289426" sldId="371"/>
            <ac:grpSpMk id="10" creationId="{55CF7CF2-7555-1842-B285-E1192BD385CB}"/>
          </ac:grpSpMkLst>
        </pc:grpChg>
        <pc:grpChg chg="add mod">
          <ac:chgData name="Emil Björnson" userId="b0a7c065-f6f4-41b0-b3e4-ccdb47e1a085" providerId="ADAL" clId="{4A11162A-D01D-0F40-8850-376393E11C84}" dt="2021-05-20T19:06:51.914" v="3437" actId="167"/>
          <ac:grpSpMkLst>
            <pc:docMk/>
            <pc:sldMk cId="3750289426" sldId="371"/>
            <ac:grpSpMk id="19" creationId="{BF0A7000-707C-B047-B7AD-6757A36EF5A6}"/>
          </ac:grpSpMkLst>
        </pc:grpChg>
        <pc:picChg chg="mod">
          <ac:chgData name="Emil Björnson" userId="b0a7c065-f6f4-41b0-b3e4-ccdb47e1a085" providerId="ADAL" clId="{4A11162A-D01D-0F40-8850-376393E11C84}" dt="2021-05-20T19:06:41.538" v="3435"/>
          <ac:picMkLst>
            <pc:docMk/>
            <pc:sldMk cId="3750289426" sldId="371"/>
            <ac:picMk id="20" creationId="{C09E78C1-9D8A-9849-B6B3-A66FA2CFE289}"/>
          </ac:picMkLst>
        </pc:picChg>
        <pc:cxnChg chg="add mod">
          <ac:chgData name="Emil Björnson" userId="b0a7c065-f6f4-41b0-b3e4-ccdb47e1a085" providerId="ADAL" clId="{4A11162A-D01D-0F40-8850-376393E11C84}" dt="2021-05-20T18:38:49.012" v="3012" actId="1038"/>
          <ac:cxnSpMkLst>
            <pc:docMk/>
            <pc:sldMk cId="3750289426" sldId="371"/>
            <ac:cxnSpMk id="18" creationId="{38F39DB9-7395-844C-9749-CF60B51611C8}"/>
          </ac:cxnSpMkLst>
        </pc:cxnChg>
        <pc:cxnChg chg="mod">
          <ac:chgData name="Emil Björnson" userId="b0a7c065-f6f4-41b0-b3e4-ccdb47e1a085" providerId="ADAL" clId="{4A11162A-D01D-0F40-8850-376393E11C84}" dt="2021-05-20T19:06:41.538" v="3435"/>
          <ac:cxnSpMkLst>
            <pc:docMk/>
            <pc:sldMk cId="3750289426" sldId="371"/>
            <ac:cxnSpMk id="23" creationId="{0078F142-37C8-2D4B-87A6-D4E3E44A64D7}"/>
          </ac:cxnSpMkLst>
        </pc:cxnChg>
      </pc:sldChg>
      <pc:sldChg chg="modSp mod">
        <pc:chgData name="Emil Björnson" userId="b0a7c065-f6f4-41b0-b3e4-ccdb47e1a085" providerId="ADAL" clId="{4A11162A-D01D-0F40-8850-376393E11C84}" dt="2021-05-21T19:17:57.778" v="4717" actId="790"/>
        <pc:sldMkLst>
          <pc:docMk/>
          <pc:sldMk cId="680055222" sldId="467"/>
        </pc:sldMkLst>
        <pc:spChg chg="mod">
          <ac:chgData name="Emil Björnson" userId="b0a7c065-f6f4-41b0-b3e4-ccdb47e1a085" providerId="ADAL" clId="{4A11162A-D01D-0F40-8850-376393E11C84}" dt="2021-05-21T19:17:57.778" v="4717" actId="790"/>
          <ac:spMkLst>
            <pc:docMk/>
            <pc:sldMk cId="680055222" sldId="467"/>
            <ac:spMk id="3" creationId="{0B5245CE-2CF2-C546-8DD1-B156D8C1DEFA}"/>
          </ac:spMkLst>
        </pc:spChg>
      </pc:sldChg>
      <pc:sldChg chg="modSp mod">
        <pc:chgData name="Emil Björnson" userId="b0a7c065-f6f4-41b0-b3e4-ccdb47e1a085" providerId="ADAL" clId="{4A11162A-D01D-0F40-8850-376393E11C84}" dt="2021-05-20T10:06:17.402" v="1042" actId="1076"/>
        <pc:sldMkLst>
          <pc:docMk/>
          <pc:sldMk cId="2086346068" sldId="500"/>
        </pc:sldMkLst>
        <pc:picChg chg="mod">
          <ac:chgData name="Emil Björnson" userId="b0a7c065-f6f4-41b0-b3e4-ccdb47e1a085" providerId="ADAL" clId="{4A11162A-D01D-0F40-8850-376393E11C84}" dt="2021-05-20T10:06:17.402" v="1042" actId="1076"/>
          <ac:picMkLst>
            <pc:docMk/>
            <pc:sldMk cId="2086346068" sldId="500"/>
            <ac:picMk id="20" creationId="{29D66B97-D079-CB4A-9416-15D014A5DAF2}"/>
          </ac:picMkLst>
        </pc:picChg>
      </pc:sldChg>
      <pc:sldChg chg="addSp delSp modSp mod modAnim">
        <pc:chgData name="Emil Björnson" userId="b0a7c065-f6f4-41b0-b3e4-ccdb47e1a085" providerId="ADAL" clId="{4A11162A-D01D-0F40-8850-376393E11C84}" dt="2021-05-20T21:09:24.020" v="4494"/>
        <pc:sldMkLst>
          <pc:docMk/>
          <pc:sldMk cId="3638948292" sldId="501"/>
        </pc:sldMkLst>
        <pc:spChg chg="mod">
          <ac:chgData name="Emil Björnson" userId="b0a7c065-f6f4-41b0-b3e4-ccdb47e1a085" providerId="ADAL" clId="{4A11162A-D01D-0F40-8850-376393E11C84}" dt="2021-05-20T09:31:40.099" v="495" actId="20577"/>
          <ac:spMkLst>
            <pc:docMk/>
            <pc:sldMk cId="3638948292" sldId="501"/>
            <ac:spMk id="3" creationId="{0B2400BD-44D4-1A4C-ADD8-177010C30BED}"/>
          </ac:spMkLst>
        </pc:spChg>
        <pc:spChg chg="add mod">
          <ac:chgData name="Emil Björnson" userId="b0a7c065-f6f4-41b0-b3e4-ccdb47e1a085" providerId="ADAL" clId="{4A11162A-D01D-0F40-8850-376393E11C84}" dt="2021-05-20T09:30:48.375" v="432" actId="1037"/>
          <ac:spMkLst>
            <pc:docMk/>
            <pc:sldMk cId="3638948292" sldId="501"/>
            <ac:spMk id="9" creationId="{83CC0630-15BE-6647-A7A9-D5A1F2FCEEE2}"/>
          </ac:spMkLst>
        </pc:spChg>
        <pc:spChg chg="add mod">
          <ac:chgData name="Emil Björnson" userId="b0a7c065-f6f4-41b0-b3e4-ccdb47e1a085" providerId="ADAL" clId="{4A11162A-D01D-0F40-8850-376393E11C84}" dt="2021-05-20T09:35:40.274" v="710" actId="20577"/>
          <ac:spMkLst>
            <pc:docMk/>
            <pc:sldMk cId="3638948292" sldId="501"/>
            <ac:spMk id="10" creationId="{28211C3E-8543-2F46-9F29-BC169B4E9162}"/>
          </ac:spMkLst>
        </pc:spChg>
        <pc:spChg chg="add mod">
          <ac:chgData name="Emil Björnson" userId="b0a7c065-f6f4-41b0-b3e4-ccdb47e1a085" providerId="ADAL" clId="{4A11162A-D01D-0F40-8850-376393E11C84}" dt="2021-05-20T09:33:48.059" v="617" actId="14100"/>
          <ac:spMkLst>
            <pc:docMk/>
            <pc:sldMk cId="3638948292" sldId="501"/>
            <ac:spMk id="11" creationId="{1CF1F95A-CB5C-B44B-9E7B-4EFA66DBF22C}"/>
          </ac:spMkLst>
        </pc:spChg>
        <pc:spChg chg="add del mod">
          <ac:chgData name="Emil Björnson" userId="b0a7c065-f6f4-41b0-b3e4-ccdb47e1a085" providerId="ADAL" clId="{4A11162A-D01D-0F40-8850-376393E11C84}" dt="2021-05-20T09:28:46.680" v="298" actId="478"/>
          <ac:spMkLst>
            <pc:docMk/>
            <pc:sldMk cId="3638948292" sldId="501"/>
            <ac:spMk id="12" creationId="{F19FA7B9-9838-654F-BCDE-F892AC36DDD8}"/>
          </ac:spMkLst>
        </pc:spChg>
        <pc:spChg chg="add mod">
          <ac:chgData name="Emil Björnson" userId="b0a7c065-f6f4-41b0-b3e4-ccdb47e1a085" providerId="ADAL" clId="{4A11162A-D01D-0F40-8850-376393E11C84}" dt="2021-05-20T09:31:37.803" v="493" actId="1076"/>
          <ac:spMkLst>
            <pc:docMk/>
            <pc:sldMk cId="3638948292" sldId="501"/>
            <ac:spMk id="13" creationId="{39422831-73C7-9D46-AB5D-A6420455FB99}"/>
          </ac:spMkLst>
        </pc:spChg>
        <pc:spChg chg="add mod">
          <ac:chgData name="Emil Björnson" userId="b0a7c065-f6f4-41b0-b3e4-ccdb47e1a085" providerId="ADAL" clId="{4A11162A-D01D-0F40-8850-376393E11C84}" dt="2021-05-20T09:36:36.278" v="767" actId="1036"/>
          <ac:spMkLst>
            <pc:docMk/>
            <pc:sldMk cId="3638948292" sldId="501"/>
            <ac:spMk id="14" creationId="{3FD43673-E5B3-124A-A4D1-361CA3BFA4C7}"/>
          </ac:spMkLst>
        </pc:spChg>
        <pc:picChg chg="mod">
          <ac:chgData name="Emil Björnson" userId="b0a7c065-f6f4-41b0-b3e4-ccdb47e1a085" providerId="ADAL" clId="{4A11162A-D01D-0F40-8850-376393E11C84}" dt="2021-05-20T09:31:32.931" v="492" actId="1035"/>
          <ac:picMkLst>
            <pc:docMk/>
            <pc:sldMk cId="3638948292" sldId="501"/>
            <ac:picMk id="7" creationId="{5E4E9F8D-2359-4943-8299-0854C51EDD63}"/>
          </ac:picMkLst>
        </pc:picChg>
        <pc:picChg chg="add mod">
          <ac:chgData name="Emil Björnson" userId="b0a7c065-f6f4-41b0-b3e4-ccdb47e1a085" providerId="ADAL" clId="{4A11162A-D01D-0F40-8850-376393E11C84}" dt="2021-05-20T09:33:14.888" v="616" actId="1037"/>
          <ac:picMkLst>
            <pc:docMk/>
            <pc:sldMk cId="3638948292" sldId="501"/>
            <ac:picMk id="8" creationId="{FE813854-1FDD-084F-986F-2A6CC19BD2CB}"/>
          </ac:picMkLst>
        </pc:picChg>
      </pc:sldChg>
      <pc:sldChg chg="addSp delSp modSp new mod modAnim">
        <pc:chgData name="Emil Björnson" userId="b0a7c065-f6f4-41b0-b3e4-ccdb47e1a085" providerId="ADAL" clId="{4A11162A-D01D-0F40-8850-376393E11C84}" dt="2021-05-21T06:19:47.040" v="4626"/>
        <pc:sldMkLst>
          <pc:docMk/>
          <pc:sldMk cId="4282255955" sldId="502"/>
        </pc:sldMkLst>
        <pc:spChg chg="mod">
          <ac:chgData name="Emil Björnson" userId="b0a7c065-f6f4-41b0-b3e4-ccdb47e1a085" providerId="ADAL" clId="{4A11162A-D01D-0F40-8850-376393E11C84}" dt="2021-05-20T09:47:34.518" v="808" actId="20577"/>
          <ac:spMkLst>
            <pc:docMk/>
            <pc:sldMk cId="4282255955" sldId="502"/>
            <ac:spMk id="2" creationId="{65FEBD58-7EF3-5547-A404-09B6C1AD8905}"/>
          </ac:spMkLst>
        </pc:spChg>
        <pc:spChg chg="del">
          <ac:chgData name="Emil Björnson" userId="b0a7c065-f6f4-41b0-b3e4-ccdb47e1a085" providerId="ADAL" clId="{4A11162A-D01D-0F40-8850-376393E11C84}" dt="2021-05-20T10:07:30.228" v="1141" actId="478"/>
          <ac:spMkLst>
            <pc:docMk/>
            <pc:sldMk cId="4282255955" sldId="502"/>
            <ac:spMk id="3" creationId="{D4EADC1B-C7C8-C243-BF8F-CF5A382721B9}"/>
          </ac:spMkLst>
        </pc:spChg>
        <pc:spChg chg="add mod">
          <ac:chgData name="Emil Björnson" userId="b0a7c065-f6f4-41b0-b3e4-ccdb47e1a085" providerId="ADAL" clId="{4A11162A-D01D-0F40-8850-376393E11C84}" dt="2021-05-20T10:03:43.599" v="923" actId="1037"/>
          <ac:spMkLst>
            <pc:docMk/>
            <pc:sldMk cId="4282255955" sldId="502"/>
            <ac:spMk id="8" creationId="{8D881725-2EA2-D74B-8C09-C8DE1F90DC1C}"/>
          </ac:spMkLst>
        </pc:spChg>
        <pc:spChg chg="add mod">
          <ac:chgData name="Emil Björnson" userId="b0a7c065-f6f4-41b0-b3e4-ccdb47e1a085" providerId="ADAL" clId="{4A11162A-D01D-0F40-8850-376393E11C84}" dt="2021-05-20T10:03:43.599" v="923" actId="1037"/>
          <ac:spMkLst>
            <pc:docMk/>
            <pc:sldMk cId="4282255955" sldId="502"/>
            <ac:spMk id="9" creationId="{C11F0EE2-915A-F841-82F8-A68B8D4C66E4}"/>
          </ac:spMkLst>
        </pc:spChg>
        <pc:spChg chg="add mod">
          <ac:chgData name="Emil Björnson" userId="b0a7c065-f6f4-41b0-b3e4-ccdb47e1a085" providerId="ADAL" clId="{4A11162A-D01D-0F40-8850-376393E11C84}" dt="2021-05-20T10:16:05.378" v="1327" actId="1076"/>
          <ac:spMkLst>
            <pc:docMk/>
            <pc:sldMk cId="4282255955" sldId="502"/>
            <ac:spMk id="10" creationId="{66D7CD7E-0479-C64D-80E1-C517EA5367A6}"/>
          </ac:spMkLst>
        </pc:spChg>
        <pc:spChg chg="add mod">
          <ac:chgData name="Emil Björnson" userId="b0a7c065-f6f4-41b0-b3e4-ccdb47e1a085" providerId="ADAL" clId="{4A11162A-D01D-0F40-8850-376393E11C84}" dt="2021-05-20T10:15:41.721" v="1300"/>
          <ac:spMkLst>
            <pc:docMk/>
            <pc:sldMk cId="4282255955" sldId="502"/>
            <ac:spMk id="11" creationId="{76BB43BD-EAAE-C443-9290-21561982DBE5}"/>
          </ac:spMkLst>
        </pc:spChg>
        <pc:spChg chg="add mod">
          <ac:chgData name="Emil Björnson" userId="b0a7c065-f6f4-41b0-b3e4-ccdb47e1a085" providerId="ADAL" clId="{4A11162A-D01D-0F40-8850-376393E11C84}" dt="2021-05-20T10:03:43.599" v="923" actId="1037"/>
          <ac:spMkLst>
            <pc:docMk/>
            <pc:sldMk cId="4282255955" sldId="502"/>
            <ac:spMk id="12" creationId="{DB7914E7-5165-CD45-A625-C623191D0822}"/>
          </ac:spMkLst>
        </pc:spChg>
        <pc:spChg chg="add mod">
          <ac:chgData name="Emil Björnson" userId="b0a7c065-f6f4-41b0-b3e4-ccdb47e1a085" providerId="ADAL" clId="{4A11162A-D01D-0F40-8850-376393E11C84}" dt="2021-05-21T06:19:47.040" v="4626"/>
          <ac:spMkLst>
            <pc:docMk/>
            <pc:sldMk cId="4282255955" sldId="502"/>
            <ac:spMk id="13" creationId="{803F1510-E38E-D045-B49B-20E5450540B0}"/>
          </ac:spMkLst>
        </pc:spChg>
        <pc:spChg chg="add mod">
          <ac:chgData name="Emil Björnson" userId="b0a7c065-f6f4-41b0-b3e4-ccdb47e1a085" providerId="ADAL" clId="{4A11162A-D01D-0F40-8850-376393E11C84}" dt="2021-05-20T10:19:17.142" v="1482" actId="14100"/>
          <ac:spMkLst>
            <pc:docMk/>
            <pc:sldMk cId="4282255955" sldId="502"/>
            <ac:spMk id="14" creationId="{3D0FB52E-814C-AE42-8329-000461DE2398}"/>
          </ac:spMkLst>
        </pc:spChg>
        <pc:spChg chg="add mod">
          <ac:chgData name="Emil Björnson" userId="b0a7c065-f6f4-41b0-b3e4-ccdb47e1a085" providerId="ADAL" clId="{4A11162A-D01D-0F40-8850-376393E11C84}" dt="2021-05-20T10:10:13.683" v="1167" actId="1037"/>
          <ac:spMkLst>
            <pc:docMk/>
            <pc:sldMk cId="4282255955" sldId="502"/>
            <ac:spMk id="15" creationId="{DB07D35D-44DD-884B-9B82-6497DB297B55}"/>
          </ac:spMkLst>
        </pc:spChg>
        <pc:spChg chg="add mod">
          <ac:chgData name="Emil Björnson" userId="b0a7c065-f6f4-41b0-b3e4-ccdb47e1a085" providerId="ADAL" clId="{4A11162A-D01D-0F40-8850-376393E11C84}" dt="2021-05-20T10:13:03.315" v="1190" actId="14100"/>
          <ac:spMkLst>
            <pc:docMk/>
            <pc:sldMk cId="4282255955" sldId="502"/>
            <ac:spMk id="16" creationId="{E1AF89CC-B142-A74A-967B-2929F0A7BBAC}"/>
          </ac:spMkLst>
        </pc:spChg>
        <pc:spChg chg="add del mod">
          <ac:chgData name="Emil Björnson" userId="b0a7c065-f6f4-41b0-b3e4-ccdb47e1a085" providerId="ADAL" clId="{4A11162A-D01D-0F40-8850-376393E11C84}" dt="2021-05-20T10:12:34.309" v="1181"/>
          <ac:spMkLst>
            <pc:docMk/>
            <pc:sldMk cId="4282255955" sldId="502"/>
            <ac:spMk id="17" creationId="{5D7F1164-D575-F44A-B1DB-E36AA8DB8539}"/>
          </ac:spMkLst>
        </pc:spChg>
        <pc:spChg chg="add mod">
          <ac:chgData name="Emil Björnson" userId="b0a7c065-f6f4-41b0-b3e4-ccdb47e1a085" providerId="ADAL" clId="{4A11162A-D01D-0F40-8850-376393E11C84}" dt="2021-05-20T10:19:33.273" v="1492" actId="1038"/>
          <ac:spMkLst>
            <pc:docMk/>
            <pc:sldMk cId="4282255955" sldId="502"/>
            <ac:spMk id="18" creationId="{032099A9-2FD5-704C-B874-289CCE16B583}"/>
          </ac:spMkLst>
        </pc:spChg>
        <pc:spChg chg="add mod">
          <ac:chgData name="Emil Björnson" userId="b0a7c065-f6f4-41b0-b3e4-ccdb47e1a085" providerId="ADAL" clId="{4A11162A-D01D-0F40-8850-376393E11C84}" dt="2021-05-20T10:13:27.680" v="1236" actId="1038"/>
          <ac:spMkLst>
            <pc:docMk/>
            <pc:sldMk cId="4282255955" sldId="502"/>
            <ac:spMk id="21" creationId="{0B751B57-CE60-7F43-BA36-F24C3DB3F80C}"/>
          </ac:spMkLst>
        </pc:spChg>
        <pc:spChg chg="add mod">
          <ac:chgData name="Emil Björnson" userId="b0a7c065-f6f4-41b0-b3e4-ccdb47e1a085" providerId="ADAL" clId="{4A11162A-D01D-0F40-8850-376393E11C84}" dt="2021-05-20T10:13:37.263" v="1241" actId="1036"/>
          <ac:spMkLst>
            <pc:docMk/>
            <pc:sldMk cId="4282255955" sldId="502"/>
            <ac:spMk id="22" creationId="{CE0E7593-BD00-DE41-9474-E631948F262F}"/>
          </ac:spMkLst>
        </pc:spChg>
        <pc:spChg chg="add mod">
          <ac:chgData name="Emil Björnson" userId="b0a7c065-f6f4-41b0-b3e4-ccdb47e1a085" providerId="ADAL" clId="{4A11162A-D01D-0F40-8850-376393E11C84}" dt="2021-05-20T10:13:45.512" v="1245" actId="1076"/>
          <ac:spMkLst>
            <pc:docMk/>
            <pc:sldMk cId="4282255955" sldId="502"/>
            <ac:spMk id="23" creationId="{36BD1E9C-BA62-9B48-BACB-25D10613A779}"/>
          </ac:spMkLst>
        </pc:spChg>
        <pc:spChg chg="add mod">
          <ac:chgData name="Emil Björnson" userId="b0a7c065-f6f4-41b0-b3e4-ccdb47e1a085" providerId="ADAL" clId="{4A11162A-D01D-0F40-8850-376393E11C84}" dt="2021-05-20T10:17:58.739" v="1407" actId="1076"/>
          <ac:spMkLst>
            <pc:docMk/>
            <pc:sldMk cId="4282255955" sldId="502"/>
            <ac:spMk id="24" creationId="{C83A6D62-4956-484A-B3CE-90D5EFCFE406}"/>
          </ac:spMkLst>
        </pc:spChg>
        <pc:spChg chg="add mod">
          <ac:chgData name="Emil Björnson" userId="b0a7c065-f6f4-41b0-b3e4-ccdb47e1a085" providerId="ADAL" clId="{4A11162A-D01D-0F40-8850-376393E11C84}" dt="2021-05-20T10:18:31.155" v="1434" actId="1076"/>
          <ac:spMkLst>
            <pc:docMk/>
            <pc:sldMk cId="4282255955" sldId="502"/>
            <ac:spMk id="25" creationId="{C51C5724-97F2-A542-904B-854EE25D87A8}"/>
          </ac:spMkLst>
        </pc:spChg>
        <pc:picChg chg="add mod">
          <ac:chgData name="Emil Björnson" userId="b0a7c065-f6f4-41b0-b3e4-ccdb47e1a085" providerId="ADAL" clId="{4A11162A-D01D-0F40-8850-376393E11C84}" dt="2021-05-20T10:12:33.242" v="1180" actId="1076"/>
          <ac:picMkLst>
            <pc:docMk/>
            <pc:sldMk cId="4282255955" sldId="502"/>
            <ac:picMk id="7" creationId="{208C62BB-FF9B-D743-B8F1-A4C7CD950A8E}"/>
          </ac:picMkLst>
        </pc:picChg>
        <pc:picChg chg="add mod modCrop">
          <ac:chgData name="Emil Björnson" userId="b0a7c065-f6f4-41b0-b3e4-ccdb47e1a085" providerId="ADAL" clId="{4A11162A-D01D-0F40-8850-376393E11C84}" dt="2021-05-20T10:16:51.346" v="1329" actId="732"/>
          <ac:picMkLst>
            <pc:docMk/>
            <pc:sldMk cId="4282255955" sldId="502"/>
            <ac:picMk id="20" creationId="{6B3724B4-B99B-6646-ACDC-B35E8A081FF0}"/>
          </ac:picMkLst>
        </pc:picChg>
      </pc:sldChg>
      <pc:sldChg chg="modAnim">
        <pc:chgData name="Emil Björnson" userId="b0a7c065-f6f4-41b0-b3e4-ccdb47e1a085" providerId="ADAL" clId="{4A11162A-D01D-0F40-8850-376393E11C84}" dt="2021-05-20T21:10:18.246" v="4502"/>
        <pc:sldMkLst>
          <pc:docMk/>
          <pc:sldMk cId="916643817" sldId="503"/>
        </pc:sldMkLst>
      </pc:sldChg>
      <pc:sldChg chg="modAnim">
        <pc:chgData name="Emil Björnson" userId="b0a7c065-f6f4-41b0-b3e4-ccdb47e1a085" providerId="ADAL" clId="{4A11162A-D01D-0F40-8850-376393E11C84}" dt="2021-05-20T21:10:50.031" v="4509"/>
        <pc:sldMkLst>
          <pc:docMk/>
          <pc:sldMk cId="3864963446" sldId="504"/>
        </pc:sldMkLst>
      </pc:sldChg>
      <pc:sldChg chg="modAnim">
        <pc:chgData name="Emil Björnson" userId="b0a7c065-f6f4-41b0-b3e4-ccdb47e1a085" providerId="ADAL" clId="{4A11162A-D01D-0F40-8850-376393E11C84}" dt="2021-05-20T21:11:11.599" v="4511"/>
        <pc:sldMkLst>
          <pc:docMk/>
          <pc:sldMk cId="3845053249" sldId="505"/>
        </pc:sldMkLst>
      </pc:sldChg>
      <pc:sldChg chg="modAnim">
        <pc:chgData name="Emil Björnson" userId="b0a7c065-f6f4-41b0-b3e4-ccdb47e1a085" providerId="ADAL" clId="{4A11162A-D01D-0F40-8850-376393E11C84}" dt="2021-05-20T21:11:26.059" v="4513"/>
        <pc:sldMkLst>
          <pc:docMk/>
          <pc:sldMk cId="780665525" sldId="506"/>
        </pc:sldMkLst>
      </pc:sldChg>
      <pc:sldChg chg="addSp delSp modSp mod delAnim modAnim">
        <pc:chgData name="Emil Björnson" userId="b0a7c065-f6f4-41b0-b3e4-ccdb47e1a085" providerId="ADAL" clId="{4A11162A-D01D-0F40-8850-376393E11C84}" dt="2021-05-20T21:14:22.602" v="4537"/>
        <pc:sldMkLst>
          <pc:docMk/>
          <pc:sldMk cId="1571269941" sldId="507"/>
        </pc:sldMkLst>
        <pc:spChg chg="mod">
          <ac:chgData name="Emil Björnson" userId="b0a7c065-f6f4-41b0-b3e4-ccdb47e1a085" providerId="ADAL" clId="{4A11162A-D01D-0F40-8850-376393E11C84}" dt="2021-05-20T18:44:01.807" v="3115" actId="14100"/>
          <ac:spMkLst>
            <pc:docMk/>
            <pc:sldMk cId="1571269941" sldId="507"/>
            <ac:spMk id="3" creationId="{6B5A72BF-A44D-FB4B-8F37-678B1BA46E6B}"/>
          </ac:spMkLst>
        </pc:spChg>
        <pc:spChg chg="add mod">
          <ac:chgData name="Emil Björnson" userId="b0a7c065-f6f4-41b0-b3e4-ccdb47e1a085" providerId="ADAL" clId="{4A11162A-D01D-0F40-8850-376393E11C84}" dt="2021-05-20T18:43:35.411" v="3111" actId="1035"/>
          <ac:spMkLst>
            <pc:docMk/>
            <pc:sldMk cId="1571269941" sldId="507"/>
            <ac:spMk id="6" creationId="{56CEE91A-5FBF-A94E-8B6B-8AEB3A4A3015}"/>
          </ac:spMkLst>
        </pc:spChg>
        <pc:spChg chg="add mod">
          <ac:chgData name="Emil Björnson" userId="b0a7c065-f6f4-41b0-b3e4-ccdb47e1a085" providerId="ADAL" clId="{4A11162A-D01D-0F40-8850-376393E11C84}" dt="2021-05-20T18:43:35.411" v="3111" actId="1035"/>
          <ac:spMkLst>
            <pc:docMk/>
            <pc:sldMk cId="1571269941" sldId="507"/>
            <ac:spMk id="7" creationId="{97D0DCB7-3068-B84D-B262-F4DD4EE827FF}"/>
          </ac:spMkLst>
        </pc:spChg>
        <pc:spChg chg="add mod">
          <ac:chgData name="Emil Björnson" userId="b0a7c065-f6f4-41b0-b3e4-ccdb47e1a085" providerId="ADAL" clId="{4A11162A-D01D-0F40-8850-376393E11C84}" dt="2021-05-20T18:43:35.411" v="3111" actId="1035"/>
          <ac:spMkLst>
            <pc:docMk/>
            <pc:sldMk cId="1571269941" sldId="507"/>
            <ac:spMk id="8" creationId="{7E402EF0-5BF0-6D4A-A7BA-E8807C659D59}"/>
          </ac:spMkLst>
        </pc:spChg>
        <pc:spChg chg="add mod">
          <ac:chgData name="Emil Björnson" userId="b0a7c065-f6f4-41b0-b3e4-ccdb47e1a085" providerId="ADAL" clId="{4A11162A-D01D-0F40-8850-376393E11C84}" dt="2021-05-20T18:43:35.411" v="3111" actId="1035"/>
          <ac:spMkLst>
            <pc:docMk/>
            <pc:sldMk cId="1571269941" sldId="507"/>
            <ac:spMk id="9" creationId="{C4299544-AF29-A144-A2DF-949467F0BC1A}"/>
          </ac:spMkLst>
        </pc:spChg>
        <pc:spChg chg="add mod">
          <ac:chgData name="Emil Björnson" userId="b0a7c065-f6f4-41b0-b3e4-ccdb47e1a085" providerId="ADAL" clId="{4A11162A-D01D-0F40-8850-376393E11C84}" dt="2021-05-20T18:43:35.411" v="3111" actId="1035"/>
          <ac:spMkLst>
            <pc:docMk/>
            <pc:sldMk cId="1571269941" sldId="507"/>
            <ac:spMk id="10" creationId="{E350891D-FED6-CB4D-BC93-2922CCC03844}"/>
          </ac:spMkLst>
        </pc:spChg>
        <pc:spChg chg="add mod">
          <ac:chgData name="Emil Björnson" userId="b0a7c065-f6f4-41b0-b3e4-ccdb47e1a085" providerId="ADAL" clId="{4A11162A-D01D-0F40-8850-376393E11C84}" dt="2021-05-20T18:43:35.411" v="3111" actId="1035"/>
          <ac:spMkLst>
            <pc:docMk/>
            <pc:sldMk cId="1571269941" sldId="507"/>
            <ac:spMk id="11" creationId="{932A9801-02C6-6145-9040-0F83F5093B6D}"/>
          </ac:spMkLst>
        </pc:spChg>
        <pc:spChg chg="add del mod">
          <ac:chgData name="Emil Björnson" userId="b0a7c065-f6f4-41b0-b3e4-ccdb47e1a085" providerId="ADAL" clId="{4A11162A-D01D-0F40-8850-376393E11C84}" dt="2021-05-20T18:38:54.177" v="3013" actId="478"/>
          <ac:spMkLst>
            <pc:docMk/>
            <pc:sldMk cId="1571269941" sldId="507"/>
            <ac:spMk id="12" creationId="{84B858D0-B89E-DF48-9722-6D0295EE6414}"/>
          </ac:spMkLst>
        </pc:spChg>
        <pc:spChg chg="add mod">
          <ac:chgData name="Emil Björnson" userId="b0a7c065-f6f4-41b0-b3e4-ccdb47e1a085" providerId="ADAL" clId="{4A11162A-D01D-0F40-8850-376393E11C84}" dt="2021-05-20T18:46:12.168" v="3143" actId="20577"/>
          <ac:spMkLst>
            <pc:docMk/>
            <pc:sldMk cId="1571269941" sldId="507"/>
            <ac:spMk id="13" creationId="{4083174C-256D-4F40-AA46-994E5E3B29C3}"/>
          </ac:spMkLst>
        </pc:spChg>
        <pc:spChg chg="add del mod">
          <ac:chgData name="Emil Björnson" userId="b0a7c065-f6f4-41b0-b3e4-ccdb47e1a085" providerId="ADAL" clId="{4A11162A-D01D-0F40-8850-376393E11C84}" dt="2021-05-20T19:00:06.655" v="3367" actId="478"/>
          <ac:spMkLst>
            <pc:docMk/>
            <pc:sldMk cId="1571269941" sldId="507"/>
            <ac:spMk id="16" creationId="{97C78BED-CDB8-9446-90CF-F0BA2AF97D61}"/>
          </ac:spMkLst>
        </pc:spChg>
        <pc:spChg chg="add mod">
          <ac:chgData name="Emil Björnson" userId="b0a7c065-f6f4-41b0-b3e4-ccdb47e1a085" providerId="ADAL" clId="{4A11162A-D01D-0F40-8850-376393E11C84}" dt="2021-05-20T18:49:20.167" v="3269" actId="1037"/>
          <ac:spMkLst>
            <pc:docMk/>
            <pc:sldMk cId="1571269941" sldId="507"/>
            <ac:spMk id="18" creationId="{65F59C18-923C-D849-8228-6BCB74D3BCE8}"/>
          </ac:spMkLst>
        </pc:spChg>
        <pc:spChg chg="add mod">
          <ac:chgData name="Emil Björnson" userId="b0a7c065-f6f4-41b0-b3e4-ccdb47e1a085" providerId="ADAL" clId="{4A11162A-D01D-0F40-8850-376393E11C84}" dt="2021-05-20T19:00:40.643" v="3375" actId="1076"/>
          <ac:spMkLst>
            <pc:docMk/>
            <pc:sldMk cId="1571269941" sldId="507"/>
            <ac:spMk id="20" creationId="{8BC9CAC5-2C35-4645-848B-7ADED0C3DAC0}"/>
          </ac:spMkLst>
        </pc:spChg>
        <pc:spChg chg="add mod">
          <ac:chgData name="Emil Björnson" userId="b0a7c065-f6f4-41b0-b3e4-ccdb47e1a085" providerId="ADAL" clId="{4A11162A-D01D-0F40-8850-376393E11C84}" dt="2021-05-20T19:02:02.619" v="3400" actId="20577"/>
          <ac:spMkLst>
            <pc:docMk/>
            <pc:sldMk cId="1571269941" sldId="507"/>
            <ac:spMk id="21" creationId="{F85AF26A-E2DE-DD41-87E9-576CA9609694}"/>
          </ac:spMkLst>
        </pc:spChg>
        <pc:spChg chg="add mod">
          <ac:chgData name="Emil Björnson" userId="b0a7c065-f6f4-41b0-b3e4-ccdb47e1a085" providerId="ADAL" clId="{4A11162A-D01D-0F40-8850-376393E11C84}" dt="2021-05-20T19:25:07.105" v="4468" actId="1037"/>
          <ac:spMkLst>
            <pc:docMk/>
            <pc:sldMk cId="1571269941" sldId="507"/>
            <ac:spMk id="22" creationId="{008E8D59-18AD-E149-A7FE-0FFAE36EA6EF}"/>
          </ac:spMkLst>
        </pc:spChg>
        <pc:cxnChg chg="add mod">
          <ac:chgData name="Emil Björnson" userId="b0a7c065-f6f4-41b0-b3e4-ccdb47e1a085" providerId="ADAL" clId="{4A11162A-D01D-0F40-8850-376393E11C84}" dt="2021-05-20T18:48:14.452" v="3244" actId="14100"/>
          <ac:cxnSpMkLst>
            <pc:docMk/>
            <pc:sldMk cId="1571269941" sldId="507"/>
            <ac:cxnSpMk id="15" creationId="{1D7FA463-8774-D343-897C-CF5BB31364D6}"/>
          </ac:cxnSpMkLst>
        </pc:cxnChg>
      </pc:sldChg>
      <pc:sldChg chg="addSp delSp modSp mod modAnim">
        <pc:chgData name="Emil Björnson" userId="b0a7c065-f6f4-41b0-b3e4-ccdb47e1a085" providerId="ADAL" clId="{4A11162A-D01D-0F40-8850-376393E11C84}" dt="2021-05-21T09:21:41.622" v="4638" actId="14100"/>
        <pc:sldMkLst>
          <pc:docMk/>
          <pc:sldMk cId="46913548" sldId="508"/>
        </pc:sldMkLst>
        <pc:spChg chg="mod">
          <ac:chgData name="Emil Björnson" userId="b0a7c065-f6f4-41b0-b3e4-ccdb47e1a085" providerId="ADAL" clId="{4A11162A-D01D-0F40-8850-376393E11C84}" dt="2021-05-20T21:15:41.266" v="4620" actId="20577"/>
          <ac:spMkLst>
            <pc:docMk/>
            <pc:sldMk cId="46913548" sldId="508"/>
            <ac:spMk id="2" creationId="{F356B9D1-6703-C944-80CA-F232F037897C}"/>
          </ac:spMkLst>
        </pc:spChg>
        <pc:spChg chg="mod">
          <ac:chgData name="Emil Björnson" userId="b0a7c065-f6f4-41b0-b3e4-ccdb47e1a085" providerId="ADAL" clId="{4A11162A-D01D-0F40-8850-376393E11C84}" dt="2021-05-20T19:15:28.337" v="3707" actId="20577"/>
          <ac:spMkLst>
            <pc:docMk/>
            <pc:sldMk cId="46913548" sldId="508"/>
            <ac:spMk id="3" creationId="{86F91BF4-692F-384F-8422-CAE0A0D744E7}"/>
          </ac:spMkLst>
        </pc:spChg>
        <pc:spChg chg="del mod topLvl">
          <ac:chgData name="Emil Björnson" userId="b0a7c065-f6f4-41b0-b3e4-ccdb47e1a085" providerId="ADAL" clId="{4A11162A-D01D-0F40-8850-376393E11C84}" dt="2021-05-21T09:21:34.123" v="4637" actId="478"/>
          <ac:spMkLst>
            <pc:docMk/>
            <pc:sldMk cId="46913548" sldId="508"/>
            <ac:spMk id="8" creationId="{94ED467F-3838-DA41-BC2E-D6BFDB200360}"/>
          </ac:spMkLst>
        </pc:spChg>
        <pc:spChg chg="add mod">
          <ac:chgData name="Emil Björnson" userId="b0a7c065-f6f4-41b0-b3e4-ccdb47e1a085" providerId="ADAL" clId="{4A11162A-D01D-0F40-8850-376393E11C84}" dt="2021-05-20T19:20:15.349" v="3950" actId="1076"/>
          <ac:spMkLst>
            <pc:docMk/>
            <pc:sldMk cId="46913548" sldId="508"/>
            <ac:spMk id="11" creationId="{E5570015-8402-6348-BE29-B819567C27EB}"/>
          </ac:spMkLst>
        </pc:spChg>
        <pc:spChg chg="add mod">
          <ac:chgData name="Emil Björnson" userId="b0a7c065-f6f4-41b0-b3e4-ccdb47e1a085" providerId="ADAL" clId="{4A11162A-D01D-0F40-8850-376393E11C84}" dt="2021-05-20T19:16:20.604" v="3715" actId="14100"/>
          <ac:spMkLst>
            <pc:docMk/>
            <pc:sldMk cId="46913548" sldId="508"/>
            <ac:spMk id="12" creationId="{2C05D55F-C443-3A43-B211-18ACC91C566B}"/>
          </ac:spMkLst>
        </pc:spChg>
        <pc:spChg chg="add mod">
          <ac:chgData name="Emil Björnson" userId="b0a7c065-f6f4-41b0-b3e4-ccdb47e1a085" providerId="ADAL" clId="{4A11162A-D01D-0F40-8850-376393E11C84}" dt="2021-05-20T19:16:42.263" v="3786" actId="1076"/>
          <ac:spMkLst>
            <pc:docMk/>
            <pc:sldMk cId="46913548" sldId="508"/>
            <ac:spMk id="13" creationId="{59E14DED-9C44-6546-A5AD-76C29BED3305}"/>
          </ac:spMkLst>
        </pc:spChg>
        <pc:spChg chg="add mod">
          <ac:chgData name="Emil Björnson" userId="b0a7c065-f6f4-41b0-b3e4-ccdb47e1a085" providerId="ADAL" clId="{4A11162A-D01D-0F40-8850-376393E11C84}" dt="2021-05-20T19:20:21.275" v="3951" actId="790"/>
          <ac:spMkLst>
            <pc:docMk/>
            <pc:sldMk cId="46913548" sldId="508"/>
            <ac:spMk id="14" creationId="{C046325D-6F23-CD4D-8FAE-EE74DCFBE357}"/>
          </ac:spMkLst>
        </pc:spChg>
        <pc:grpChg chg="add del mod">
          <ac:chgData name="Emil Björnson" userId="b0a7c065-f6f4-41b0-b3e4-ccdb47e1a085" providerId="ADAL" clId="{4A11162A-D01D-0F40-8850-376393E11C84}" dt="2021-05-20T19:07:35.412" v="3459" actId="165"/>
          <ac:grpSpMkLst>
            <pc:docMk/>
            <pc:sldMk cId="46913548" sldId="508"/>
            <ac:grpSpMk id="6" creationId="{160B4401-758A-C341-9118-B8FF708CE665}"/>
          </ac:grpSpMkLst>
        </pc:grpChg>
        <pc:picChg chg="mod topLvl modCrop">
          <ac:chgData name="Emil Björnson" userId="b0a7c065-f6f4-41b0-b3e4-ccdb47e1a085" providerId="ADAL" clId="{4A11162A-D01D-0F40-8850-376393E11C84}" dt="2021-05-20T21:15:37.380" v="4611" actId="1038"/>
          <ac:picMkLst>
            <pc:docMk/>
            <pc:sldMk cId="46913548" sldId="508"/>
            <ac:picMk id="7" creationId="{7AAFDCF1-1CC6-EA44-855A-3B5C71416A96}"/>
          </ac:picMkLst>
        </pc:picChg>
        <pc:cxnChg chg="mod topLvl">
          <ac:chgData name="Emil Björnson" userId="b0a7c065-f6f4-41b0-b3e4-ccdb47e1a085" providerId="ADAL" clId="{4A11162A-D01D-0F40-8850-376393E11C84}" dt="2021-05-21T09:21:41.622" v="4638" actId="14100"/>
          <ac:cxnSpMkLst>
            <pc:docMk/>
            <pc:sldMk cId="46913548" sldId="508"/>
            <ac:cxnSpMk id="9" creationId="{5BA76975-15D6-874D-B2F6-C94C1AC8B29D}"/>
          </ac:cxnSpMkLst>
        </pc:cxnChg>
      </pc:sldChg>
      <pc:sldChg chg="addSp delSp modSp new mod modAnim">
        <pc:chgData name="Emil Björnson" userId="b0a7c065-f6f4-41b0-b3e4-ccdb47e1a085" providerId="ADAL" clId="{4A11162A-D01D-0F40-8850-376393E11C84}" dt="2021-05-21T07:29:55.603" v="4636" actId="113"/>
        <pc:sldMkLst>
          <pc:docMk/>
          <pc:sldMk cId="3773281327" sldId="510"/>
        </pc:sldMkLst>
        <pc:spChg chg="mod">
          <ac:chgData name="Emil Björnson" userId="b0a7c065-f6f4-41b0-b3e4-ccdb47e1a085" providerId="ADAL" clId="{4A11162A-D01D-0F40-8850-376393E11C84}" dt="2021-05-20T18:21:22.068" v="2587" actId="20577"/>
          <ac:spMkLst>
            <pc:docMk/>
            <pc:sldMk cId="3773281327" sldId="510"/>
            <ac:spMk id="2" creationId="{C87532AA-8C15-EF43-B090-EB784DB204A5}"/>
          </ac:spMkLst>
        </pc:spChg>
        <pc:spChg chg="mod">
          <ac:chgData name="Emil Björnson" userId="b0a7c065-f6f4-41b0-b3e4-ccdb47e1a085" providerId="ADAL" clId="{4A11162A-D01D-0F40-8850-376393E11C84}" dt="2021-05-20T18:14:28.919" v="2311" actId="113"/>
          <ac:spMkLst>
            <pc:docMk/>
            <pc:sldMk cId="3773281327" sldId="510"/>
            <ac:spMk id="3" creationId="{D825917C-941A-2E46-AAD7-E0B29C331D12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8" creationId="{0F181656-17F1-B441-99B5-3F74A675AD07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9" creationId="{C1989EDA-93A2-B449-9816-D59D81907C46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10" creationId="{E0C125F3-939F-AD44-A557-15AFFF336971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11" creationId="{51531572-F028-F14F-A277-DE1A2816996E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12" creationId="{34E6E821-49A3-A148-8F5D-C06BD7B9C0F4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13" creationId="{3E6E515B-6E8B-7E46-A88F-F8C54972C19C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14" creationId="{2434A1FE-840E-DF4C-857C-1B89EE92DE16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15" creationId="{0C744103-29BA-F642-94BA-4CA51F7B1CAB}"/>
          </ac:spMkLst>
        </pc:spChg>
        <pc:spChg chg="add mod">
          <ac:chgData name="Emil Björnson" userId="b0a7c065-f6f4-41b0-b3e4-ccdb47e1a085" providerId="ADAL" clId="{4A11162A-D01D-0F40-8850-376393E11C84}" dt="2021-05-20T18:21:16.674" v="2584" actId="1036"/>
          <ac:spMkLst>
            <pc:docMk/>
            <pc:sldMk cId="3773281327" sldId="510"/>
            <ac:spMk id="16" creationId="{B2C7F625-6817-EA43-B721-ACA4DBA74D64}"/>
          </ac:spMkLst>
        </pc:spChg>
        <pc:spChg chg="add del mod">
          <ac:chgData name="Emil Björnson" userId="b0a7c065-f6f4-41b0-b3e4-ccdb47e1a085" providerId="ADAL" clId="{4A11162A-D01D-0F40-8850-376393E11C84}" dt="2021-05-20T18:16:47.621" v="2404" actId="478"/>
          <ac:spMkLst>
            <pc:docMk/>
            <pc:sldMk cId="3773281327" sldId="510"/>
            <ac:spMk id="17" creationId="{219A1CAE-B23E-F747-8158-1F702D42DCFE}"/>
          </ac:spMkLst>
        </pc:spChg>
        <pc:spChg chg="add mod">
          <ac:chgData name="Emil Björnson" userId="b0a7c065-f6f4-41b0-b3e4-ccdb47e1a085" providerId="ADAL" clId="{4A11162A-D01D-0F40-8850-376393E11C84}" dt="2021-05-21T07:29:55.603" v="4636" actId="113"/>
          <ac:spMkLst>
            <pc:docMk/>
            <pc:sldMk cId="3773281327" sldId="510"/>
            <ac:spMk id="18" creationId="{5B4BACB7-77FC-FD49-8E6B-FBEF1B8FA074}"/>
          </ac:spMkLst>
        </pc:spChg>
        <pc:spChg chg="add mod">
          <ac:chgData name="Emil Björnson" userId="b0a7c065-f6f4-41b0-b3e4-ccdb47e1a085" providerId="ADAL" clId="{4A11162A-D01D-0F40-8850-376393E11C84}" dt="2021-05-20T18:21:07.902" v="2559" actId="1076"/>
          <ac:spMkLst>
            <pc:docMk/>
            <pc:sldMk cId="3773281327" sldId="510"/>
            <ac:spMk id="19" creationId="{B17FAD8E-FC2A-2146-A245-0D0B59C205C9}"/>
          </ac:spMkLst>
        </pc:spChg>
        <pc:spChg chg="add mod">
          <ac:chgData name="Emil Björnson" userId="b0a7c065-f6f4-41b0-b3e4-ccdb47e1a085" providerId="ADAL" clId="{4A11162A-D01D-0F40-8850-376393E11C84}" dt="2021-05-20T18:21:07.902" v="2559" actId="1076"/>
          <ac:spMkLst>
            <pc:docMk/>
            <pc:sldMk cId="3773281327" sldId="510"/>
            <ac:spMk id="20" creationId="{AB5E92BB-B5DF-4C49-BC5C-B400B14A3931}"/>
          </ac:spMkLst>
        </pc:spChg>
        <pc:spChg chg="add del mod">
          <ac:chgData name="Emil Björnson" userId="b0a7c065-f6f4-41b0-b3e4-ccdb47e1a085" providerId="ADAL" clId="{4A11162A-D01D-0F40-8850-376393E11C84}" dt="2021-05-20T18:20:03.086" v="2509" actId="478"/>
          <ac:spMkLst>
            <pc:docMk/>
            <pc:sldMk cId="3773281327" sldId="510"/>
            <ac:spMk id="21" creationId="{F8CD1FAB-0407-104F-AC02-01B42DABE837}"/>
          </ac:spMkLst>
        </pc:spChg>
        <pc:spChg chg="add mod">
          <ac:chgData name="Emil Björnson" userId="b0a7c065-f6f4-41b0-b3e4-ccdb47e1a085" providerId="ADAL" clId="{4A11162A-D01D-0F40-8850-376393E11C84}" dt="2021-05-20T18:21:10.218" v="2560" actId="1076"/>
          <ac:spMkLst>
            <pc:docMk/>
            <pc:sldMk cId="3773281327" sldId="510"/>
            <ac:spMk id="22" creationId="{28055955-3A23-2746-A908-650264DF1D0E}"/>
          </ac:spMkLst>
        </pc:spChg>
        <pc:spChg chg="add mod">
          <ac:chgData name="Emil Björnson" userId="b0a7c065-f6f4-41b0-b3e4-ccdb47e1a085" providerId="ADAL" clId="{4A11162A-D01D-0F40-8850-376393E11C84}" dt="2021-05-20T18:21:35.221" v="2599" actId="113"/>
          <ac:spMkLst>
            <pc:docMk/>
            <pc:sldMk cId="3773281327" sldId="510"/>
            <ac:spMk id="23" creationId="{03903487-779C-9B42-B509-BE56200BDB77}"/>
          </ac:spMkLst>
        </pc:spChg>
        <pc:spChg chg="add mod">
          <ac:chgData name="Emil Björnson" userId="b0a7c065-f6f4-41b0-b3e4-ccdb47e1a085" providerId="ADAL" clId="{4A11162A-D01D-0F40-8850-376393E11C84}" dt="2021-05-21T07:27:45.179" v="4627" actId="20577"/>
          <ac:spMkLst>
            <pc:docMk/>
            <pc:sldMk cId="3773281327" sldId="510"/>
            <ac:spMk id="24" creationId="{53628067-83BC-0D4A-90CD-7F0A9AD34F30}"/>
          </ac:spMkLst>
        </pc:spChg>
        <pc:picChg chg="add mod">
          <ac:chgData name="Emil Björnson" userId="b0a7c065-f6f4-41b0-b3e4-ccdb47e1a085" providerId="ADAL" clId="{4A11162A-D01D-0F40-8850-376393E11C84}" dt="2021-05-20T18:21:16.674" v="2584" actId="1036"/>
          <ac:picMkLst>
            <pc:docMk/>
            <pc:sldMk cId="3773281327" sldId="510"/>
            <ac:picMk id="7" creationId="{AA822EB6-0281-544F-A5FA-69637701BDA4}"/>
          </ac:picMkLst>
        </pc:picChg>
      </pc:sldChg>
    </pc:docChg>
  </pc:docChgLst>
  <pc:docChgLst>
    <pc:chgData name="Emil Björnson" userId="b0a7c065-f6f4-41b0-b3e4-ccdb47e1a085" providerId="ADAL" clId="{5FE089CC-D98A-DF46-AF8F-F3685F0EE3A7}"/>
    <pc:docChg chg="undo custSel addSld delSld modSld">
      <pc:chgData name="Emil Björnson" userId="b0a7c065-f6f4-41b0-b3e4-ccdb47e1a085" providerId="ADAL" clId="{5FE089CC-D98A-DF46-AF8F-F3685F0EE3A7}" dt="2021-10-30T12:53:34.480" v="755" actId="20577"/>
      <pc:docMkLst>
        <pc:docMk/>
      </pc:docMkLst>
      <pc:sldChg chg="del">
        <pc:chgData name="Emil Björnson" userId="b0a7c065-f6f4-41b0-b3e4-ccdb47e1a085" providerId="ADAL" clId="{5FE089CC-D98A-DF46-AF8F-F3685F0EE3A7}" dt="2021-10-30T11:34:38.053" v="659" actId="2696"/>
        <pc:sldMkLst>
          <pc:docMk/>
          <pc:sldMk cId="1571269941" sldId="507"/>
        </pc:sldMkLst>
      </pc:sldChg>
      <pc:sldChg chg="modSp modAnim">
        <pc:chgData name="Emil Björnson" userId="b0a7c065-f6f4-41b0-b3e4-ccdb47e1a085" providerId="ADAL" clId="{5FE089CC-D98A-DF46-AF8F-F3685F0EE3A7}" dt="2021-10-30T12:25:04.207" v="753"/>
        <pc:sldMkLst>
          <pc:docMk/>
          <pc:sldMk cId="46913548" sldId="508"/>
        </pc:sldMkLst>
        <pc:spChg chg="mod">
          <ac:chgData name="Emil Björnson" userId="b0a7c065-f6f4-41b0-b3e4-ccdb47e1a085" providerId="ADAL" clId="{5FE089CC-D98A-DF46-AF8F-F3685F0EE3A7}" dt="2021-10-30T12:24:52.214" v="748" actId="20577"/>
          <ac:spMkLst>
            <pc:docMk/>
            <pc:sldMk cId="46913548" sldId="508"/>
            <ac:spMk id="3" creationId="{86F91BF4-692F-384F-8422-CAE0A0D744E7}"/>
          </ac:spMkLst>
        </pc:spChg>
      </pc:sldChg>
      <pc:sldChg chg="addSp delSp modSp add mod delAnim modAnim">
        <pc:chgData name="Emil Björnson" userId="b0a7c065-f6f4-41b0-b3e4-ccdb47e1a085" providerId="ADAL" clId="{5FE089CC-D98A-DF46-AF8F-F3685F0EE3A7}" dt="2021-10-30T12:53:34.480" v="755" actId="20577"/>
        <pc:sldMkLst>
          <pc:docMk/>
          <pc:sldMk cId="2655769282" sldId="511"/>
        </pc:sldMkLst>
        <pc:spChg chg="mod">
          <ac:chgData name="Emil Björnson" userId="b0a7c065-f6f4-41b0-b3e4-ccdb47e1a085" providerId="ADAL" clId="{5FE089CC-D98A-DF46-AF8F-F3685F0EE3A7}" dt="2021-10-30T11:59:27.234" v="694" actId="20577"/>
          <ac:spMkLst>
            <pc:docMk/>
            <pc:sldMk cId="2655769282" sldId="511"/>
            <ac:spMk id="3" creationId="{6B5A72BF-A44D-FB4B-8F37-678B1BA46E6B}"/>
          </ac:spMkLst>
        </pc:spChg>
        <pc:spChg chg="mod">
          <ac:chgData name="Emil Björnson" userId="b0a7c065-f6f4-41b0-b3e4-ccdb47e1a085" providerId="ADAL" clId="{5FE089CC-D98A-DF46-AF8F-F3685F0EE3A7}" dt="2021-10-30T11:31:01.986" v="574" actId="1037"/>
          <ac:spMkLst>
            <pc:docMk/>
            <pc:sldMk cId="2655769282" sldId="511"/>
            <ac:spMk id="10" creationId="{E350891D-FED6-CB4D-BC93-2922CCC03844}"/>
          </ac:spMkLst>
        </pc:spChg>
        <pc:spChg chg="mod">
          <ac:chgData name="Emil Björnson" userId="b0a7c065-f6f4-41b0-b3e4-ccdb47e1a085" providerId="ADAL" clId="{5FE089CC-D98A-DF46-AF8F-F3685F0EE3A7}" dt="2021-10-30T12:53:34.480" v="755" actId="20577"/>
          <ac:spMkLst>
            <pc:docMk/>
            <pc:sldMk cId="2655769282" sldId="511"/>
            <ac:spMk id="11" creationId="{932A9801-02C6-6145-9040-0F83F5093B6D}"/>
          </ac:spMkLst>
        </pc:spChg>
        <pc:spChg chg="mod">
          <ac:chgData name="Emil Björnson" userId="b0a7c065-f6f4-41b0-b3e4-ccdb47e1a085" providerId="ADAL" clId="{5FE089CC-D98A-DF46-AF8F-F3685F0EE3A7}" dt="2021-10-30T12:12:21.263" v="709" actId="20577"/>
          <ac:spMkLst>
            <pc:docMk/>
            <pc:sldMk cId="2655769282" sldId="511"/>
            <ac:spMk id="13" creationId="{4083174C-256D-4F40-AA46-994E5E3B29C3}"/>
          </ac:spMkLst>
        </pc:spChg>
        <pc:spChg chg="add mod">
          <ac:chgData name="Emil Björnson" userId="b0a7c065-f6f4-41b0-b3e4-ccdb47e1a085" providerId="ADAL" clId="{5FE089CC-D98A-DF46-AF8F-F3685F0EE3A7}" dt="2021-10-30T12:12:30.743" v="736" actId="1037"/>
          <ac:spMkLst>
            <pc:docMk/>
            <pc:sldMk cId="2655769282" sldId="511"/>
            <ac:spMk id="16" creationId="{38E86776-AEB6-D240-BAD8-E019B3987A93}"/>
          </ac:spMkLst>
        </pc:spChg>
        <pc:spChg chg="mod">
          <ac:chgData name="Emil Björnson" userId="b0a7c065-f6f4-41b0-b3e4-ccdb47e1a085" providerId="ADAL" clId="{5FE089CC-D98A-DF46-AF8F-F3685F0EE3A7}" dt="2021-10-30T11:59:39.921" v="700" actId="1036"/>
          <ac:spMkLst>
            <pc:docMk/>
            <pc:sldMk cId="2655769282" sldId="511"/>
            <ac:spMk id="18" creationId="{65F59C18-923C-D849-8228-6BCB74D3BCE8}"/>
          </ac:spMkLst>
        </pc:spChg>
        <pc:spChg chg="add del mod">
          <ac:chgData name="Emil Björnson" userId="b0a7c065-f6f4-41b0-b3e4-ccdb47e1a085" providerId="ADAL" clId="{5FE089CC-D98A-DF46-AF8F-F3685F0EE3A7}" dt="2021-10-30T11:30:46.416" v="557" actId="478"/>
          <ac:spMkLst>
            <pc:docMk/>
            <pc:sldMk cId="2655769282" sldId="511"/>
            <ac:spMk id="19" creationId="{2730C295-C587-4349-88BB-4D546713A283}"/>
          </ac:spMkLst>
        </pc:spChg>
        <pc:spChg chg="mod">
          <ac:chgData name="Emil Björnson" userId="b0a7c065-f6f4-41b0-b3e4-ccdb47e1a085" providerId="ADAL" clId="{5FE089CC-D98A-DF46-AF8F-F3685F0EE3A7}" dt="2021-10-30T12:24:29.584" v="740" actId="20577"/>
          <ac:spMkLst>
            <pc:docMk/>
            <pc:sldMk cId="2655769282" sldId="511"/>
            <ac:spMk id="20" creationId="{8BC9CAC5-2C35-4645-848B-7ADED0C3DAC0}"/>
          </ac:spMkLst>
        </pc:spChg>
        <pc:spChg chg="mod">
          <ac:chgData name="Emil Björnson" userId="b0a7c065-f6f4-41b0-b3e4-ccdb47e1a085" providerId="ADAL" clId="{5FE089CC-D98A-DF46-AF8F-F3685F0EE3A7}" dt="2021-10-30T11:31:21.269" v="599" actId="1037"/>
          <ac:spMkLst>
            <pc:docMk/>
            <pc:sldMk cId="2655769282" sldId="511"/>
            <ac:spMk id="21" creationId="{F85AF26A-E2DE-DD41-87E9-576CA9609694}"/>
          </ac:spMkLst>
        </pc:spChg>
        <pc:spChg chg="mod">
          <ac:chgData name="Emil Björnson" userId="b0a7c065-f6f4-41b0-b3e4-ccdb47e1a085" providerId="ADAL" clId="{5FE089CC-D98A-DF46-AF8F-F3685F0EE3A7}" dt="2021-10-30T11:31:16.596" v="586" actId="1076"/>
          <ac:spMkLst>
            <pc:docMk/>
            <pc:sldMk cId="2655769282" sldId="511"/>
            <ac:spMk id="22" creationId="{008E8D59-18AD-E149-A7FE-0FFAE36EA6EF}"/>
          </ac:spMkLst>
        </pc:spChg>
        <pc:spChg chg="add mod">
          <ac:chgData name="Emil Björnson" userId="b0a7c065-f6f4-41b0-b3e4-ccdb47e1a085" providerId="ADAL" clId="{5FE089CC-D98A-DF46-AF8F-F3685F0EE3A7}" dt="2021-10-30T12:12:30.743" v="736" actId="1037"/>
          <ac:spMkLst>
            <pc:docMk/>
            <pc:sldMk cId="2655769282" sldId="511"/>
            <ac:spMk id="23" creationId="{F90796BA-4D72-404F-BE04-A7FDDFA51575}"/>
          </ac:spMkLst>
        </pc:spChg>
        <pc:cxnChg chg="del mod">
          <ac:chgData name="Emil Björnson" userId="b0a7c065-f6f4-41b0-b3e4-ccdb47e1a085" providerId="ADAL" clId="{5FE089CC-D98A-DF46-AF8F-F3685F0EE3A7}" dt="2021-10-30T11:26:10.291" v="382" actId="478"/>
          <ac:cxnSpMkLst>
            <pc:docMk/>
            <pc:sldMk cId="2655769282" sldId="511"/>
            <ac:cxnSpMk id="15" creationId="{1D7FA463-8774-D343-897C-CF5BB31364D6}"/>
          </ac:cxnSpMkLst>
        </pc:cxnChg>
        <pc:cxnChg chg="add mod">
          <ac:chgData name="Emil Björnson" userId="b0a7c065-f6f4-41b0-b3e4-ccdb47e1a085" providerId="ADAL" clId="{5FE089CC-D98A-DF46-AF8F-F3685F0EE3A7}" dt="2021-10-30T11:59:39.921" v="700" actId="1036"/>
          <ac:cxnSpMkLst>
            <pc:docMk/>
            <pc:sldMk cId="2655769282" sldId="511"/>
            <ac:cxnSpMk id="24" creationId="{EEE67B43-0CE4-3A4E-AA49-45948C113FC1}"/>
          </ac:cxnSpMkLst>
        </pc:cxnChg>
        <pc:cxnChg chg="add mod">
          <ac:chgData name="Emil Björnson" userId="b0a7c065-f6f4-41b0-b3e4-ccdb47e1a085" providerId="ADAL" clId="{5FE089CC-D98A-DF46-AF8F-F3685F0EE3A7}" dt="2021-10-30T11:59:39.921" v="700" actId="1036"/>
          <ac:cxnSpMkLst>
            <pc:docMk/>
            <pc:sldMk cId="2655769282" sldId="511"/>
            <ac:cxnSpMk id="26" creationId="{9A7355E5-13BF-5849-96B6-1B615F905870}"/>
          </ac:cxnSpMkLst>
        </pc:cxnChg>
      </pc:sldChg>
    </pc:docChg>
  </pc:docChgLst>
  <pc:docChgLst>
    <pc:chgData name="Emil Björnson" userId="b0a7c065-f6f4-41b0-b3e4-ccdb47e1a085" providerId="ADAL" clId="{4E0D037A-2CD5-1545-80F5-471C641FB6B7}"/>
    <pc:docChg chg="undo custSel addSld delSld modSld">
      <pc:chgData name="Emil Björnson" userId="b0a7c065-f6f4-41b0-b3e4-ccdb47e1a085" providerId="ADAL" clId="{4E0D037A-2CD5-1545-80F5-471C641FB6B7}" dt="2021-05-20T13:32:48.218" v="1839" actId="20577"/>
      <pc:docMkLst>
        <pc:docMk/>
      </pc:docMkLst>
      <pc:sldChg chg="addSp delSp modSp add mod delAnim modAnim">
        <pc:chgData name="Emil Björnson" userId="b0a7c065-f6f4-41b0-b3e4-ccdb47e1a085" providerId="ADAL" clId="{4E0D037A-2CD5-1545-80F5-471C641FB6B7}" dt="2021-05-20T13:31:28.308" v="1820" actId="207"/>
        <pc:sldMkLst>
          <pc:docMk/>
          <pc:sldMk cId="3750289426" sldId="371"/>
        </pc:sldMkLst>
        <pc:spChg chg="mod">
          <ac:chgData name="Emil Björnson" userId="b0a7c065-f6f4-41b0-b3e4-ccdb47e1a085" providerId="ADAL" clId="{4E0D037A-2CD5-1545-80F5-471C641FB6B7}" dt="2021-05-20T13:18:46.107" v="1575" actId="20577"/>
          <ac:spMkLst>
            <pc:docMk/>
            <pc:sldMk cId="3750289426" sldId="371"/>
            <ac:spMk id="2" creationId="{4EBC79DA-D43B-3047-BF02-0928FC264F8A}"/>
          </ac:spMkLst>
        </pc:spChg>
        <pc:spChg chg="add del mod">
          <ac:chgData name="Emil Björnson" userId="b0a7c065-f6f4-41b0-b3e4-ccdb47e1a085" providerId="ADAL" clId="{4E0D037A-2CD5-1545-80F5-471C641FB6B7}" dt="2021-05-20T13:27:59.871" v="1645" actId="478"/>
          <ac:spMkLst>
            <pc:docMk/>
            <pc:sldMk cId="3750289426" sldId="371"/>
            <ac:spMk id="3" creationId="{83DDC626-7AA6-EA46-B980-6729F6629FE2}"/>
          </ac:spMkLst>
        </pc:spChg>
        <pc:spChg chg="del">
          <ac:chgData name="Emil Björnson" userId="b0a7c065-f6f4-41b0-b3e4-ccdb47e1a085" providerId="ADAL" clId="{4E0D037A-2CD5-1545-80F5-471C641FB6B7}" dt="2021-05-20T13:28:05.727" v="1647" actId="478"/>
          <ac:spMkLst>
            <pc:docMk/>
            <pc:sldMk cId="3750289426" sldId="371"/>
            <ac:spMk id="5" creationId="{63382652-759A-8E41-AFC3-E76568E463DD}"/>
          </ac:spMkLst>
        </pc:spChg>
        <pc:spChg chg="del">
          <ac:chgData name="Emil Björnson" userId="b0a7c065-f6f4-41b0-b3e4-ccdb47e1a085" providerId="ADAL" clId="{4E0D037A-2CD5-1545-80F5-471C641FB6B7}" dt="2021-05-20T13:28:05.727" v="1647" actId="478"/>
          <ac:spMkLst>
            <pc:docMk/>
            <pc:sldMk cId="3750289426" sldId="371"/>
            <ac:spMk id="15" creationId="{27B32065-E86D-A746-9E24-E9163F748E59}"/>
          </ac:spMkLst>
        </pc:spChg>
        <pc:spChg chg="del">
          <ac:chgData name="Emil Björnson" userId="b0a7c065-f6f4-41b0-b3e4-ccdb47e1a085" providerId="ADAL" clId="{4E0D037A-2CD5-1545-80F5-471C641FB6B7}" dt="2021-05-20T13:28:05.727" v="1647" actId="478"/>
          <ac:spMkLst>
            <pc:docMk/>
            <pc:sldMk cId="3750289426" sldId="371"/>
            <ac:spMk id="16" creationId="{E7F8A607-FEC5-E944-B05D-A5E3B8DD33A7}"/>
          </ac:spMkLst>
        </pc:spChg>
        <pc:spChg chg="del">
          <ac:chgData name="Emil Björnson" userId="b0a7c065-f6f4-41b0-b3e4-ccdb47e1a085" providerId="ADAL" clId="{4E0D037A-2CD5-1545-80F5-471C641FB6B7}" dt="2021-05-20T13:28:02.460" v="1646" actId="478"/>
          <ac:spMkLst>
            <pc:docMk/>
            <pc:sldMk cId="3750289426" sldId="371"/>
            <ac:spMk id="18" creationId="{A43015ED-9283-EE43-9621-9D6326210806}"/>
          </ac:spMkLst>
        </pc:spChg>
        <pc:spChg chg="del">
          <ac:chgData name="Emil Björnson" userId="b0a7c065-f6f4-41b0-b3e4-ccdb47e1a085" providerId="ADAL" clId="{4E0D037A-2CD5-1545-80F5-471C641FB6B7}" dt="2021-05-20T13:28:05.727" v="1647" actId="478"/>
          <ac:spMkLst>
            <pc:docMk/>
            <pc:sldMk cId="3750289426" sldId="371"/>
            <ac:spMk id="19" creationId="{5568C3D5-67FF-7640-9916-9CF638B9A309}"/>
          </ac:spMkLst>
        </pc:spChg>
        <pc:spChg chg="del">
          <ac:chgData name="Emil Björnson" userId="b0a7c065-f6f4-41b0-b3e4-ccdb47e1a085" providerId="ADAL" clId="{4E0D037A-2CD5-1545-80F5-471C641FB6B7}" dt="2021-05-20T13:28:05.727" v="1647" actId="478"/>
          <ac:spMkLst>
            <pc:docMk/>
            <pc:sldMk cId="3750289426" sldId="371"/>
            <ac:spMk id="20" creationId="{4661A2C8-0535-2D4C-9B80-BFB9971FE938}"/>
          </ac:spMkLst>
        </pc:spChg>
        <pc:spChg chg="del">
          <ac:chgData name="Emil Björnson" userId="b0a7c065-f6f4-41b0-b3e4-ccdb47e1a085" providerId="ADAL" clId="{4E0D037A-2CD5-1545-80F5-471C641FB6B7}" dt="2021-05-20T13:28:05.727" v="1647" actId="478"/>
          <ac:spMkLst>
            <pc:docMk/>
            <pc:sldMk cId="3750289426" sldId="371"/>
            <ac:spMk id="21" creationId="{D8CC72DC-2850-9F4F-92C1-9C9C12BA5838}"/>
          </ac:spMkLst>
        </pc:spChg>
        <pc:spChg chg="add mod">
          <ac:chgData name="Emil Björnson" userId="b0a7c065-f6f4-41b0-b3e4-ccdb47e1a085" providerId="ADAL" clId="{4E0D037A-2CD5-1545-80F5-471C641FB6B7}" dt="2021-05-20T13:31:17.182" v="1818" actId="1035"/>
          <ac:spMkLst>
            <pc:docMk/>
            <pc:sldMk cId="3750289426" sldId="371"/>
            <ac:spMk id="22" creationId="{3DEA7F34-4651-FE42-B6D8-6DF94E3CAB53}"/>
          </ac:spMkLst>
        </pc:spChg>
        <pc:spChg chg="add mod">
          <ac:chgData name="Emil Björnson" userId="b0a7c065-f6f4-41b0-b3e4-ccdb47e1a085" providerId="ADAL" clId="{4E0D037A-2CD5-1545-80F5-471C641FB6B7}" dt="2021-05-20T13:31:28.308" v="1820" actId="207"/>
          <ac:spMkLst>
            <pc:docMk/>
            <pc:sldMk cId="3750289426" sldId="371"/>
            <ac:spMk id="24" creationId="{12E13811-8777-5841-8C78-A9745DC02E29}"/>
          </ac:spMkLst>
        </pc:spChg>
        <pc:spChg chg="add mod">
          <ac:chgData name="Emil Björnson" userId="b0a7c065-f6f4-41b0-b3e4-ccdb47e1a085" providerId="ADAL" clId="{4E0D037A-2CD5-1545-80F5-471C641FB6B7}" dt="2021-05-20T13:29:35.231" v="1743" actId="207"/>
          <ac:spMkLst>
            <pc:docMk/>
            <pc:sldMk cId="3750289426" sldId="371"/>
            <ac:spMk id="25" creationId="{8B940405-CD70-F24D-A92F-F79523F0F38B}"/>
          </ac:spMkLst>
        </pc:spChg>
        <pc:cxnChg chg="del">
          <ac:chgData name="Emil Björnson" userId="b0a7c065-f6f4-41b0-b3e4-ccdb47e1a085" providerId="ADAL" clId="{4E0D037A-2CD5-1545-80F5-471C641FB6B7}" dt="2021-05-20T13:28:05.727" v="1647" actId="478"/>
          <ac:cxnSpMkLst>
            <pc:docMk/>
            <pc:sldMk cId="3750289426" sldId="371"/>
            <ac:cxnSpMk id="23" creationId="{02F18466-1980-6246-94AE-402A6DD7067A}"/>
          </ac:cxnSpMkLst>
        </pc:cxnChg>
        <pc:cxnChg chg="del">
          <ac:chgData name="Emil Björnson" userId="b0a7c065-f6f4-41b0-b3e4-ccdb47e1a085" providerId="ADAL" clId="{4E0D037A-2CD5-1545-80F5-471C641FB6B7}" dt="2021-05-20T13:28:05.727" v="1647" actId="478"/>
          <ac:cxnSpMkLst>
            <pc:docMk/>
            <pc:sldMk cId="3750289426" sldId="371"/>
            <ac:cxnSpMk id="26" creationId="{7377B10F-47CA-7B46-804D-39742B09A47C}"/>
          </ac:cxnSpMkLst>
        </pc:cxnChg>
        <pc:cxnChg chg="del">
          <ac:chgData name="Emil Björnson" userId="b0a7c065-f6f4-41b0-b3e4-ccdb47e1a085" providerId="ADAL" clId="{4E0D037A-2CD5-1545-80F5-471C641FB6B7}" dt="2021-05-20T13:28:05.727" v="1647" actId="478"/>
          <ac:cxnSpMkLst>
            <pc:docMk/>
            <pc:sldMk cId="3750289426" sldId="371"/>
            <ac:cxnSpMk id="28" creationId="{04FFD527-36B7-6D42-A78E-07DFEA1388F9}"/>
          </ac:cxnSpMkLst>
        </pc:cxnChg>
      </pc:sldChg>
      <pc:sldChg chg="modSp mod">
        <pc:chgData name="Emil Björnson" userId="b0a7c065-f6f4-41b0-b3e4-ccdb47e1a085" providerId="ADAL" clId="{4E0D037A-2CD5-1545-80F5-471C641FB6B7}" dt="2021-05-20T13:30:53.971" v="1803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4E0D037A-2CD5-1545-80F5-471C641FB6B7}" dt="2021-05-20T13:30:53.971" v="1803" actId="20577"/>
          <ac:spMkLst>
            <pc:docMk/>
            <pc:sldMk cId="1291976059" sldId="375"/>
            <ac:spMk id="4" creationId="{F0827F5F-70A2-8847-826F-F024CC552B92}"/>
          </ac:spMkLst>
        </pc:spChg>
      </pc:sldChg>
      <pc:sldChg chg="del">
        <pc:chgData name="Emil Björnson" userId="b0a7c065-f6f4-41b0-b3e4-ccdb47e1a085" providerId="ADAL" clId="{4E0D037A-2CD5-1545-80F5-471C641FB6B7}" dt="2021-05-20T13:31:04.048" v="1805" actId="2696"/>
        <pc:sldMkLst>
          <pc:docMk/>
          <pc:sldMk cId="2333787212" sldId="492"/>
        </pc:sldMkLst>
      </pc:sldChg>
      <pc:sldChg chg="modSp mod">
        <pc:chgData name="Emil Björnson" userId="b0a7c065-f6f4-41b0-b3e4-ccdb47e1a085" providerId="ADAL" clId="{4E0D037A-2CD5-1545-80F5-471C641FB6B7}" dt="2021-05-20T11:31:52.533" v="287" actId="20577"/>
        <pc:sldMkLst>
          <pc:docMk/>
          <pc:sldMk cId="3638948292" sldId="501"/>
        </pc:sldMkLst>
        <pc:spChg chg="mod">
          <ac:chgData name="Emil Björnson" userId="b0a7c065-f6f4-41b0-b3e4-ccdb47e1a085" providerId="ADAL" clId="{4E0D037A-2CD5-1545-80F5-471C641FB6B7}" dt="2021-05-20T11:31:52.533" v="287" actId="20577"/>
          <ac:spMkLst>
            <pc:docMk/>
            <pc:sldMk cId="3638948292" sldId="501"/>
            <ac:spMk id="2" creationId="{FC659F5C-6EC9-2D4C-A584-C1535D481878}"/>
          </ac:spMkLst>
        </pc:spChg>
        <pc:spChg chg="mod">
          <ac:chgData name="Emil Björnson" userId="b0a7c065-f6f4-41b0-b3e4-ccdb47e1a085" providerId="ADAL" clId="{4E0D037A-2CD5-1545-80F5-471C641FB6B7}" dt="2021-05-20T11:28:49.690" v="183" actId="208"/>
          <ac:spMkLst>
            <pc:docMk/>
            <pc:sldMk cId="3638948292" sldId="501"/>
            <ac:spMk id="9" creationId="{83CC0630-15BE-6647-A7A9-D5A1F2FCEEE2}"/>
          </ac:spMkLst>
        </pc:spChg>
      </pc:sldChg>
      <pc:sldChg chg="addSp modSp mod">
        <pc:chgData name="Emil Björnson" userId="b0a7c065-f6f4-41b0-b3e4-ccdb47e1a085" providerId="ADAL" clId="{4E0D037A-2CD5-1545-80F5-471C641FB6B7}" dt="2021-05-20T12:49:43.754" v="1320" actId="207"/>
        <pc:sldMkLst>
          <pc:docMk/>
          <pc:sldMk cId="4282255955" sldId="502"/>
        </pc:sldMkLst>
        <pc:spChg chg="mod">
          <ac:chgData name="Emil Björnson" userId="b0a7c065-f6f4-41b0-b3e4-ccdb47e1a085" providerId="ADAL" clId="{4E0D037A-2CD5-1545-80F5-471C641FB6B7}" dt="2021-05-20T12:49:43.754" v="1320" actId="207"/>
          <ac:spMkLst>
            <pc:docMk/>
            <pc:sldMk cId="4282255955" sldId="502"/>
            <ac:spMk id="13" creationId="{803F1510-E38E-D045-B49B-20E5450540B0}"/>
          </ac:spMkLst>
        </pc:spChg>
        <pc:spChg chg="mod">
          <ac:chgData name="Emil Björnson" userId="b0a7c065-f6f4-41b0-b3e4-ccdb47e1a085" providerId="ADAL" clId="{4E0D037A-2CD5-1545-80F5-471C641FB6B7}" dt="2021-05-20T11:28:44.513" v="182" actId="208"/>
          <ac:spMkLst>
            <pc:docMk/>
            <pc:sldMk cId="4282255955" sldId="502"/>
            <ac:spMk id="14" creationId="{3D0FB52E-814C-AE42-8329-000461DE2398}"/>
          </ac:spMkLst>
        </pc:spChg>
        <pc:spChg chg="mod">
          <ac:chgData name="Emil Björnson" userId="b0a7c065-f6f4-41b0-b3e4-ccdb47e1a085" providerId="ADAL" clId="{4E0D037A-2CD5-1545-80F5-471C641FB6B7}" dt="2021-05-20T11:35:14.921" v="348" actId="1076"/>
          <ac:spMkLst>
            <pc:docMk/>
            <pc:sldMk cId="4282255955" sldId="502"/>
            <ac:spMk id="18" creationId="{032099A9-2FD5-704C-B874-289CCE16B583}"/>
          </ac:spMkLst>
        </pc:spChg>
        <pc:spChg chg="add mod">
          <ac:chgData name="Emil Björnson" userId="b0a7c065-f6f4-41b0-b3e4-ccdb47e1a085" providerId="ADAL" clId="{4E0D037A-2CD5-1545-80F5-471C641FB6B7}" dt="2021-05-20T11:35:58.976" v="354" actId="207"/>
          <ac:spMkLst>
            <pc:docMk/>
            <pc:sldMk cId="4282255955" sldId="502"/>
            <ac:spMk id="26" creationId="{47FA6DB9-BB5D-DB40-A2FD-60D6B00C9AE9}"/>
          </ac:spMkLst>
        </pc:spChg>
      </pc:sldChg>
      <pc:sldChg chg="addSp delSp modSp mod">
        <pc:chgData name="Emil Björnson" userId="b0a7c065-f6f4-41b0-b3e4-ccdb47e1a085" providerId="ADAL" clId="{4E0D037A-2CD5-1545-80F5-471C641FB6B7}" dt="2021-05-20T11:31:17.239" v="284" actId="14100"/>
        <pc:sldMkLst>
          <pc:docMk/>
          <pc:sldMk cId="916643817" sldId="503"/>
        </pc:sldMkLst>
        <pc:spChg chg="mod">
          <ac:chgData name="Emil Björnson" userId="b0a7c065-f6f4-41b0-b3e4-ccdb47e1a085" providerId="ADAL" clId="{4E0D037A-2CD5-1545-80F5-471C641FB6B7}" dt="2021-05-20T11:24:06.762" v="102" actId="20577"/>
          <ac:spMkLst>
            <pc:docMk/>
            <pc:sldMk cId="916643817" sldId="503"/>
            <ac:spMk id="2" creationId="{26F9B8F8-5825-7248-B368-ABFAB8F64302}"/>
          </ac:spMkLst>
        </pc:spChg>
        <pc:spChg chg="add mod">
          <ac:chgData name="Emil Björnson" userId="b0a7c065-f6f4-41b0-b3e4-ccdb47e1a085" providerId="ADAL" clId="{4E0D037A-2CD5-1545-80F5-471C641FB6B7}" dt="2021-05-20T11:27:49.303" v="174" actId="1037"/>
          <ac:spMkLst>
            <pc:docMk/>
            <pc:sldMk cId="916643817" sldId="503"/>
            <ac:spMk id="3" creationId="{5A106A37-16E0-0A46-B224-4ED26EDA72DB}"/>
          </ac:spMkLst>
        </pc:spChg>
        <pc:spChg chg="add mod">
          <ac:chgData name="Emil Björnson" userId="b0a7c065-f6f4-41b0-b3e4-ccdb47e1a085" providerId="ADAL" clId="{4E0D037A-2CD5-1545-80F5-471C641FB6B7}" dt="2021-05-20T11:27:49.303" v="174" actId="1037"/>
          <ac:spMkLst>
            <pc:docMk/>
            <pc:sldMk cId="916643817" sldId="503"/>
            <ac:spMk id="8" creationId="{D5E2BAC2-6725-414B-A6D5-3FFA7D7E4A95}"/>
          </ac:spMkLst>
        </pc:spChg>
        <pc:spChg chg="add del mod">
          <ac:chgData name="Emil Björnson" userId="b0a7c065-f6f4-41b0-b3e4-ccdb47e1a085" providerId="ADAL" clId="{4E0D037A-2CD5-1545-80F5-471C641FB6B7}" dt="2021-05-20T11:22:28.929" v="45" actId="478"/>
          <ac:spMkLst>
            <pc:docMk/>
            <pc:sldMk cId="916643817" sldId="503"/>
            <ac:spMk id="14" creationId="{1D26CAE6-8814-4547-984D-4F24D07E89A2}"/>
          </ac:spMkLst>
        </pc:spChg>
        <pc:spChg chg="add mod">
          <ac:chgData name="Emil Björnson" userId="b0a7c065-f6f4-41b0-b3e4-ccdb47e1a085" providerId="ADAL" clId="{4E0D037A-2CD5-1545-80F5-471C641FB6B7}" dt="2021-05-20T11:27:49.303" v="174" actId="1037"/>
          <ac:spMkLst>
            <pc:docMk/>
            <pc:sldMk cId="916643817" sldId="503"/>
            <ac:spMk id="15" creationId="{EEE9C40E-2940-D548-8DAC-2576A3CD18C7}"/>
          </ac:spMkLst>
        </pc:spChg>
        <pc:spChg chg="add mod">
          <ac:chgData name="Emil Björnson" userId="b0a7c065-f6f4-41b0-b3e4-ccdb47e1a085" providerId="ADAL" clId="{4E0D037A-2CD5-1545-80F5-471C641FB6B7}" dt="2021-05-20T11:27:49.303" v="174" actId="1037"/>
          <ac:spMkLst>
            <pc:docMk/>
            <pc:sldMk cId="916643817" sldId="503"/>
            <ac:spMk id="17" creationId="{CB0E8140-0E97-E142-BC31-509F21B985E8}"/>
          </ac:spMkLst>
        </pc:spChg>
        <pc:spChg chg="add mod">
          <ac:chgData name="Emil Björnson" userId="b0a7c065-f6f4-41b0-b3e4-ccdb47e1a085" providerId="ADAL" clId="{4E0D037A-2CD5-1545-80F5-471C641FB6B7}" dt="2021-05-20T11:27:49.303" v="174" actId="1037"/>
          <ac:spMkLst>
            <pc:docMk/>
            <pc:sldMk cId="916643817" sldId="503"/>
            <ac:spMk id="18" creationId="{F836F721-303C-0D49-B9F8-2CF6FC7F0733}"/>
          </ac:spMkLst>
        </pc:spChg>
        <pc:spChg chg="add mod">
          <ac:chgData name="Emil Björnson" userId="b0a7c065-f6f4-41b0-b3e4-ccdb47e1a085" providerId="ADAL" clId="{4E0D037A-2CD5-1545-80F5-471C641FB6B7}" dt="2021-05-20T11:27:49.303" v="174" actId="1037"/>
          <ac:spMkLst>
            <pc:docMk/>
            <pc:sldMk cId="916643817" sldId="503"/>
            <ac:spMk id="19" creationId="{57B23964-BE7B-E24A-9DF4-2420836DCFD8}"/>
          </ac:spMkLst>
        </pc:spChg>
        <pc:spChg chg="add mod">
          <ac:chgData name="Emil Björnson" userId="b0a7c065-f6f4-41b0-b3e4-ccdb47e1a085" providerId="ADAL" clId="{4E0D037A-2CD5-1545-80F5-471C641FB6B7}" dt="2021-05-20T11:27:49.303" v="174" actId="1037"/>
          <ac:spMkLst>
            <pc:docMk/>
            <pc:sldMk cId="916643817" sldId="503"/>
            <ac:spMk id="20" creationId="{2B3367E1-5651-3744-BBC6-29BDBD6E910B}"/>
          </ac:spMkLst>
        </pc:spChg>
        <pc:spChg chg="add mod">
          <ac:chgData name="Emil Björnson" userId="b0a7c065-f6f4-41b0-b3e4-ccdb47e1a085" providerId="ADAL" clId="{4E0D037A-2CD5-1545-80F5-471C641FB6B7}" dt="2021-05-20T11:29:11.846" v="190" actId="1076"/>
          <ac:spMkLst>
            <pc:docMk/>
            <pc:sldMk cId="916643817" sldId="503"/>
            <ac:spMk id="21" creationId="{8D173D0A-DE68-5E42-B424-ECA7CFB89359}"/>
          </ac:spMkLst>
        </pc:spChg>
        <pc:spChg chg="add mod">
          <ac:chgData name="Emil Björnson" userId="b0a7c065-f6f4-41b0-b3e4-ccdb47e1a085" providerId="ADAL" clId="{4E0D037A-2CD5-1545-80F5-471C641FB6B7}" dt="2021-05-20T11:29:06.743" v="189" actId="1035"/>
          <ac:spMkLst>
            <pc:docMk/>
            <pc:sldMk cId="916643817" sldId="503"/>
            <ac:spMk id="22" creationId="{679CA167-0AC9-9845-9606-14D3FBD2AF42}"/>
          </ac:spMkLst>
        </pc:spChg>
        <pc:spChg chg="add mod">
          <ac:chgData name="Emil Björnson" userId="b0a7c065-f6f4-41b0-b3e4-ccdb47e1a085" providerId="ADAL" clId="{4E0D037A-2CD5-1545-80F5-471C641FB6B7}" dt="2021-05-20T11:31:07.178" v="282" actId="1035"/>
          <ac:spMkLst>
            <pc:docMk/>
            <pc:sldMk cId="916643817" sldId="503"/>
            <ac:spMk id="23" creationId="{3AC05F26-062F-8249-BA68-C2E7B6E3DD1E}"/>
          </ac:spMkLst>
        </pc:spChg>
        <pc:spChg chg="add mod">
          <ac:chgData name="Emil Björnson" userId="b0a7c065-f6f4-41b0-b3e4-ccdb47e1a085" providerId="ADAL" clId="{4E0D037A-2CD5-1545-80F5-471C641FB6B7}" dt="2021-05-20T11:31:17.239" v="284" actId="14100"/>
          <ac:spMkLst>
            <pc:docMk/>
            <pc:sldMk cId="916643817" sldId="503"/>
            <ac:spMk id="24" creationId="{8F65935C-E024-E04F-B3F6-EAA7CA944E61}"/>
          </ac:spMkLst>
        </pc:spChg>
        <pc:picChg chg="mod">
          <ac:chgData name="Emil Björnson" userId="b0a7c065-f6f4-41b0-b3e4-ccdb47e1a085" providerId="ADAL" clId="{4E0D037A-2CD5-1545-80F5-471C641FB6B7}" dt="2021-05-20T11:27:49.303" v="174" actId="1037"/>
          <ac:picMkLst>
            <pc:docMk/>
            <pc:sldMk cId="916643817" sldId="503"/>
            <ac:picMk id="7" creationId="{1ACB4732-94F3-7F4B-9CE0-CF904F64C6BC}"/>
          </ac:picMkLst>
        </pc:picChg>
        <pc:cxnChg chg="add mod">
          <ac:chgData name="Emil Björnson" userId="b0a7c065-f6f4-41b0-b3e4-ccdb47e1a085" providerId="ADAL" clId="{4E0D037A-2CD5-1545-80F5-471C641FB6B7}" dt="2021-05-20T11:27:49.303" v="174" actId="1037"/>
          <ac:cxnSpMkLst>
            <pc:docMk/>
            <pc:sldMk cId="916643817" sldId="503"/>
            <ac:cxnSpMk id="9" creationId="{A4656BB4-4230-5047-8381-48CAB74D8A39}"/>
          </ac:cxnSpMkLst>
        </pc:cxnChg>
        <pc:cxnChg chg="add del mod">
          <ac:chgData name="Emil Björnson" userId="b0a7c065-f6f4-41b0-b3e4-ccdb47e1a085" providerId="ADAL" clId="{4E0D037A-2CD5-1545-80F5-471C641FB6B7}" dt="2021-05-20T11:22:25.289" v="44" actId="478"/>
          <ac:cxnSpMkLst>
            <pc:docMk/>
            <pc:sldMk cId="916643817" sldId="503"/>
            <ac:cxnSpMk id="10" creationId="{166C71CC-ECC1-F849-A665-D06752C88E06}"/>
          </ac:cxnSpMkLst>
        </pc:cxnChg>
      </pc:sldChg>
      <pc:sldChg chg="addSp delSp modSp new mod modAnim">
        <pc:chgData name="Emil Björnson" userId="b0a7c065-f6f4-41b0-b3e4-ccdb47e1a085" providerId="ADAL" clId="{4E0D037A-2CD5-1545-80F5-471C641FB6B7}" dt="2021-05-20T12:15:51.780" v="806" actId="790"/>
        <pc:sldMkLst>
          <pc:docMk/>
          <pc:sldMk cId="3864963446" sldId="504"/>
        </pc:sldMkLst>
        <pc:spChg chg="mod">
          <ac:chgData name="Emil Björnson" userId="b0a7c065-f6f4-41b0-b3e4-ccdb47e1a085" providerId="ADAL" clId="{4E0D037A-2CD5-1545-80F5-471C641FB6B7}" dt="2021-05-20T11:33:17.594" v="325" actId="20577"/>
          <ac:spMkLst>
            <pc:docMk/>
            <pc:sldMk cId="3864963446" sldId="504"/>
            <ac:spMk id="2" creationId="{FDEE8DB2-F255-2348-812D-F03A76C422A4}"/>
          </ac:spMkLst>
        </pc:spChg>
        <pc:spChg chg="mod">
          <ac:chgData name="Emil Björnson" userId="b0a7c065-f6f4-41b0-b3e4-ccdb47e1a085" providerId="ADAL" clId="{4E0D037A-2CD5-1545-80F5-471C641FB6B7}" dt="2021-05-20T11:43:48.415" v="606"/>
          <ac:spMkLst>
            <pc:docMk/>
            <pc:sldMk cId="3864963446" sldId="504"/>
            <ac:spMk id="3" creationId="{98BA2E7F-FAD9-294B-82BD-C9DD72B1633D}"/>
          </ac:spMkLst>
        </pc:spChg>
        <pc:spChg chg="add del mod">
          <ac:chgData name="Emil Björnson" userId="b0a7c065-f6f4-41b0-b3e4-ccdb47e1a085" providerId="ADAL" clId="{4E0D037A-2CD5-1545-80F5-471C641FB6B7}" dt="2021-05-20T11:47:56.738" v="608"/>
          <ac:spMkLst>
            <pc:docMk/>
            <pc:sldMk cId="3864963446" sldId="504"/>
            <ac:spMk id="6" creationId="{E2818B4A-C6E4-A644-940B-70BE7906981C}"/>
          </ac:spMkLst>
        </pc:spChg>
        <pc:spChg chg="add del mod">
          <ac:chgData name="Emil Björnson" userId="b0a7c065-f6f4-41b0-b3e4-ccdb47e1a085" providerId="ADAL" clId="{4E0D037A-2CD5-1545-80F5-471C641FB6B7}" dt="2021-05-20T11:47:56.738" v="608"/>
          <ac:spMkLst>
            <pc:docMk/>
            <pc:sldMk cId="3864963446" sldId="504"/>
            <ac:spMk id="7" creationId="{B901E930-742C-1C46-8B00-342A0CABC992}"/>
          </ac:spMkLst>
        </pc:spChg>
        <pc:spChg chg="add mod">
          <ac:chgData name="Emil Björnson" userId="b0a7c065-f6f4-41b0-b3e4-ccdb47e1a085" providerId="ADAL" clId="{4E0D037A-2CD5-1545-80F5-471C641FB6B7}" dt="2021-05-20T11:48:09.296" v="611" actId="14100"/>
          <ac:spMkLst>
            <pc:docMk/>
            <pc:sldMk cId="3864963446" sldId="504"/>
            <ac:spMk id="8" creationId="{046E3D56-4A0C-A748-B817-B9138EAE718A}"/>
          </ac:spMkLst>
        </pc:spChg>
        <pc:spChg chg="add mod">
          <ac:chgData name="Emil Björnson" userId="b0a7c065-f6f4-41b0-b3e4-ccdb47e1a085" providerId="ADAL" clId="{4E0D037A-2CD5-1545-80F5-471C641FB6B7}" dt="2021-05-20T11:48:26.072" v="617" actId="1037"/>
          <ac:spMkLst>
            <pc:docMk/>
            <pc:sldMk cId="3864963446" sldId="504"/>
            <ac:spMk id="9" creationId="{47F69574-B861-0E4E-84C7-BACFA71A74E4}"/>
          </ac:spMkLst>
        </pc:spChg>
        <pc:spChg chg="add mod">
          <ac:chgData name="Emil Björnson" userId="b0a7c065-f6f4-41b0-b3e4-ccdb47e1a085" providerId="ADAL" clId="{4E0D037A-2CD5-1545-80F5-471C641FB6B7}" dt="2021-05-20T11:48:48.137" v="622" actId="14100"/>
          <ac:spMkLst>
            <pc:docMk/>
            <pc:sldMk cId="3864963446" sldId="504"/>
            <ac:spMk id="10" creationId="{946223A6-79B6-2B41-87EA-D40B95A68BCE}"/>
          </ac:spMkLst>
        </pc:spChg>
        <pc:spChg chg="add mod">
          <ac:chgData name="Emil Björnson" userId="b0a7c065-f6f4-41b0-b3e4-ccdb47e1a085" providerId="ADAL" clId="{4E0D037A-2CD5-1545-80F5-471C641FB6B7}" dt="2021-05-20T12:15:51.780" v="806" actId="790"/>
          <ac:spMkLst>
            <pc:docMk/>
            <pc:sldMk cId="3864963446" sldId="504"/>
            <ac:spMk id="11" creationId="{E7E7D64D-FC1D-E048-A4D7-DB6529124C6D}"/>
          </ac:spMkLst>
        </pc:spChg>
      </pc:sldChg>
      <pc:sldChg chg="addSp delSp modSp new mod delAnim modAnim">
        <pc:chgData name="Emil Björnson" userId="b0a7c065-f6f4-41b0-b3e4-ccdb47e1a085" providerId="ADAL" clId="{4E0D037A-2CD5-1545-80F5-471C641FB6B7}" dt="2021-05-20T13:05:29.038" v="1548" actId="1038"/>
        <pc:sldMkLst>
          <pc:docMk/>
          <pc:sldMk cId="3845053249" sldId="505"/>
        </pc:sldMkLst>
        <pc:spChg chg="mod">
          <ac:chgData name="Emil Björnson" userId="b0a7c065-f6f4-41b0-b3e4-ccdb47e1a085" providerId="ADAL" clId="{4E0D037A-2CD5-1545-80F5-471C641FB6B7}" dt="2021-05-20T11:50:24.261" v="705" actId="20577"/>
          <ac:spMkLst>
            <pc:docMk/>
            <pc:sldMk cId="3845053249" sldId="505"/>
            <ac:spMk id="2" creationId="{B43CC62D-565D-ED4F-99E7-290A039BB73B}"/>
          </ac:spMkLst>
        </pc:spChg>
        <pc:spChg chg="del">
          <ac:chgData name="Emil Björnson" userId="b0a7c065-f6f4-41b0-b3e4-ccdb47e1a085" providerId="ADAL" clId="{4E0D037A-2CD5-1545-80F5-471C641FB6B7}" dt="2021-05-20T12:13:18.879" v="706" actId="478"/>
          <ac:spMkLst>
            <pc:docMk/>
            <pc:sldMk cId="3845053249" sldId="505"/>
            <ac:spMk id="3" creationId="{5241D6C7-4FD4-504C-B0E5-C82474B65F6D}"/>
          </ac:spMkLst>
        </pc:spChg>
        <pc:spChg chg="add mod">
          <ac:chgData name="Emil Björnson" userId="b0a7c065-f6f4-41b0-b3e4-ccdb47e1a085" providerId="ADAL" clId="{4E0D037A-2CD5-1545-80F5-471C641FB6B7}" dt="2021-05-20T12:36:27.641" v="1018" actId="1035"/>
          <ac:spMkLst>
            <pc:docMk/>
            <pc:sldMk cId="3845053249" sldId="505"/>
            <ac:spMk id="10" creationId="{BC347660-4AB5-E74A-A418-44B7E6EE9042}"/>
          </ac:spMkLst>
        </pc:spChg>
        <pc:spChg chg="add mod">
          <ac:chgData name="Emil Björnson" userId="b0a7c065-f6f4-41b0-b3e4-ccdb47e1a085" providerId="ADAL" clId="{4E0D037A-2CD5-1545-80F5-471C641FB6B7}" dt="2021-05-20T12:36:27.641" v="1018" actId="1035"/>
          <ac:spMkLst>
            <pc:docMk/>
            <pc:sldMk cId="3845053249" sldId="505"/>
            <ac:spMk id="11" creationId="{5E19A8C3-C3DF-214E-8F14-62592A4F77C2}"/>
          </ac:spMkLst>
        </pc:spChg>
        <pc:spChg chg="add mod">
          <ac:chgData name="Emil Björnson" userId="b0a7c065-f6f4-41b0-b3e4-ccdb47e1a085" providerId="ADAL" clId="{4E0D037A-2CD5-1545-80F5-471C641FB6B7}" dt="2021-05-20T12:36:27.641" v="1018" actId="1035"/>
          <ac:spMkLst>
            <pc:docMk/>
            <pc:sldMk cId="3845053249" sldId="505"/>
            <ac:spMk id="12" creationId="{FCB61A63-C5ED-E441-B4F9-58D8DAB4190F}"/>
          </ac:spMkLst>
        </pc:spChg>
        <pc:spChg chg="add mod">
          <ac:chgData name="Emil Björnson" userId="b0a7c065-f6f4-41b0-b3e4-ccdb47e1a085" providerId="ADAL" clId="{4E0D037A-2CD5-1545-80F5-471C641FB6B7}" dt="2021-05-20T13:05:29.038" v="1548" actId="1038"/>
          <ac:spMkLst>
            <pc:docMk/>
            <pc:sldMk cId="3845053249" sldId="505"/>
            <ac:spMk id="13" creationId="{0A07DEA4-928F-6145-A518-66231E4475C2}"/>
          </ac:spMkLst>
        </pc:spChg>
        <pc:spChg chg="add del mod">
          <ac:chgData name="Emil Björnson" userId="b0a7c065-f6f4-41b0-b3e4-ccdb47e1a085" providerId="ADAL" clId="{4E0D037A-2CD5-1545-80F5-471C641FB6B7}" dt="2021-05-20T12:36:58.928" v="1022" actId="478"/>
          <ac:spMkLst>
            <pc:docMk/>
            <pc:sldMk cId="3845053249" sldId="505"/>
            <ac:spMk id="14" creationId="{07CA9ADD-0AA6-384E-B46D-B675081CDC77}"/>
          </ac:spMkLst>
        </pc:spChg>
        <pc:spChg chg="add mod">
          <ac:chgData name="Emil Björnson" userId="b0a7c065-f6f4-41b0-b3e4-ccdb47e1a085" providerId="ADAL" clId="{4E0D037A-2CD5-1545-80F5-471C641FB6B7}" dt="2021-05-20T12:36:29.891" v="1019" actId="1076"/>
          <ac:spMkLst>
            <pc:docMk/>
            <pc:sldMk cId="3845053249" sldId="505"/>
            <ac:spMk id="18" creationId="{48F62ED6-9324-FA4D-9AA3-94EDC5453864}"/>
          </ac:spMkLst>
        </pc:spChg>
        <pc:spChg chg="add mod">
          <ac:chgData name="Emil Björnson" userId="b0a7c065-f6f4-41b0-b3e4-ccdb47e1a085" providerId="ADAL" clId="{4E0D037A-2CD5-1545-80F5-471C641FB6B7}" dt="2021-05-20T13:05:29.038" v="1548" actId="1038"/>
          <ac:spMkLst>
            <pc:docMk/>
            <pc:sldMk cId="3845053249" sldId="505"/>
            <ac:spMk id="19" creationId="{8CB6FFB5-9AFD-A546-9342-85AB23686C64}"/>
          </ac:spMkLst>
        </pc:spChg>
        <pc:picChg chg="add mod modCrop">
          <ac:chgData name="Emil Björnson" userId="b0a7c065-f6f4-41b0-b3e4-ccdb47e1a085" providerId="ADAL" clId="{4E0D037A-2CD5-1545-80F5-471C641FB6B7}" dt="2021-05-20T12:36:27.641" v="1018" actId="1035"/>
          <ac:picMkLst>
            <pc:docMk/>
            <pc:sldMk cId="3845053249" sldId="505"/>
            <ac:picMk id="7" creationId="{9A93A4AE-4B4D-B742-8A79-4D5F486BEF33}"/>
          </ac:picMkLst>
        </pc:picChg>
        <pc:picChg chg="add del mod">
          <ac:chgData name="Emil Björnson" userId="b0a7c065-f6f4-41b0-b3e4-ccdb47e1a085" providerId="ADAL" clId="{4E0D037A-2CD5-1545-80F5-471C641FB6B7}" dt="2021-05-20T12:32:19.664" v="949" actId="478"/>
          <ac:picMkLst>
            <pc:docMk/>
            <pc:sldMk cId="3845053249" sldId="505"/>
            <ac:picMk id="9" creationId="{4D458456-7330-9D4E-86D0-949F6E3A7E33}"/>
          </ac:picMkLst>
        </pc:picChg>
        <pc:picChg chg="add mod">
          <ac:chgData name="Emil Björnson" userId="b0a7c065-f6f4-41b0-b3e4-ccdb47e1a085" providerId="ADAL" clId="{4E0D037A-2CD5-1545-80F5-471C641FB6B7}" dt="2021-05-20T13:05:29.038" v="1548" actId="1038"/>
          <ac:picMkLst>
            <pc:docMk/>
            <pc:sldMk cId="3845053249" sldId="505"/>
            <ac:picMk id="16" creationId="{1CD991CF-6853-F64D-8B6F-5530B910A70F}"/>
          </ac:picMkLst>
        </pc:picChg>
        <pc:picChg chg="add mod modCrop">
          <ac:chgData name="Emil Björnson" userId="b0a7c065-f6f4-41b0-b3e4-ccdb47e1a085" providerId="ADAL" clId="{4E0D037A-2CD5-1545-80F5-471C641FB6B7}" dt="2021-05-20T12:36:27.641" v="1018" actId="1035"/>
          <ac:picMkLst>
            <pc:docMk/>
            <pc:sldMk cId="3845053249" sldId="505"/>
            <ac:picMk id="17" creationId="{59FA3F42-429A-BF44-B1F0-8E638065BB26}"/>
          </ac:picMkLst>
        </pc:picChg>
      </pc:sldChg>
      <pc:sldChg chg="addSp delSp modSp new mod modAnim">
        <pc:chgData name="Emil Björnson" userId="b0a7c065-f6f4-41b0-b3e4-ccdb47e1a085" providerId="ADAL" clId="{4E0D037A-2CD5-1545-80F5-471C641FB6B7}" dt="2021-05-20T13:01:46.892" v="1505" actId="1035"/>
        <pc:sldMkLst>
          <pc:docMk/>
          <pc:sldMk cId="780665525" sldId="506"/>
        </pc:sldMkLst>
        <pc:spChg chg="mod">
          <ac:chgData name="Emil Björnson" userId="b0a7c065-f6f4-41b0-b3e4-ccdb47e1a085" providerId="ADAL" clId="{4E0D037A-2CD5-1545-80F5-471C641FB6B7}" dt="2021-05-20T13:00:39.922" v="1490" actId="20577"/>
          <ac:spMkLst>
            <pc:docMk/>
            <pc:sldMk cId="780665525" sldId="506"/>
            <ac:spMk id="2" creationId="{EA8B441A-9773-404F-B6A0-7B1110E31D25}"/>
          </ac:spMkLst>
        </pc:spChg>
        <pc:spChg chg="mod">
          <ac:chgData name="Emil Björnson" userId="b0a7c065-f6f4-41b0-b3e4-ccdb47e1a085" providerId="ADAL" clId="{4E0D037A-2CD5-1545-80F5-471C641FB6B7}" dt="2021-05-20T12:51:05.489" v="1377" actId="20577"/>
          <ac:spMkLst>
            <pc:docMk/>
            <pc:sldMk cId="780665525" sldId="506"/>
            <ac:spMk id="3" creationId="{58917D26-0A29-FE46-B1D8-B11F284FA607}"/>
          </ac:spMkLst>
        </pc:spChg>
        <pc:spChg chg="add mod">
          <ac:chgData name="Emil Björnson" userId="b0a7c065-f6f4-41b0-b3e4-ccdb47e1a085" providerId="ADAL" clId="{4E0D037A-2CD5-1545-80F5-471C641FB6B7}" dt="2021-05-20T13:01:46.892" v="1505" actId="1035"/>
          <ac:spMkLst>
            <pc:docMk/>
            <pc:sldMk cId="780665525" sldId="506"/>
            <ac:spMk id="6" creationId="{5CB11C0F-60FB-9D4A-AC3C-FAF4633ACBFA}"/>
          </ac:spMkLst>
        </pc:spChg>
        <pc:spChg chg="add del mod">
          <ac:chgData name="Emil Björnson" userId="b0a7c065-f6f4-41b0-b3e4-ccdb47e1a085" providerId="ADAL" clId="{4E0D037A-2CD5-1545-80F5-471C641FB6B7}" dt="2021-05-20T12:48:14.271" v="1264" actId="478"/>
          <ac:spMkLst>
            <pc:docMk/>
            <pc:sldMk cId="780665525" sldId="506"/>
            <ac:spMk id="7" creationId="{86A54131-CF2E-CE47-8686-337957CCFED8}"/>
          </ac:spMkLst>
        </pc:spChg>
        <pc:spChg chg="add mod">
          <ac:chgData name="Emil Björnson" userId="b0a7c065-f6f4-41b0-b3e4-ccdb47e1a085" providerId="ADAL" clId="{4E0D037A-2CD5-1545-80F5-471C641FB6B7}" dt="2021-05-20T13:01:36.679" v="1499" actId="20577"/>
          <ac:spMkLst>
            <pc:docMk/>
            <pc:sldMk cId="780665525" sldId="506"/>
            <ac:spMk id="8" creationId="{7DCC7948-C449-B644-A2CA-0B8B9CC61559}"/>
          </ac:spMkLst>
        </pc:spChg>
      </pc:sldChg>
      <pc:sldChg chg="modSp new mod">
        <pc:chgData name="Emil Björnson" userId="b0a7c065-f6f4-41b0-b3e4-ccdb47e1a085" providerId="ADAL" clId="{4E0D037A-2CD5-1545-80F5-471C641FB6B7}" dt="2021-05-20T13:32:48.218" v="1839" actId="20577"/>
        <pc:sldMkLst>
          <pc:docMk/>
          <pc:sldMk cId="1571269941" sldId="507"/>
        </pc:sldMkLst>
        <pc:spChg chg="mod">
          <ac:chgData name="Emil Björnson" userId="b0a7c065-f6f4-41b0-b3e4-ccdb47e1a085" providerId="ADAL" clId="{4E0D037A-2CD5-1545-80F5-471C641FB6B7}" dt="2021-05-20T13:32:48.218" v="1839" actId="20577"/>
          <ac:spMkLst>
            <pc:docMk/>
            <pc:sldMk cId="1571269941" sldId="507"/>
            <ac:spMk id="2" creationId="{38594B19-7609-D14B-8CE0-FDBE1896756F}"/>
          </ac:spMkLst>
        </pc:spChg>
      </pc:sldChg>
      <pc:sldChg chg="addSp delSp modSp new del mod">
        <pc:chgData name="Emil Björnson" userId="b0a7c065-f6f4-41b0-b3e4-ccdb47e1a085" providerId="ADAL" clId="{4E0D037A-2CD5-1545-80F5-471C641FB6B7}" dt="2021-05-20T13:12:35.584" v="1552" actId="2696"/>
        <pc:sldMkLst>
          <pc:docMk/>
          <pc:sldMk cId="3029607370" sldId="507"/>
        </pc:sldMkLst>
        <pc:spChg chg="mod">
          <ac:chgData name="Emil Björnson" userId="b0a7c065-f6f4-41b0-b3e4-ccdb47e1a085" providerId="ADAL" clId="{4E0D037A-2CD5-1545-80F5-471C641FB6B7}" dt="2021-05-20T12:59:52.597" v="1484" actId="20577"/>
          <ac:spMkLst>
            <pc:docMk/>
            <pc:sldMk cId="3029607370" sldId="507"/>
            <ac:spMk id="2" creationId="{CEE6884B-8949-774D-AB5E-9712A13618C3}"/>
          </ac:spMkLst>
        </pc:spChg>
        <pc:spChg chg="del">
          <ac:chgData name="Emil Björnson" userId="b0a7c065-f6f4-41b0-b3e4-ccdb47e1a085" providerId="ADAL" clId="{4E0D037A-2CD5-1545-80F5-471C641FB6B7}" dt="2021-05-20T13:12:25.593" v="1549" actId="478"/>
          <ac:spMkLst>
            <pc:docMk/>
            <pc:sldMk cId="3029607370" sldId="507"/>
            <ac:spMk id="3" creationId="{10815666-A2A6-334F-B62F-D9E5C7591C59}"/>
          </ac:spMkLst>
        </pc:spChg>
        <pc:spChg chg="add mod">
          <ac:chgData name="Emil Björnson" userId="b0a7c065-f6f4-41b0-b3e4-ccdb47e1a085" providerId="ADAL" clId="{4E0D037A-2CD5-1545-80F5-471C641FB6B7}" dt="2021-05-20T13:12:28.936" v="1551" actId="1076"/>
          <ac:spMkLst>
            <pc:docMk/>
            <pc:sldMk cId="3029607370" sldId="507"/>
            <ac:spMk id="8" creationId="{2BE7CF75-CD89-1D4B-A095-02450FBF2AB9}"/>
          </ac:spMkLst>
        </pc:spChg>
        <pc:picChg chg="add mod">
          <ac:chgData name="Emil Björnson" userId="b0a7c065-f6f4-41b0-b3e4-ccdb47e1a085" providerId="ADAL" clId="{4E0D037A-2CD5-1545-80F5-471C641FB6B7}" dt="2021-05-20T13:12:28.936" v="1551" actId="1076"/>
          <ac:picMkLst>
            <pc:docMk/>
            <pc:sldMk cId="3029607370" sldId="507"/>
            <ac:picMk id="6" creationId="{B764C8EB-0F79-B147-8517-321C6EB790D0}"/>
          </ac:picMkLst>
        </pc:picChg>
        <pc:cxnChg chg="add mod">
          <ac:chgData name="Emil Björnson" userId="b0a7c065-f6f4-41b0-b3e4-ccdb47e1a085" providerId="ADAL" clId="{4E0D037A-2CD5-1545-80F5-471C641FB6B7}" dt="2021-05-20T13:12:28.936" v="1551" actId="1076"/>
          <ac:cxnSpMkLst>
            <pc:docMk/>
            <pc:sldMk cId="3029607370" sldId="507"/>
            <ac:cxnSpMk id="7" creationId="{35263348-975B-4840-8DCC-EC806AFE3B4B}"/>
          </ac:cxnSpMkLst>
        </pc:cxnChg>
      </pc:sldChg>
      <pc:sldChg chg="new">
        <pc:chgData name="Emil Björnson" userId="b0a7c065-f6f4-41b0-b3e4-ccdb47e1a085" providerId="ADAL" clId="{4E0D037A-2CD5-1545-80F5-471C641FB6B7}" dt="2021-05-20T13:13:55.260" v="1554" actId="680"/>
        <pc:sldMkLst>
          <pc:docMk/>
          <pc:sldMk cId="46913548" sldId="508"/>
        </pc:sldMkLst>
      </pc:sldChg>
      <pc:sldChg chg="add">
        <pc:chgData name="Emil Björnson" userId="b0a7c065-f6f4-41b0-b3e4-ccdb47e1a085" providerId="ADAL" clId="{4E0D037A-2CD5-1545-80F5-471C641FB6B7}" dt="2021-05-20T13:31:02.104" v="1804"/>
        <pc:sldMkLst>
          <pc:docMk/>
          <pc:sldMk cId="1312655649" sldId="5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10/30/21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10/30/21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2020-05-11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11.jpe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image" Target="../media/image6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6.emf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6.png"/><Relationship Id="rId7" Type="http://schemas.openxmlformats.org/officeDocument/2006/relationships/image" Target="../media/image4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3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13: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3D Array Responses and Multicarrier Channels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32AA-8C15-EF43-B090-EB784DB2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Clustered MIMO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25917C-941A-2E46-AAD7-E0B29C331D1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Array responses</a:t>
                </a:r>
              </a:p>
              <a:p>
                <a:pPr lvl="1"/>
                <a:r>
                  <a:rPr lang="en-SE" dirty="0"/>
                  <a:t>Transmitter: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Receiver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25917C-941A-2E46-AAD7-E0B29C331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13935-6AF3-7046-9514-16100F768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EE05-93D8-154B-8100-CEB760C99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22EB6-0281-544F-A5FA-69637701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45" y="1481518"/>
            <a:ext cx="5677463" cy="326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181656-17F1-B441-99B5-3F74A675AD07}"/>
                  </a:ext>
                </a:extLst>
              </p:cNvPr>
              <p:cNvSpPr/>
              <p:nvPr/>
            </p:nvSpPr>
            <p:spPr>
              <a:xfrm>
                <a:off x="6996776" y="2066534"/>
                <a:ext cx="1003672" cy="370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F181656-17F1-B441-99B5-3F74A675A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776" y="2066534"/>
                <a:ext cx="1003672" cy="37055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989EDA-93A2-B449-9816-D59D81907C46}"/>
              </a:ext>
            </a:extLst>
          </p:cNvPr>
          <p:cNvSpPr txBox="1"/>
          <p:nvPr/>
        </p:nvSpPr>
        <p:spPr>
          <a:xfrm>
            <a:off x="8067553" y="128521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Cluster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125F3-939F-AD44-A557-15AFFF336971}"/>
              </a:ext>
            </a:extLst>
          </p:cNvPr>
          <p:cNvSpPr txBox="1"/>
          <p:nvPr/>
        </p:nvSpPr>
        <p:spPr>
          <a:xfrm>
            <a:off x="8428297" y="250086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Cluster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31572-F028-F14F-A277-DE1A2816996E}"/>
                  </a:ext>
                </a:extLst>
              </p:cNvPr>
              <p:cNvSpPr txBox="1"/>
              <p:nvPr/>
            </p:nvSpPr>
            <p:spPr>
              <a:xfrm>
                <a:off x="9041449" y="4711132"/>
                <a:ext cx="12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dirty="0" smtClean="0">
                            <a:latin typeface="Cambria Math" panose="02040503050406030204" pitchFamily="18" charset="0"/>
                          </a:rPr>
                          <m:t>cl</m:t>
                        </m:r>
                      </m:sub>
                    </m:sSub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531572-F028-F14F-A277-DE1A2816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449" y="4711132"/>
                <a:ext cx="1201676" cy="369332"/>
              </a:xfrm>
              <a:prstGeom prst="rect">
                <a:avLst/>
              </a:prstGeom>
              <a:blipFill>
                <a:blip r:embed="rId5"/>
                <a:stretch>
                  <a:fillRect l="-3125" t="-10345" b="-310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E6E821-49A3-A148-8F5D-C06BD7B9C0F4}"/>
                  </a:ext>
                </a:extLst>
              </p:cNvPr>
              <p:cNvSpPr/>
              <p:nvPr/>
            </p:nvSpPr>
            <p:spPr>
              <a:xfrm>
                <a:off x="9349230" y="1881868"/>
                <a:ext cx="1030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E6E821-49A3-A148-8F5D-C06BD7B9C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230" y="1881868"/>
                <a:ext cx="103034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6E515B-6E8B-7E46-A88F-F8C54972C19C}"/>
                  </a:ext>
                </a:extLst>
              </p:cNvPr>
              <p:cNvSpPr/>
              <p:nvPr/>
            </p:nvSpPr>
            <p:spPr>
              <a:xfrm>
                <a:off x="7498612" y="3145988"/>
                <a:ext cx="1003672" cy="370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6E515B-6E8B-7E46-A88F-F8C54972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612" y="3145988"/>
                <a:ext cx="1003672" cy="37055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34A1FE-840E-DF4C-857C-1B89EE92DE16}"/>
                  </a:ext>
                </a:extLst>
              </p:cNvPr>
              <p:cNvSpPr/>
              <p:nvPr/>
            </p:nvSpPr>
            <p:spPr>
              <a:xfrm>
                <a:off x="7332025" y="4020811"/>
                <a:ext cx="1348318" cy="422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cl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cl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34A1FE-840E-DF4C-857C-1B89EE92D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25" y="4020811"/>
                <a:ext cx="1348318" cy="422423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744103-29BA-F642-94BA-4CA51F7B1CAB}"/>
                  </a:ext>
                </a:extLst>
              </p:cNvPr>
              <p:cNvSpPr/>
              <p:nvPr/>
            </p:nvSpPr>
            <p:spPr>
              <a:xfrm>
                <a:off x="9362567" y="3113571"/>
                <a:ext cx="1030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C744103-29BA-F642-94BA-4CA51F7B1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567" y="3113571"/>
                <a:ext cx="1030346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C7F625-6817-EA43-B721-ACA4DBA74D64}"/>
                  </a:ext>
                </a:extLst>
              </p:cNvPr>
              <p:cNvSpPr/>
              <p:nvPr/>
            </p:nvSpPr>
            <p:spPr>
              <a:xfrm>
                <a:off x="10128060" y="3942295"/>
                <a:ext cx="1348318" cy="422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cl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cl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2C7F625-6817-EA43-B721-ACA4DBA74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060" y="3942295"/>
                <a:ext cx="1348318" cy="422423"/>
              </a:xfrm>
              <a:prstGeom prst="rect">
                <a:avLst/>
              </a:prstGeom>
              <a:blipFill>
                <a:blip r:embed="rId10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4BACB7-77FC-FD49-8E6B-FBEF1B8FA074}"/>
                  </a:ext>
                </a:extLst>
              </p:cNvPr>
              <p:cNvSpPr txBox="1"/>
              <p:nvPr/>
            </p:nvSpPr>
            <p:spPr>
              <a:xfrm>
                <a:off x="324089" y="4067374"/>
                <a:ext cx="5852287" cy="2614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Clustered scattering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cl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clusters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path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paths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sv-SE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sv-SE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v-SE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sv-SE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sv-S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path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sv-SE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sv-SE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sv-S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sv-SE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sv-S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sv-SE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sv-SE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4BACB7-77FC-FD49-8E6B-FBEF1B8FA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9" y="4067374"/>
                <a:ext cx="5852287" cy="2614262"/>
              </a:xfrm>
              <a:prstGeom prst="rect">
                <a:avLst/>
              </a:prstGeom>
              <a:blipFill>
                <a:blip r:embed="rId11"/>
                <a:stretch>
                  <a:fillRect l="-2808" t="-962" b="-278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B17FAD8E-FC2A-2146-A245-0D0B59C205C9}"/>
              </a:ext>
            </a:extLst>
          </p:cNvPr>
          <p:cNvSpPr/>
          <p:nvPr/>
        </p:nvSpPr>
        <p:spPr>
          <a:xfrm rot="5400000">
            <a:off x="2442772" y="5145100"/>
            <a:ext cx="256177" cy="1979273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5E92BB-B5DF-4C49-BC5C-B400B14A3931}"/>
                  </a:ext>
                </a:extLst>
              </p:cNvPr>
              <p:cNvSpPr txBox="1"/>
              <p:nvPr/>
            </p:nvSpPr>
            <p:spPr>
              <a:xfrm>
                <a:off x="1506067" y="6262826"/>
                <a:ext cx="2799614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path</m:t>
                        </m:r>
                      </m:sub>
                    </m:sSub>
                  </m:oMath>
                </a14:m>
                <a:r>
                  <a:rPr lang="en-SE" dirty="0"/>
                  <a:t> is large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5E92BB-B5DF-4C49-BC5C-B400B14A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067" y="6262826"/>
                <a:ext cx="2799614" cy="394019"/>
              </a:xfrm>
              <a:prstGeom prst="rect">
                <a:avLst/>
              </a:prstGeom>
              <a:blipFill>
                <a:blip r:embed="rId12"/>
                <a:stretch>
                  <a:fillRect t="-3030" r="-1810" b="-151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55955-3A23-2746-A908-650264DF1D0E}"/>
                  </a:ext>
                </a:extLst>
              </p:cNvPr>
              <p:cNvSpPr txBox="1"/>
              <p:nvPr/>
            </p:nvSpPr>
            <p:spPr>
              <a:xfrm>
                <a:off x="7841855" y="5667439"/>
                <a:ext cx="2419642" cy="78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SE" dirty="0">
                    <a:solidFill>
                      <a:schemeClr val="tx1"/>
                    </a:solidFill>
                  </a:rPr>
                  <a:t>Channel rank: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v-S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sv-S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055955-3A23-2746-A908-650264DF1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855" y="5667439"/>
                <a:ext cx="2419642" cy="789547"/>
              </a:xfrm>
              <a:prstGeom prst="rect">
                <a:avLst/>
              </a:prstGeom>
              <a:blipFill>
                <a:blip r:embed="rId1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903487-779C-9B42-B509-BE56200BDB77}"/>
                  </a:ext>
                </a:extLst>
              </p:cNvPr>
              <p:cNvSpPr txBox="1"/>
              <p:nvPr/>
            </p:nvSpPr>
            <p:spPr>
              <a:xfrm>
                <a:off x="5851865" y="1550983"/>
                <a:ext cx="12989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b="1" dirty="0"/>
                  <a:t>Transmitter</a:t>
                </a:r>
                <a:br>
                  <a:rPr lang="en-SE" dirty="0"/>
                </a:b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E" dirty="0"/>
                  <a:t> antennas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903487-779C-9B42-B509-BE56200BD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865" y="1550983"/>
                <a:ext cx="1298945" cy="646331"/>
              </a:xfrm>
              <a:prstGeom prst="rect">
                <a:avLst/>
              </a:prstGeom>
              <a:blipFill>
                <a:blip r:embed="rId14"/>
                <a:stretch>
                  <a:fillRect l="-2885" t="-1923" r="-2885" b="-15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628067-83BC-0D4A-90CD-7F0A9AD34F30}"/>
                  </a:ext>
                </a:extLst>
              </p:cNvPr>
              <p:cNvSpPr txBox="1"/>
              <p:nvPr/>
            </p:nvSpPr>
            <p:spPr>
              <a:xfrm>
                <a:off x="10760412" y="1550983"/>
                <a:ext cx="12989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b="1" dirty="0"/>
                  <a:t>Receiver</a:t>
                </a:r>
                <a:br>
                  <a:rPr lang="en-SE" dirty="0"/>
                </a:br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E" dirty="0"/>
                  <a:t> antennas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628067-83BC-0D4A-90CD-7F0A9AD34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412" y="1550983"/>
                <a:ext cx="1298945" cy="646331"/>
              </a:xfrm>
              <a:prstGeom prst="rect">
                <a:avLst/>
              </a:prstGeom>
              <a:blipFill>
                <a:blip r:embed="rId15"/>
                <a:stretch>
                  <a:fillRect t="-1923" r="-1942" b="-15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8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A7000-707C-B047-B7AD-6757A36EF5A6}"/>
              </a:ext>
            </a:extLst>
          </p:cNvPr>
          <p:cNvGrpSpPr/>
          <p:nvPr/>
        </p:nvGrpSpPr>
        <p:grpSpPr>
          <a:xfrm>
            <a:off x="-1127331" y="1577151"/>
            <a:ext cx="8893629" cy="4371310"/>
            <a:chOff x="-304802" y="1300168"/>
            <a:chExt cx="8893629" cy="437131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09E78C1-9D8A-9849-B6B3-A66FA2CFE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2" y="1300168"/>
              <a:ext cx="8893629" cy="437131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CB0A23-7CA8-A947-8C1F-7D8D29BB6A87}"/>
                </a:ext>
              </a:extLst>
            </p:cNvPr>
            <p:cNvSpPr/>
            <p:nvPr/>
          </p:nvSpPr>
          <p:spPr>
            <a:xfrm>
              <a:off x="4753778" y="4413143"/>
              <a:ext cx="204303" cy="22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78F142-37C8-2D4B-87A6-D4E3E44A6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23" y="2490364"/>
              <a:ext cx="1935184" cy="213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BC79DA-D43B-3047-BF02-0928FC26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Channels with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8E4D2-9152-4D47-BC78-9735B41C9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EA7F34-4651-FE42-B6D8-6DF94E3CAB53}"/>
                  </a:ext>
                </a:extLst>
              </p:cNvPr>
              <p:cNvSpPr txBox="1"/>
              <p:nvPr/>
            </p:nvSpPr>
            <p:spPr>
              <a:xfrm>
                <a:off x="7349391" y="2121355"/>
                <a:ext cx="3967897" cy="78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memory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less channel:</a:t>
                </a:r>
                <a:endParaRPr lang="en-US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EA7F34-4651-FE42-B6D8-6DF94E3C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1" y="2121355"/>
                <a:ext cx="3967897" cy="789547"/>
              </a:xfrm>
              <a:prstGeom prst="rect">
                <a:avLst/>
              </a:prstGeom>
              <a:blipFill>
                <a:blip r:embed="rId3"/>
                <a:stretch>
                  <a:fillRect t="-3125" b="-46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E13811-8777-5841-8C78-A9745DC02E29}"/>
                  </a:ext>
                </a:extLst>
              </p:cNvPr>
              <p:cNvSpPr txBox="1"/>
              <p:nvPr/>
            </p:nvSpPr>
            <p:spPr>
              <a:xfrm>
                <a:off x="7349391" y="3426329"/>
                <a:ext cx="3967897" cy="14242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channel with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memory:</a:t>
                </a:r>
                <a:endParaRPr lang="en-US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E13811-8777-5841-8C78-A9745DC0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1" y="3426329"/>
                <a:ext cx="3967897" cy="1424287"/>
              </a:xfrm>
              <a:prstGeom prst="rect">
                <a:avLst/>
              </a:prstGeom>
              <a:blipFill>
                <a:blip r:embed="rId4"/>
                <a:stretch>
                  <a:fillRect t="-38596" b="-956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940405-CD70-F24D-A92F-F79523F0F38B}"/>
                  </a:ext>
                </a:extLst>
              </p:cNvPr>
              <p:cNvSpPr txBox="1"/>
              <p:nvPr/>
            </p:nvSpPr>
            <p:spPr>
              <a:xfrm>
                <a:off x="874712" y="5817659"/>
                <a:ext cx="5261096" cy="8628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Large bandwidth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Short symbol time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Paths arrive at different time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B940405-CD70-F24D-A92F-F79523F0F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2" y="5817659"/>
                <a:ext cx="5261096" cy="862869"/>
              </a:xfrm>
              <a:prstGeom prst="rect">
                <a:avLst/>
              </a:prstGeom>
              <a:blipFill>
                <a:blip r:embed="rId5"/>
                <a:stretch>
                  <a:fillRect t="-2857" b="-1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A099A5D-A90D-EB48-AD8B-D7E51DF76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</p:spPr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CD77D9-4EEE-5F4B-9AF3-CBB589ADF998}"/>
                  </a:ext>
                </a:extLst>
              </p:cNvPr>
              <p:cNvSpPr txBox="1"/>
              <p:nvPr/>
            </p:nvSpPr>
            <p:spPr>
              <a:xfrm>
                <a:off x="7794930" y="5308168"/>
                <a:ext cx="3915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Channel with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E" dirty="0"/>
                  <a:t> taps: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CD77D9-4EEE-5F4B-9AF3-CBB589AD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930" y="5308168"/>
                <a:ext cx="3915367" cy="369332"/>
              </a:xfrm>
              <a:prstGeom prst="rect">
                <a:avLst/>
              </a:prstGeom>
              <a:blipFill>
                <a:blip r:embed="rId6"/>
                <a:stretch>
                  <a:fillRect l="-1290" t="-10345" b="-310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F39DB9-7395-844C-9749-CF60B51611C8}"/>
              </a:ext>
            </a:extLst>
          </p:cNvPr>
          <p:cNvCxnSpPr>
            <a:cxnSpLocks/>
          </p:cNvCxnSpPr>
          <p:nvPr/>
        </p:nvCxnSpPr>
        <p:spPr>
          <a:xfrm flipH="1" flipV="1">
            <a:off x="8638476" y="4734599"/>
            <a:ext cx="172383" cy="524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2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4B19-7609-D14B-8CE0-FDBE1896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frequency-division multiplexing (OFDM)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5A72BF-A44D-FB4B-8F37-678B1BA46E6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1969559"/>
              </a:xfrm>
            </p:spPr>
            <p:txBody>
              <a:bodyPr/>
              <a:lstStyle/>
              <a:p>
                <a:r>
                  <a:rPr lang="en-SE" dirty="0"/>
                  <a:t>Method to manage intersymbol interference</a:t>
                </a:r>
              </a:p>
              <a:p>
                <a:pPr lvl="1"/>
                <a:r>
                  <a:rPr lang="en-SE" dirty="0"/>
                  <a:t>Channel with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E" dirty="0"/>
                  <a:t> taps</a:t>
                </a:r>
              </a:p>
              <a:p>
                <a:pPr lvl="1"/>
                <a:r>
                  <a:rPr lang="en-SE" dirty="0"/>
                  <a:t>Transmit block of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E" dirty="0"/>
                  <a:t> symbols</a:t>
                </a:r>
              </a:p>
              <a:p>
                <a:pPr lvl="1"/>
                <a:r>
                  <a:rPr lang="en-SE" dirty="0"/>
                  <a:t>Let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5A72BF-A44D-FB4B-8F37-678B1BA46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1969559"/>
              </a:xfrm>
              <a:blipFill>
                <a:blip r:embed="rId2"/>
                <a:stretch>
                  <a:fillRect l="-701" t="-44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0FC58-B7C5-8641-A6E9-D4664526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4BEE0-97BA-6543-BD6A-D7AD4A571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CEE91A-5FBF-A94E-8B6B-8AEB3A4A3015}"/>
                  </a:ext>
                </a:extLst>
              </p:cNvPr>
              <p:cNvSpPr/>
              <p:nvPr/>
            </p:nvSpPr>
            <p:spPr>
              <a:xfrm>
                <a:off x="8403542" y="2601528"/>
                <a:ext cx="3136739" cy="4051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symbols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CEE91A-5FBF-A94E-8B6B-8AEB3A4A3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42" y="2601528"/>
                <a:ext cx="3136739" cy="405114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7D0DCB7-3068-B84D-B262-F4DD4EE827FF}"/>
              </a:ext>
            </a:extLst>
          </p:cNvPr>
          <p:cNvSpPr/>
          <p:nvPr/>
        </p:nvSpPr>
        <p:spPr>
          <a:xfrm>
            <a:off x="10845800" y="2601528"/>
            <a:ext cx="694481" cy="401770"/>
          </a:xfrm>
          <a:prstGeom prst="rect">
            <a:avLst/>
          </a:prstGeom>
          <a:solidFill>
            <a:schemeClr val="accent2">
              <a:lumMod val="75000"/>
              <a:alpha val="107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02EF0-5BF0-6D4A-A7BA-E8807C659D59}"/>
              </a:ext>
            </a:extLst>
          </p:cNvPr>
          <p:cNvSpPr/>
          <p:nvPr/>
        </p:nvSpPr>
        <p:spPr>
          <a:xfrm>
            <a:off x="7709061" y="2601528"/>
            <a:ext cx="694481" cy="4051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4299544-AF29-A144-A2DF-949467F0BC1A}"/>
              </a:ext>
            </a:extLst>
          </p:cNvPr>
          <p:cNvSpPr/>
          <p:nvPr/>
        </p:nvSpPr>
        <p:spPr>
          <a:xfrm>
            <a:off x="8115232" y="2207400"/>
            <a:ext cx="3098868" cy="370342"/>
          </a:xfrm>
          <a:custGeom>
            <a:avLst/>
            <a:gdLst>
              <a:gd name="connsiteX0" fmla="*/ 3200400 w 3200400"/>
              <a:gd name="connsiteY0" fmla="*/ 363130 h 363130"/>
              <a:gd name="connsiteX1" fmla="*/ 1828800 w 3200400"/>
              <a:gd name="connsiteY1" fmla="*/ 7530 h 363130"/>
              <a:gd name="connsiteX2" fmla="*/ 508000 w 3200400"/>
              <a:gd name="connsiteY2" fmla="*/ 134530 h 363130"/>
              <a:gd name="connsiteX3" fmla="*/ 0 w 3200400"/>
              <a:gd name="connsiteY3" fmla="*/ 299630 h 363130"/>
              <a:gd name="connsiteX0" fmla="*/ 3267426 w 3267426"/>
              <a:gd name="connsiteY0" fmla="*/ 363130 h 368088"/>
              <a:gd name="connsiteX1" fmla="*/ 1895826 w 3267426"/>
              <a:gd name="connsiteY1" fmla="*/ 7530 h 368088"/>
              <a:gd name="connsiteX2" fmla="*/ 575026 w 3267426"/>
              <a:gd name="connsiteY2" fmla="*/ 134530 h 368088"/>
              <a:gd name="connsiteX3" fmla="*/ 0 w 3267426"/>
              <a:gd name="connsiteY3" fmla="*/ 368088 h 368088"/>
              <a:gd name="connsiteX0" fmla="*/ 3267426 w 3267426"/>
              <a:gd name="connsiteY0" fmla="*/ 363130 h 368088"/>
              <a:gd name="connsiteX1" fmla="*/ 1895826 w 3267426"/>
              <a:gd name="connsiteY1" fmla="*/ 7530 h 368088"/>
              <a:gd name="connsiteX2" fmla="*/ 575026 w 3267426"/>
              <a:gd name="connsiteY2" fmla="*/ 134530 h 368088"/>
              <a:gd name="connsiteX3" fmla="*/ 0 w 3267426"/>
              <a:gd name="connsiteY3" fmla="*/ 368088 h 368088"/>
              <a:gd name="connsiteX0" fmla="*/ 3267426 w 3267426"/>
              <a:gd name="connsiteY0" fmla="*/ 365384 h 370342"/>
              <a:gd name="connsiteX1" fmla="*/ 1895826 w 3267426"/>
              <a:gd name="connsiteY1" fmla="*/ 9784 h 370342"/>
              <a:gd name="connsiteX2" fmla="*/ 575026 w 3267426"/>
              <a:gd name="connsiteY2" fmla="*/ 117224 h 370342"/>
              <a:gd name="connsiteX3" fmla="*/ 0 w 3267426"/>
              <a:gd name="connsiteY3" fmla="*/ 370342 h 37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7426" h="370342">
                <a:moveTo>
                  <a:pt x="3267426" y="365384"/>
                </a:moveTo>
                <a:cubicBezTo>
                  <a:pt x="2805992" y="206634"/>
                  <a:pt x="2344559" y="51144"/>
                  <a:pt x="1895826" y="9784"/>
                </a:cubicBezTo>
                <a:cubicBezTo>
                  <a:pt x="1447093" y="-31576"/>
                  <a:pt x="879826" y="68541"/>
                  <a:pt x="575026" y="117224"/>
                </a:cubicBezTo>
                <a:cubicBezTo>
                  <a:pt x="270226" y="165907"/>
                  <a:pt x="96444" y="282794"/>
                  <a:pt x="0" y="37034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0891D-FED6-CB4D-BC93-2922CCC03844}"/>
              </a:ext>
            </a:extLst>
          </p:cNvPr>
          <p:cNvSpPr txBox="1"/>
          <p:nvPr/>
        </p:nvSpPr>
        <p:spPr>
          <a:xfrm>
            <a:off x="7299566" y="3023267"/>
            <a:ext cx="15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Cyclic prefix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A9801-02C6-6145-9040-0F83F5093B6D}"/>
                  </a:ext>
                </a:extLst>
              </p:cNvPr>
              <p:cNvSpPr txBox="1"/>
              <p:nvPr/>
            </p:nvSpPr>
            <p:spPr>
              <a:xfrm>
                <a:off x="10616083" y="1729298"/>
                <a:ext cx="1196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E" dirty="0"/>
                  <a:t> last </a:t>
                </a:r>
                <a:br>
                  <a:rPr lang="en-SE" dirty="0"/>
                </a:br>
                <a:r>
                  <a:rPr lang="en-SE" dirty="0"/>
                  <a:t>symbols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2A9801-02C6-6145-9040-0F83F509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083" y="1729298"/>
                <a:ext cx="1196033" cy="646331"/>
              </a:xfrm>
              <a:prstGeom prst="rect">
                <a:avLst/>
              </a:prstGeom>
              <a:blipFill>
                <a:blip r:embed="rId4"/>
                <a:stretch>
                  <a:fillRect t="-5769" r="-3125" b="-115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83174C-256D-4F40-AA46-994E5E3B29C3}"/>
                  </a:ext>
                </a:extLst>
              </p:cNvPr>
              <p:cNvSpPr txBox="1"/>
              <p:nvPr/>
            </p:nvSpPr>
            <p:spPr>
              <a:xfrm>
                <a:off x="314325" y="3685290"/>
                <a:ext cx="7758043" cy="24726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Received signal in matrix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sz="1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[1]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⋮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−1]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</m:m>
                        </m:e>
                      </m:d>
                      <m:r>
                        <a:rPr lang="sv-SE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sv-S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sv-SE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sv-SE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83174C-256D-4F40-AA46-994E5E3B2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3685290"/>
                <a:ext cx="7758043" cy="2472622"/>
              </a:xfrm>
              <a:prstGeom prst="rect">
                <a:avLst/>
              </a:prstGeom>
              <a:blipFill>
                <a:blip r:embed="rId5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F59C18-923C-D849-8228-6BCB74D3BCE8}"/>
              </a:ext>
            </a:extLst>
          </p:cNvPr>
          <p:cNvSpPr/>
          <p:nvPr/>
        </p:nvSpPr>
        <p:spPr>
          <a:xfrm>
            <a:off x="2780982" y="6364875"/>
            <a:ext cx="3315018" cy="4051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Point-to-point MIMO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C9CAC5-2C35-4645-848B-7ADED0C3DAC0}"/>
                  </a:ext>
                </a:extLst>
              </p:cNvPr>
              <p:cNvSpPr/>
              <p:nvPr/>
            </p:nvSpPr>
            <p:spPr>
              <a:xfrm>
                <a:off x="8953433" y="3514822"/>
                <a:ext cx="3113288" cy="20937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E" sz="1600" dirty="0">
                    <a:latin typeface="Georgia" panose="02040502050405020303" pitchFamily="18" charset="0"/>
                    <a:cs typeface="Calibri" panose="020F0502020204030204" pitchFamily="34" charset="0"/>
                  </a:rPr>
                  <a:t>Discrete Fourier transforms: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SE" sz="1600" b="1" dirty="0">
                        <a:latin typeface="Cambria Math" panose="02040503050406030204" pitchFamily="18" charset="0"/>
                      </a:rPr>
                      <m:t>𝐃𝐅𝐓</m:t>
                    </m:r>
                  </m:oMath>
                </a14:m>
                <a:r>
                  <a:rPr lang="sv-SE" sz="1600" b="1" i="0" dirty="0">
                    <a:latin typeface="Cambria Math" panose="02040503050406030204" pitchFamily="18" charset="0"/>
                  </a:rPr>
                  <a:t> </a:t>
                </a:r>
                <a:r>
                  <a:rPr lang="sv-SE" sz="1600" i="0" dirty="0">
                    <a:latin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v-SE" sz="16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sv-SE" sz="1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sv-SE" sz="1600" i="0" dirty="0">
                    <a:latin typeface="Cambria Math" panose="02040503050406030204" pitchFamily="18" charset="0"/>
                  </a:rPr>
                  <a:t> matrix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1600" b="0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1600" b="1" i="0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E" sz="1600" b="1" dirty="0">
                                  <a:latin typeface="Cambria Math" panose="02040503050406030204" pitchFamily="18" charset="0"/>
                                </a:rPr>
                                <m:t>𝐃𝐅𝐓</m:t>
                              </m:r>
                            </m:e>
                          </m:d>
                        </m:e>
                        <m:sub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sv-SE" sz="16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sv-SE" sz="1600" b="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v-SE" sz="16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SE" sz="1600" dirty="0"/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v-S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sSup>
                            <m:sSup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E" sz="16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C9CAC5-2C35-4645-848B-7ADED0C3D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433" y="3514822"/>
                <a:ext cx="3113288" cy="2093778"/>
              </a:xfrm>
              <a:prstGeom prst="rect">
                <a:avLst/>
              </a:prstGeom>
              <a:blipFill>
                <a:blip r:embed="rId6"/>
                <a:stretch>
                  <a:fillRect t="-602" b="-536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5AF26A-E2DE-DD41-87E9-576CA9609694}"/>
                  </a:ext>
                </a:extLst>
              </p:cNvPr>
              <p:cNvSpPr txBox="1"/>
              <p:nvPr/>
            </p:nvSpPr>
            <p:spPr>
              <a:xfrm>
                <a:off x="6831467" y="5968765"/>
                <a:ext cx="3684160" cy="789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memory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less channel</a:t>
                </a:r>
                <a:endParaRPr lang="en-US" b="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85AF26A-E2DE-DD41-87E9-576CA9609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467" y="5968765"/>
                <a:ext cx="3684160" cy="789547"/>
              </a:xfrm>
              <a:prstGeom prst="rect">
                <a:avLst/>
              </a:prstGeom>
              <a:blipFill>
                <a:blip r:embed="rId7"/>
                <a:stretch>
                  <a:fillRect t="-3125" b="-46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E8D59-18AD-E149-A7FE-0FFAE36EA6EF}"/>
                  </a:ext>
                </a:extLst>
              </p:cNvPr>
              <p:cNvSpPr txBox="1"/>
              <p:nvPr/>
            </p:nvSpPr>
            <p:spPr>
              <a:xfrm>
                <a:off x="10528788" y="6040372"/>
                <a:ext cx="16632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E" dirty="0"/>
                  <a:t>Subcarriers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S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0,…,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8E8D59-18AD-E149-A7FE-0FFAE36E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788" y="6040372"/>
                <a:ext cx="1663212" cy="646331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>
            <a:extLst>
              <a:ext uri="{FF2B5EF4-FFF2-40B4-BE49-F238E27FC236}">
                <a16:creationId xmlns:a16="http://schemas.microsoft.com/office/drawing/2014/main" id="{F90796BA-4D72-404F-BE04-A7FDDFA51575}"/>
              </a:ext>
            </a:extLst>
          </p:cNvPr>
          <p:cNvSpPr/>
          <p:nvPr/>
        </p:nvSpPr>
        <p:spPr>
          <a:xfrm rot="5400000">
            <a:off x="3584637" y="3624509"/>
            <a:ext cx="268460" cy="3735070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86776-AEB6-D240-BAD8-E019B3987A93}"/>
                  </a:ext>
                </a:extLst>
              </p:cNvPr>
              <p:cNvSpPr txBox="1"/>
              <p:nvPr/>
            </p:nvSpPr>
            <p:spPr>
              <a:xfrm>
                <a:off x="1739318" y="5685161"/>
                <a:ext cx="395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E" b="1" i="0" dirty="0" smtClean="0">
                              <a:latin typeface="Cambria Math" panose="02040503050406030204" pitchFamily="18" charset="0"/>
                            </a:rPr>
                            <m:t>𝐃𝐅𝐓</m:t>
                          </m:r>
                        </m:e>
                        <m:sup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acc>
                            <m:accPr>
                              <m:chr m:val="̅"/>
                              <m:ctrlPr>
                                <a:rPr lang="en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SE" b="1" dirty="0">
                          <a:latin typeface="Cambria Math" panose="02040503050406030204" pitchFamily="18" charset="0"/>
                        </a:rPr>
                        <m:t>𝐃𝐅𝐓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E86776-AEB6-D240-BAD8-E019B398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18" y="5685161"/>
                <a:ext cx="395909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E67B43-0CE4-3A4E-AA49-45948C113FC1}"/>
              </a:ext>
            </a:extLst>
          </p:cNvPr>
          <p:cNvCxnSpPr>
            <a:stCxn id="18" idx="3"/>
          </p:cNvCxnSpPr>
          <p:nvPr/>
        </p:nvCxnSpPr>
        <p:spPr>
          <a:xfrm>
            <a:off x="6096000" y="6567432"/>
            <a:ext cx="7354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A7355E5-13BF-5849-96B6-1B615F90587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143125" y="6157912"/>
            <a:ext cx="637857" cy="409520"/>
          </a:xfrm>
          <a:prstGeom prst="bentConnector3">
            <a:avLst>
              <a:gd name="adj1" fmla="val 7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3" grpId="0" animBg="1"/>
      <p:bldP spid="18" grpId="0" animBg="1"/>
      <p:bldP spid="20" grpId="0"/>
      <p:bldP spid="21" grpId="0" animBg="1"/>
      <p:bldP spid="22" grpId="0"/>
      <p:bldP spid="23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B9D1-6703-C944-80CA-F232F037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Multiple antenna OFDM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F91BF4-692F-384F-8422-CAE0A0D744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221288" cy="406628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SE" dirty="0">
                    <a:solidFill>
                      <a:schemeClr val="tx1"/>
                    </a:solidFill>
                  </a:rPr>
                  <a:t>Assume one cluster per tap: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p>
                        <m:sSupPr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sv-S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SE" dirty="0">
                    <a:solidFill>
                      <a:schemeClr val="tx1"/>
                    </a:solidFill>
                  </a:rPr>
                  <a:t>Channel at subcarrier </a:t>
                </a:r>
                <a14:m>
                  <m:oMath xmlns:m="http://schemas.openxmlformats.org/officeDocument/2006/math">
                    <m:r>
                      <a:rPr lang="en-SE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E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sv-S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v-SE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sv-SE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sv-SE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sv-SE" i="1" dirty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sv-SE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sv-SE" i="1" dirty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sv-SE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sv-SE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sv-S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F91BF4-692F-384F-8422-CAE0A0D7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5221288" cy="4066288"/>
              </a:xfrm>
              <a:blipFill>
                <a:blip r:embed="rId2"/>
                <a:stretch>
                  <a:fillRect l="-2179" t="-1246" b="-130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B5BA6-4F3E-5D4B-8FCF-6C85F218A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666E4-385B-1D44-9111-27E916F90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FDCF1-1CC6-EA44-855A-3B5C71416A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8"/>
          <a:stretch/>
        </p:blipFill>
        <p:spPr>
          <a:xfrm>
            <a:off x="6932240" y="611350"/>
            <a:ext cx="5920154" cy="33288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A76975-15D6-874D-B2F6-C94C1AC8B29D}"/>
              </a:ext>
            </a:extLst>
          </p:cNvPr>
          <p:cNvCxnSpPr>
            <a:cxnSpLocks/>
          </p:cNvCxnSpPr>
          <p:nvPr/>
        </p:nvCxnSpPr>
        <p:spPr>
          <a:xfrm>
            <a:off x="8573471" y="1535723"/>
            <a:ext cx="1456576" cy="1576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570015-8402-6348-BE29-B819567C27EB}"/>
                  </a:ext>
                </a:extLst>
              </p:cNvPr>
              <p:cNvSpPr txBox="1"/>
              <p:nvPr/>
            </p:nvSpPr>
            <p:spPr>
              <a:xfrm>
                <a:off x="7059883" y="5106735"/>
                <a:ext cx="4012134" cy="138960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sv-SE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If dominant LOS </a:t>
                </a:r>
                <a:r>
                  <a:rPr lang="sv-SE" b="1" dirty="0" err="1">
                    <a:solidFill>
                      <a:schemeClr val="tx1"/>
                    </a:solidFill>
                    <a:latin typeface="Georgia" panose="02040502050405020303" pitchFamily="18" charset="0"/>
                  </a:rPr>
                  <a:t>path</a:t>
                </a:r>
                <a:endParaRPr lang="en-US" b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v-SE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sv-SE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v-SE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r>
                  <a:rPr lang="en-SE" dirty="0">
                    <a:solidFill>
                      <a:schemeClr val="tx1"/>
                    </a:solidFill>
                  </a:rPr>
                  <a:t>Same at all subcarriers!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570015-8402-6348-BE29-B819567C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83" y="5106735"/>
                <a:ext cx="4012134" cy="1389608"/>
              </a:xfrm>
              <a:prstGeom prst="rect">
                <a:avLst/>
              </a:prstGeom>
              <a:blipFill>
                <a:blip r:embed="rId4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2C05D55F-C443-3A43-B211-18ACC91C566B}"/>
              </a:ext>
            </a:extLst>
          </p:cNvPr>
          <p:cNvSpPr/>
          <p:nvPr/>
        </p:nvSpPr>
        <p:spPr>
          <a:xfrm rot="5400000">
            <a:off x="3811134" y="2782058"/>
            <a:ext cx="274540" cy="4087041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14DED-9C44-6546-A5AD-76C29BED3305}"/>
              </a:ext>
            </a:extLst>
          </p:cNvPr>
          <p:cNvSpPr txBox="1"/>
          <p:nvPr/>
        </p:nvSpPr>
        <p:spPr>
          <a:xfrm>
            <a:off x="1838595" y="4962849"/>
            <a:ext cx="421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Different weighted sums at each subcarrier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46325D-6F23-CD4D-8FAE-EE74DCFBE357}"/>
              </a:ext>
            </a:extLst>
          </p:cNvPr>
          <p:cNvSpPr txBox="1"/>
          <p:nvPr/>
        </p:nvSpPr>
        <p:spPr>
          <a:xfrm>
            <a:off x="2434367" y="5707453"/>
            <a:ext cx="3028072" cy="789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sv-SE"/>
            </a:defPPr>
            <a:lvl1pPr algn="ctr">
              <a:spcBef>
                <a:spcPts val="600"/>
              </a:spcBef>
              <a:spcAft>
                <a:spcPts val="600"/>
              </a:spcAft>
              <a:defRPr sz="2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  <a:latin typeface="Georgia" panose="02040502050405020303" pitchFamily="18" charset="0"/>
              </a:rPr>
              <a:t>Use different precoding</a:t>
            </a:r>
            <a:b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b="0" dirty="0">
                <a:solidFill>
                  <a:schemeClr val="tx1"/>
                </a:solidFill>
                <a:latin typeface="Georgia" panose="02040502050405020303" pitchFamily="18" charset="0"/>
              </a:rPr>
              <a:t>at each subcarrier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A0CC-DBE1-D447-9A18-EC9316F1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45CE-2CF2-C546-8DD1-B156D8C1DE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665986"/>
          </a:xfrm>
        </p:spPr>
        <p:txBody>
          <a:bodyPr/>
          <a:lstStyle/>
          <a:p>
            <a:r>
              <a:rPr lang="en-US" dirty="0"/>
              <a:t>Array response</a:t>
            </a:r>
          </a:p>
          <a:p>
            <a:pPr lvl="1"/>
            <a:r>
              <a:rPr lang="en-US" dirty="0"/>
              <a:t>Depends on azimuth and elevation angle</a:t>
            </a:r>
          </a:p>
          <a:p>
            <a:pPr lvl="1"/>
            <a:endParaRPr lang="en-US" dirty="0"/>
          </a:p>
          <a:p>
            <a:r>
              <a:rPr lang="en-US" dirty="0"/>
              <a:t>Important to model</a:t>
            </a:r>
          </a:p>
          <a:p>
            <a:pPr lvl="1"/>
            <a:r>
              <a:rPr lang="en-US" dirty="0"/>
              <a:t>Sparse multipath propagation</a:t>
            </a:r>
          </a:p>
          <a:p>
            <a:pPr lvl="1"/>
            <a:r>
              <a:rPr lang="en-US" dirty="0"/>
              <a:t>Impact of directive antennas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Multicarrier OFDM systems</a:t>
            </a:r>
          </a:p>
          <a:p>
            <a:pPr lvl="1"/>
            <a:r>
              <a:rPr lang="en-US" dirty="0"/>
              <a:t>Resolve </a:t>
            </a:r>
            <a:r>
              <a:rPr lang="en-US" dirty="0" err="1"/>
              <a:t>intersymbol</a:t>
            </a:r>
            <a:r>
              <a:rPr lang="en-US" dirty="0"/>
              <a:t> interference</a:t>
            </a:r>
          </a:p>
          <a:p>
            <a:pPr lvl="1"/>
            <a:r>
              <a:rPr lang="en-US" dirty="0"/>
              <a:t>Different channels on the subcarriers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3F55-32D3-7E49-884A-53F424B13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AF1F-1308-2D4D-857F-C869BA20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005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13: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3D Array Responses and Multicarrier Channels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5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665986"/>
          </a:xfrm>
        </p:spPr>
        <p:txBody>
          <a:bodyPr/>
          <a:lstStyle/>
          <a:p>
            <a:r>
              <a:rPr lang="en-SE" dirty="0"/>
              <a:t>Analysis of antenna arrays in three dimensions</a:t>
            </a:r>
          </a:p>
          <a:p>
            <a:pPr lvl="1"/>
            <a:r>
              <a:rPr lang="en-SE" dirty="0"/>
              <a:t>Array response vectors with multiple users</a:t>
            </a:r>
          </a:p>
          <a:p>
            <a:pPr lvl="1"/>
            <a:r>
              <a:rPr lang="en-SE" dirty="0"/>
              <a:t>Impact of antenna directivity</a:t>
            </a:r>
          </a:p>
          <a:p>
            <a:endParaRPr lang="en-SE" dirty="0"/>
          </a:p>
          <a:p>
            <a:r>
              <a:rPr lang="en-SE" dirty="0"/>
              <a:t>Channel modeling</a:t>
            </a:r>
          </a:p>
          <a:p>
            <a:pPr lvl="1"/>
            <a:r>
              <a:rPr lang="en-SE" dirty="0"/>
              <a:t>Scattering clusters</a:t>
            </a:r>
          </a:p>
          <a:p>
            <a:pPr lvl="1"/>
            <a:r>
              <a:rPr lang="en-SE" dirty="0"/>
              <a:t>Multicarrier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9F5C-6EC9-2D4C-A584-C1535D48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Spherical coordinate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EF3D3-9412-E643-A9C2-97F29A1CB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F602B-44C2-2348-851E-9C907B07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E9F8D-2359-4943-8299-0854C51E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77" y="1612063"/>
            <a:ext cx="4197566" cy="428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13854-1FDD-084F-986F-2A6CC19B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89" y="3749040"/>
            <a:ext cx="4069289" cy="3188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CC0630-15BE-6647-A7A9-D5A1F2FCEEE2}"/>
                  </a:ext>
                </a:extLst>
              </p:cNvPr>
              <p:cNvSpPr/>
              <p:nvPr/>
            </p:nvSpPr>
            <p:spPr>
              <a:xfrm>
                <a:off x="9429997" y="1760122"/>
                <a:ext cx="2543517" cy="9727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CC0630-15BE-6647-A7A9-D5A1F2FCE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997" y="1760122"/>
                <a:ext cx="2543517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CF1F95A-CB5C-B44B-9E7B-4EFA66DBF22C}"/>
              </a:ext>
            </a:extLst>
          </p:cNvPr>
          <p:cNvSpPr/>
          <p:nvPr/>
        </p:nvSpPr>
        <p:spPr>
          <a:xfrm>
            <a:off x="4866641" y="2964137"/>
            <a:ext cx="7489189" cy="42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2400BD-44D4-1A4C-ADD8-177010C30BE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95802" y="1830357"/>
                <a:ext cx="7532557" cy="4066288"/>
              </a:xfrm>
            </p:spPr>
            <p:txBody>
              <a:bodyPr/>
              <a:lstStyle/>
              <a:p>
                <a:r>
                  <a:rPr lang="en-SE" dirty="0"/>
                  <a:t>Cartesian coordinates: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  <a:p>
                <a:r>
                  <a:rPr lang="en-SE" dirty="0"/>
                  <a:t>Spherical coordinates: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E" sz="20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2400BD-44D4-1A4C-ADD8-177010C30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95802" y="1830357"/>
                <a:ext cx="7532557" cy="4066288"/>
              </a:xfrm>
              <a:blipFill>
                <a:blip r:embed="rId5"/>
                <a:stretch>
                  <a:fillRect l="-1010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211C3E-8543-2F46-9F29-BC169B4E9162}"/>
                  </a:ext>
                </a:extLst>
              </p:cNvPr>
              <p:cNvSpPr txBox="1"/>
              <p:nvPr/>
            </p:nvSpPr>
            <p:spPr>
              <a:xfrm>
                <a:off x="4970651" y="3081628"/>
                <a:ext cx="4207640" cy="125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E" b="1" dirty="0"/>
                  <a:t>Example:</a:t>
                </a:r>
                <a:r>
                  <a:rPr lang="en-SE" dirty="0"/>
                  <a:t> Cosine antenna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func>
                                <m:func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sv-SE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211C3E-8543-2F46-9F29-BC169B4E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651" y="3081628"/>
                <a:ext cx="4207640" cy="1253613"/>
              </a:xfrm>
              <a:prstGeom prst="rect">
                <a:avLst/>
              </a:prstGeom>
              <a:blipFill>
                <a:blip r:embed="rId6"/>
                <a:stretch>
                  <a:fillRect l="-13253" t="-136000" b="-227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22831-73C7-9D46-AB5D-A6420455FB99}"/>
                  </a:ext>
                </a:extLst>
              </p:cNvPr>
              <p:cNvSpPr txBox="1"/>
              <p:nvPr/>
            </p:nvSpPr>
            <p:spPr>
              <a:xfrm>
                <a:off x="1282078" y="5809971"/>
                <a:ext cx="2957092" cy="1013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Distance: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SE" dirty="0"/>
              </a:p>
              <a:p>
                <a:r>
                  <a:rPr lang="en-SE" dirty="0"/>
                  <a:t>Azimuth angle: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SE" dirty="0"/>
              </a:p>
              <a:p>
                <a:r>
                  <a:rPr lang="en-SE" dirty="0"/>
                  <a:t>Elevation angle: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v-SE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SE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22831-73C7-9D46-AB5D-A6420455F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78" y="5809971"/>
                <a:ext cx="2957092" cy="1013739"/>
              </a:xfrm>
              <a:prstGeom prst="rect">
                <a:avLst/>
              </a:prstGeom>
              <a:blipFill>
                <a:blip r:embed="rId7"/>
                <a:stretch>
                  <a:fillRect l="-1709" t="-2469" b="-3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D43673-E5B3-124A-A4D1-361CA3BFA4C7}"/>
                  </a:ext>
                </a:extLst>
              </p:cNvPr>
              <p:cNvSpPr txBox="1"/>
              <p:nvPr/>
            </p:nvSpPr>
            <p:spPr>
              <a:xfrm>
                <a:off x="4935221" y="5844261"/>
                <a:ext cx="3710759" cy="932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sz="1600" dirty="0"/>
                  <a:t>Conservation of energy: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SE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SE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func>
                        <m:func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E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D43673-E5B3-124A-A4D1-361CA3BF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21" y="5844261"/>
                <a:ext cx="3710759" cy="932050"/>
              </a:xfrm>
              <a:prstGeom prst="rect">
                <a:avLst/>
              </a:prstGeom>
              <a:blipFill>
                <a:blip r:embed="rId8"/>
                <a:stretch>
                  <a:fillRect l="-8874" t="-75676" b="-148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9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BD58-7EF3-5547-A404-09B6C1AD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Array response in three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A494-7E54-F341-8C17-FCDD5A40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28A64-5D83-2243-9D40-9C95DD37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C62BB-FF9B-D743-B8F1-A4C7CD950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1" y="1836420"/>
            <a:ext cx="7034819" cy="3158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81725-2EA2-D74B-8C09-C8DE1F90DC1C}"/>
              </a:ext>
            </a:extLst>
          </p:cNvPr>
          <p:cNvSpPr txBox="1"/>
          <p:nvPr/>
        </p:nvSpPr>
        <p:spPr>
          <a:xfrm>
            <a:off x="6096000" y="1736388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Transmitter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1F0EE2-915A-F841-82F8-A68B8D4C66E4}"/>
                  </a:ext>
                </a:extLst>
              </p:cNvPr>
              <p:cNvSpPr txBox="1"/>
              <p:nvPr/>
            </p:nvSpPr>
            <p:spPr>
              <a:xfrm>
                <a:off x="1253490" y="3610255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1F0EE2-915A-F841-82F8-A68B8D4C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90" y="3610255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D7CD7E-0479-C64D-80E1-C517EA5367A6}"/>
                  </a:ext>
                </a:extLst>
              </p:cNvPr>
              <p:cNvSpPr txBox="1"/>
              <p:nvPr/>
            </p:nvSpPr>
            <p:spPr>
              <a:xfrm>
                <a:off x="2383596" y="4306279"/>
                <a:ext cx="1502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SE" b="1" dirty="0"/>
                  <a:t>, </a:t>
                </a:r>
                <a:r>
                  <a:rPr lang="en-SE" dirty="0"/>
                  <a:t>unit length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D7CD7E-0479-C64D-80E1-C517EA5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596" y="4306279"/>
                <a:ext cx="1502078" cy="369332"/>
              </a:xfrm>
              <a:prstGeom prst="rect">
                <a:avLst/>
              </a:prstGeom>
              <a:blipFill>
                <a:blip r:embed="rId4"/>
                <a:stretch>
                  <a:fillRect t="-6452" r="-2521" b="-225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BB43BD-EAAE-C443-9290-21561982DBE5}"/>
                  </a:ext>
                </a:extLst>
              </p:cNvPr>
              <p:cNvSpPr txBox="1"/>
              <p:nvPr/>
            </p:nvSpPr>
            <p:spPr>
              <a:xfrm>
                <a:off x="1481102" y="4720400"/>
                <a:ext cx="689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1" i="1" dirty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v-SE" b="1" i="1" dirty="0"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BB43BD-EAAE-C443-9290-21561982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02" y="4720400"/>
                <a:ext cx="689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B7914E7-5165-CD45-A625-C623191D0822}"/>
              </a:ext>
            </a:extLst>
          </p:cNvPr>
          <p:cNvSpPr txBox="1"/>
          <p:nvPr/>
        </p:nvSpPr>
        <p:spPr>
          <a:xfrm>
            <a:off x="153809" y="3610255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3F1510-E38E-D045-B49B-20E5450540B0}"/>
                  </a:ext>
                </a:extLst>
              </p:cNvPr>
              <p:cNvSpPr txBox="1"/>
              <p:nvPr/>
            </p:nvSpPr>
            <p:spPr>
              <a:xfrm>
                <a:off x="843177" y="5575074"/>
                <a:ext cx="3764756" cy="837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Difference in distance:</a:t>
                </a: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sz="2000" b="1" i="1" dirty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000" b="1" i="0" dirty="0"/>
              </a:p>
              <a:p>
                <a:r>
                  <a:rPr lang="en-US" sz="2000" i="0" dirty="0"/>
                  <a:t>Difference in phase: 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sv-SE" sz="20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sSup>
                      <m:sSupPr>
                        <m:ctrlPr>
                          <a:rPr lang="sv-SE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sv-SE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sz="2000" b="1" i="1" dirty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000" i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3F1510-E38E-D045-B49B-20E545054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77" y="5575074"/>
                <a:ext cx="3764756" cy="837024"/>
              </a:xfrm>
              <a:prstGeom prst="rect">
                <a:avLst/>
              </a:prstGeom>
              <a:blipFill>
                <a:blip r:embed="rId6"/>
                <a:stretch>
                  <a:fillRect l="-1338" t="-2941"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FB52E-814C-AE42-8329-000461DE2398}"/>
                  </a:ext>
                </a:extLst>
              </p:cNvPr>
              <p:cNvSpPr/>
              <p:nvPr/>
            </p:nvSpPr>
            <p:spPr>
              <a:xfrm>
                <a:off x="7972066" y="1803955"/>
                <a:ext cx="3756293" cy="132664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Unit length vector for direction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D0FB52E-814C-AE42-8329-000461DE2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066" y="1803955"/>
                <a:ext cx="3756293" cy="1326645"/>
              </a:xfrm>
              <a:prstGeom prst="rect">
                <a:avLst/>
              </a:prstGeom>
              <a:blipFill>
                <a:blip r:embed="rId7"/>
                <a:stretch>
                  <a:fillRect l="-1342" t="-1869" r="-6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B07D35D-44DD-884B-9B82-6497DB297B55}"/>
              </a:ext>
            </a:extLst>
          </p:cNvPr>
          <p:cNvSpPr txBox="1"/>
          <p:nvPr/>
        </p:nvSpPr>
        <p:spPr>
          <a:xfrm>
            <a:off x="3044463" y="308106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Plane </a:t>
            </a:r>
            <a:br>
              <a:rPr lang="en-SE" dirty="0"/>
            </a:br>
            <a:r>
              <a:rPr lang="en-SE" dirty="0"/>
              <a:t>wave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F89CC-B142-A74A-967B-2929F0A7BBAC}"/>
              </a:ext>
            </a:extLst>
          </p:cNvPr>
          <p:cNvSpPr/>
          <p:nvPr/>
        </p:nvSpPr>
        <p:spPr>
          <a:xfrm>
            <a:off x="5205730" y="3727400"/>
            <a:ext cx="7150100" cy="3447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2099A9-2FD5-704C-B874-289CCE16B583}"/>
                  </a:ext>
                </a:extLst>
              </p:cNvPr>
              <p:cNvSpPr/>
              <p:nvPr/>
            </p:nvSpPr>
            <p:spPr>
              <a:xfrm>
                <a:off x="9231923" y="3786296"/>
                <a:ext cx="2242601" cy="1821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Array response: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sv-SE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sv-SE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sv-SE" b="1" i="1" smtClean="0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2099A9-2FD5-704C-B874-289CCE16B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923" y="3786296"/>
                <a:ext cx="2242601" cy="1821717"/>
              </a:xfrm>
              <a:prstGeom prst="rect">
                <a:avLst/>
              </a:prstGeom>
              <a:blipFill>
                <a:blip r:embed="rId8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B3724B4-B99B-6646-ACDC-B35E8A081FF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439" r="35002"/>
          <a:stretch/>
        </p:blipFill>
        <p:spPr>
          <a:xfrm>
            <a:off x="5319499" y="3619559"/>
            <a:ext cx="3593762" cy="3012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751B57-CE60-7F43-BA36-F24C3DB3F80C}"/>
                  </a:ext>
                </a:extLst>
              </p:cNvPr>
              <p:cNvSpPr txBox="1"/>
              <p:nvPr/>
            </p:nvSpPr>
            <p:spPr>
              <a:xfrm>
                <a:off x="5536148" y="505687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751B57-CE60-7F43-BA36-F24C3DB3F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48" y="5056874"/>
                <a:ext cx="4971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0E7593-BD00-DE41-9474-E631948F262F}"/>
                  </a:ext>
                </a:extLst>
              </p:cNvPr>
              <p:cNvSpPr txBox="1"/>
              <p:nvPr/>
            </p:nvSpPr>
            <p:spPr>
              <a:xfrm>
                <a:off x="6125496" y="5641294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0E7593-BD00-DE41-9474-E631948F2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96" y="5641294"/>
                <a:ext cx="49718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BD1E9C-BA62-9B48-BACB-25D10613A779}"/>
                  </a:ext>
                </a:extLst>
              </p:cNvPr>
              <p:cNvSpPr txBox="1"/>
              <p:nvPr/>
            </p:nvSpPr>
            <p:spPr>
              <a:xfrm>
                <a:off x="5926612" y="6477756"/>
                <a:ext cx="547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SE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BD1E9C-BA62-9B48-BACB-25D10613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12" y="6477756"/>
                <a:ext cx="5477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3A6D62-4956-484A-B3CE-90D5EFCFE406}"/>
                  </a:ext>
                </a:extLst>
              </p:cNvPr>
              <p:cNvSpPr txBox="1"/>
              <p:nvPr/>
            </p:nvSpPr>
            <p:spPr>
              <a:xfrm>
                <a:off x="5205730" y="3786296"/>
                <a:ext cx="2764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Antennas at locations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3A6D62-4956-484A-B3CE-90D5EFCF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730" y="3786296"/>
                <a:ext cx="2764283" cy="369332"/>
              </a:xfrm>
              <a:prstGeom prst="rect">
                <a:avLst/>
              </a:prstGeom>
              <a:blipFill>
                <a:blip r:embed="rId13"/>
                <a:stretch>
                  <a:fillRect l="-1370" t="-6667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1C5724-97F2-A542-904B-854EE25D87A8}"/>
                  </a:ext>
                </a:extLst>
              </p:cNvPr>
              <p:cNvSpPr txBox="1"/>
              <p:nvPr/>
            </p:nvSpPr>
            <p:spPr>
              <a:xfrm>
                <a:off x="7047847" y="5292436"/>
                <a:ext cx="12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/>
                  <a:t>Plane </a:t>
                </a:r>
                <a:r>
                  <a:rPr lang="sv-SE" dirty="0" err="1"/>
                  <a:t>wave</a:t>
                </a:r>
                <a:endParaRPr lang="sv-SE" dirty="0"/>
              </a:p>
              <a:p>
                <a:r>
                  <a:rPr lang="en-SE" dirty="0"/>
                  <a:t>from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E" dirty="0"/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1C5724-97F2-A542-904B-854EE25D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847" y="5292436"/>
                <a:ext cx="1243610" cy="646331"/>
              </a:xfrm>
              <a:prstGeom prst="rect">
                <a:avLst/>
              </a:prstGeom>
              <a:blipFill>
                <a:blip r:embed="rId14"/>
                <a:stretch>
                  <a:fillRect l="-3030" t="-3846" r="-4040" b="-15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7FA6DB9-BB5D-DB40-A2FD-60D6B00C9AE9}"/>
                  </a:ext>
                </a:extLst>
              </p:cNvPr>
              <p:cNvSpPr/>
              <p:nvPr/>
            </p:nvSpPr>
            <p:spPr>
              <a:xfrm>
                <a:off x="9529238" y="5801771"/>
                <a:ext cx="1857175" cy="9723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Channel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7FA6DB9-BB5D-DB40-A2FD-60D6B00C9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238" y="5801771"/>
                <a:ext cx="1857175" cy="972317"/>
              </a:xfrm>
              <a:prstGeom prst="rect">
                <a:avLst/>
              </a:prstGeom>
              <a:blipFill>
                <a:blip r:embed="rId15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2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656BB4-4230-5047-8381-48CAB74D8A39}"/>
              </a:ext>
            </a:extLst>
          </p:cNvPr>
          <p:cNvCxnSpPr>
            <a:cxnSpLocks/>
          </p:cNvCxnSpPr>
          <p:nvPr/>
        </p:nvCxnSpPr>
        <p:spPr>
          <a:xfrm flipV="1">
            <a:off x="1702186" y="2405576"/>
            <a:ext cx="0" cy="4121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6F9B8F8-5825-7248-B368-ABFAB8F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Uniform linear array (ULA) in three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2E257-0347-B548-9999-4DBB57BE7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AD1F3-9965-D446-B114-E8DA7A01D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B4732-94F3-7F4B-9CE0-CF904F64C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47"/>
          <a:stretch/>
        </p:blipFill>
        <p:spPr>
          <a:xfrm>
            <a:off x="198247" y="2203241"/>
            <a:ext cx="5121377" cy="3900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106A37-16E0-0A46-B224-4ED26EDA72DB}"/>
                  </a:ext>
                </a:extLst>
              </p:cNvPr>
              <p:cNvSpPr txBox="1"/>
              <p:nvPr/>
            </p:nvSpPr>
            <p:spPr>
              <a:xfrm>
                <a:off x="663692" y="3981505"/>
                <a:ext cx="3946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E" sz="2000" i="0" dirty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106A37-16E0-0A46-B224-4ED26EDA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2" y="3981505"/>
                <a:ext cx="39465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E2BAC2-6725-414B-A6D5-3FFA7D7E4A95}"/>
                  </a:ext>
                </a:extLst>
              </p:cNvPr>
              <p:cNvSpPr txBox="1"/>
              <p:nvPr/>
            </p:nvSpPr>
            <p:spPr>
              <a:xfrm>
                <a:off x="663692" y="4958148"/>
                <a:ext cx="3946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E" sz="2000" i="0" dirty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E2BAC2-6725-414B-A6D5-3FFA7D7E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92" y="4958148"/>
                <a:ext cx="3946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9C40E-2940-D548-8DAC-2576A3CD18C7}"/>
                  </a:ext>
                </a:extLst>
              </p:cNvPr>
              <p:cNvSpPr txBox="1"/>
              <p:nvPr/>
            </p:nvSpPr>
            <p:spPr>
              <a:xfrm>
                <a:off x="1305945" y="227718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E9C40E-2940-D548-8DAC-2576A3CD1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5" y="2277182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0E8140-0E97-E142-BC31-509F21B985E8}"/>
                  </a:ext>
                </a:extLst>
              </p:cNvPr>
              <p:cNvSpPr/>
              <p:nvPr/>
            </p:nvSpPr>
            <p:spPr>
              <a:xfrm>
                <a:off x="1764652" y="5158203"/>
                <a:ext cx="1102417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0E8140-0E97-E142-BC31-509F21B98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652" y="5158203"/>
                <a:ext cx="1102417" cy="824906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36F721-303C-0D49-B9F8-2CF6FC7F0733}"/>
                  </a:ext>
                </a:extLst>
              </p:cNvPr>
              <p:cNvSpPr/>
              <p:nvPr/>
            </p:nvSpPr>
            <p:spPr>
              <a:xfrm>
                <a:off x="1760129" y="4212798"/>
                <a:ext cx="111203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36F721-303C-0D49-B9F8-2CF6FC7F0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129" y="4212798"/>
                <a:ext cx="1112035" cy="824906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B23964-BE7B-E24A-9DF4-2420836DCFD8}"/>
                  </a:ext>
                </a:extLst>
              </p:cNvPr>
              <p:cNvSpPr/>
              <p:nvPr/>
            </p:nvSpPr>
            <p:spPr>
              <a:xfrm>
                <a:off x="1746182" y="3356654"/>
                <a:ext cx="1240276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sv-S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v-SE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sv-SE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e>
                              <m:r>
                                <a:rPr lang="sv-SE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7B23964-BE7B-E24A-9DF4-2420836D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182" y="3356654"/>
                <a:ext cx="1240276" cy="824906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3367E1-5651-3744-BBC6-29BDBD6E910B}"/>
                  </a:ext>
                </a:extLst>
              </p:cNvPr>
              <p:cNvSpPr txBox="1"/>
              <p:nvPr/>
            </p:nvSpPr>
            <p:spPr>
              <a:xfrm>
                <a:off x="3235497" y="4452424"/>
                <a:ext cx="1243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/>
                  <a:t>Plane </a:t>
                </a:r>
                <a:r>
                  <a:rPr lang="sv-SE" dirty="0" err="1"/>
                  <a:t>wave</a:t>
                </a:r>
                <a:endParaRPr lang="sv-SE" dirty="0"/>
              </a:p>
              <a:p>
                <a:r>
                  <a:rPr lang="en-SE" dirty="0"/>
                  <a:t>from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E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3367E1-5651-3744-BBC6-29BDBD6E9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97" y="4452424"/>
                <a:ext cx="1243610" cy="646331"/>
              </a:xfrm>
              <a:prstGeom prst="rect">
                <a:avLst/>
              </a:prstGeom>
              <a:blipFill>
                <a:blip r:embed="rId9"/>
                <a:stretch>
                  <a:fillRect l="-4040" t="-3846" r="-3030" b="-15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173D0A-DE68-5E42-B424-ECA7CFB89359}"/>
                  </a:ext>
                </a:extLst>
              </p:cNvPr>
              <p:cNvSpPr/>
              <p:nvPr/>
            </p:nvSpPr>
            <p:spPr>
              <a:xfrm>
                <a:off x="5779321" y="3356654"/>
                <a:ext cx="4869090" cy="18217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Array response: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  <m:sSubSup>
                                            <m:sSubSup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b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  <m:sup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sv-SE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D173D0A-DE68-5E42-B424-ECA7CFB89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21" y="3356654"/>
                <a:ext cx="4869090" cy="1821717"/>
              </a:xfrm>
              <a:prstGeom prst="rect">
                <a:avLst/>
              </a:prstGeom>
              <a:blipFill>
                <a:blip r:embed="rId10"/>
                <a:stretch>
                  <a:fillRect t="-1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9CA167-0AC9-9845-9606-14D3FBD2AF42}"/>
                  </a:ext>
                </a:extLst>
              </p:cNvPr>
              <p:cNvSpPr/>
              <p:nvPr/>
            </p:nvSpPr>
            <p:spPr>
              <a:xfrm>
                <a:off x="5015715" y="2195556"/>
                <a:ext cx="6396303" cy="9727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sv-SE" b="1" i="1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sv-SE">
                          <a:latin typeface="Cambria Math" panose="02040503050406030204" pitchFamily="18" charset="0"/>
                        </a:rPr>
                        <m:t>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79CA167-0AC9-9845-9606-14D3FBD2A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15" y="2195556"/>
                <a:ext cx="6396303" cy="9727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C05F26-062F-8249-BA68-C2E7B6E3DD1E}"/>
                  </a:ext>
                </a:extLst>
              </p:cNvPr>
              <p:cNvSpPr txBox="1"/>
              <p:nvPr/>
            </p:nvSpPr>
            <p:spPr>
              <a:xfrm>
                <a:off x="5291488" y="5468713"/>
                <a:ext cx="6796476" cy="128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If transmitter also in the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SE" dirty="0"/>
                  <a:t>-plane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SE" dirty="0"/>
                  <a:t>):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f>
                                          <m:f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sv-SE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f>
                                          <m:f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 (</m:t>
                                            </m:r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−1)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sv-SE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C05F26-062F-8249-BA68-C2E7B6E3D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488" y="5468713"/>
                <a:ext cx="6796476" cy="1285160"/>
              </a:xfrm>
              <a:prstGeom prst="rect">
                <a:avLst/>
              </a:prstGeom>
              <a:blipFill>
                <a:blip r:embed="rId12"/>
                <a:stretch>
                  <a:fillRect l="-7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8F65935C-E024-E04F-B3F6-EAA7CA944E61}"/>
              </a:ext>
            </a:extLst>
          </p:cNvPr>
          <p:cNvSpPr/>
          <p:nvPr/>
        </p:nvSpPr>
        <p:spPr>
          <a:xfrm>
            <a:off x="5205730" y="5366767"/>
            <a:ext cx="7150100" cy="180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66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8DB2-F255-2348-812D-F03A76C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Array response with directive antennas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BA2E7F-FAD9-294B-82BD-C9DD72B1633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Uniform linear array with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SE" dirty="0"/>
                  <a:t> antennas</a:t>
                </a:r>
              </a:p>
              <a:p>
                <a:pPr lvl="1"/>
                <a:r>
                  <a:rPr lang="en-SE" dirty="0"/>
                  <a:t>Directive receive antennas in array: Gain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Isotropic transmit antenna at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  <a:p>
                <a:pPr lvl="1"/>
                <a:endParaRPr lang="en-SE" dirty="0"/>
              </a:p>
              <a:p>
                <a:r>
                  <a:rPr lang="en-SE" dirty="0"/>
                  <a:t>Channel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rad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sv-SE" b="1" i="1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rad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f>
                                            <m:fPr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 (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−1)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fName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func>
                                            </m:num>
                                            <m:den>
                                              <m: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BA2E7F-FAD9-294B-82BD-C9DD72B16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93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D07DD-7E4C-3141-9140-DD83BED41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91B8-171E-C84F-8E7E-6F4B946FE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46E3D56-4A0C-A748-B817-B9138EAE718A}"/>
              </a:ext>
            </a:extLst>
          </p:cNvPr>
          <p:cNvSpPr/>
          <p:nvPr/>
        </p:nvSpPr>
        <p:spPr>
          <a:xfrm rot="5400000">
            <a:off x="7650934" y="5601799"/>
            <a:ext cx="286740" cy="1300854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F69574-B861-0E4E-84C7-BACFA71A74E4}"/>
                  </a:ext>
                </a:extLst>
              </p:cNvPr>
              <p:cNvSpPr txBox="1"/>
              <p:nvPr/>
            </p:nvSpPr>
            <p:spPr>
              <a:xfrm>
                <a:off x="7479941" y="6423141"/>
                <a:ext cx="677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F69574-B861-0E4E-84C7-BACFA71A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41" y="6423141"/>
                <a:ext cx="6776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946223A6-79B6-2B41-87EA-D40B95A68BCE}"/>
              </a:ext>
            </a:extLst>
          </p:cNvPr>
          <p:cNvSpPr/>
          <p:nvPr/>
        </p:nvSpPr>
        <p:spPr>
          <a:xfrm rot="5400000">
            <a:off x="5428692" y="5728288"/>
            <a:ext cx="286740" cy="1047876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7D64D-FC1D-E048-A4D7-DB6529124C6D}"/>
              </a:ext>
            </a:extLst>
          </p:cNvPr>
          <p:cNvSpPr txBox="1"/>
          <p:nvPr/>
        </p:nvSpPr>
        <p:spPr>
          <a:xfrm>
            <a:off x="4134813" y="6423141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latin typeface="Georgia" panose="02040502050405020303" pitchFamily="18" charset="0"/>
              </a:rPr>
              <a:t>Amplification</a:t>
            </a:r>
            <a:r>
              <a:rPr lang="en-US" dirty="0">
                <a:latin typeface="Georgia" panose="02040502050405020303" pitchFamily="18" charset="0"/>
              </a:rPr>
              <a:t>/</a:t>
            </a:r>
            <a:r>
              <a:rPr lang="en-US" b="0" i="0" dirty="0">
                <a:latin typeface="Georgia" panose="02040502050405020303" pitchFamily="18" charset="0"/>
              </a:rPr>
              <a:t>attenuation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9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CD991CF-6853-F64D-8B6F-5530B910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92" y="1884654"/>
            <a:ext cx="6502791" cy="4877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3CC62D-565D-ED4F-99E7-290A039B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Electrical versus mechanical beamforming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1E3F-6697-AC41-A101-99CC7067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99A78-20B0-5D47-BA78-D89A207E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3A4AE-4B4D-B742-8A79-4D5F486BE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52"/>
          <a:stretch/>
        </p:blipFill>
        <p:spPr>
          <a:xfrm>
            <a:off x="-1262245" y="1532231"/>
            <a:ext cx="6758991" cy="3666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347660-4AB5-E74A-A418-44B7E6EE9042}"/>
              </a:ext>
            </a:extLst>
          </p:cNvPr>
          <p:cNvSpPr txBox="1"/>
          <p:nvPr/>
        </p:nvSpPr>
        <p:spPr>
          <a:xfrm>
            <a:off x="4512053" y="1753265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9A8C3-C3DF-214E-8F14-62592A4F77C2}"/>
              </a:ext>
            </a:extLst>
          </p:cNvPr>
          <p:cNvSpPr txBox="1"/>
          <p:nvPr/>
        </p:nvSpPr>
        <p:spPr>
          <a:xfrm>
            <a:off x="0" y="4932815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Transmitter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61A63-C5ED-E441-B4F9-58D8DAB4190F}"/>
              </a:ext>
            </a:extLst>
          </p:cNvPr>
          <p:cNvSpPr txBox="1"/>
          <p:nvPr/>
        </p:nvSpPr>
        <p:spPr>
          <a:xfrm>
            <a:off x="958383" y="4581145"/>
            <a:ext cx="202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C00000"/>
                </a:solidFill>
              </a:rPr>
              <a:t>Rotated transmitter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07DEA4-928F-6145-A518-66231E4475C2}"/>
                  </a:ext>
                </a:extLst>
              </p:cNvPr>
              <p:cNvSpPr txBox="1"/>
              <p:nvPr/>
            </p:nvSpPr>
            <p:spPr>
              <a:xfrm>
                <a:off x="6794939" y="3191241"/>
                <a:ext cx="27262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/>
                  <a:t>Receiver located in </a:t>
                </a:r>
              </a:p>
              <a:p>
                <a:r>
                  <a:rPr lang="en-US" dirty="0"/>
                  <a:t>D</a:t>
                </a:r>
                <a:r>
                  <a:rPr lang="en-SE" dirty="0"/>
                  <a:t>irection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/4,0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07DEA4-928F-6145-A518-66231E44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939" y="3191241"/>
                <a:ext cx="2726259" cy="646331"/>
              </a:xfrm>
              <a:prstGeom prst="rect">
                <a:avLst/>
              </a:prstGeom>
              <a:blipFill>
                <a:blip r:embed="rId4"/>
                <a:stretch>
                  <a:fillRect l="-2326" t="-3846" b="-15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9FA3F42-429A-BF44-B1F0-8E638065B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23" b="86076"/>
          <a:stretch/>
        </p:blipFill>
        <p:spPr>
          <a:xfrm>
            <a:off x="4319591" y="2074340"/>
            <a:ext cx="1776409" cy="510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F62ED6-9324-FA4D-9AA3-94EDC5453864}"/>
                  </a:ext>
                </a:extLst>
              </p:cNvPr>
              <p:cNvSpPr txBox="1"/>
              <p:nvPr/>
            </p:nvSpPr>
            <p:spPr>
              <a:xfrm>
                <a:off x="829644" y="5438901"/>
                <a:ext cx="4207640" cy="12536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E" dirty="0"/>
                  <a:t>Cosine antennas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func>
                                <m:func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sv-SE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F62ED6-9324-FA4D-9AA3-94EDC5453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44" y="5438901"/>
                <a:ext cx="4207640" cy="1253613"/>
              </a:xfrm>
              <a:prstGeom prst="rect">
                <a:avLst/>
              </a:prstGeom>
              <a:blipFill>
                <a:blip r:embed="rId5"/>
                <a:stretch>
                  <a:fillRect l="-12913" t="-134653" b="-2247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B6FFB5-9AFD-A546-9342-85AB23686C64}"/>
                  </a:ext>
                </a:extLst>
              </p:cNvPr>
              <p:cNvSpPr txBox="1"/>
              <p:nvPr/>
            </p:nvSpPr>
            <p:spPr>
              <a:xfrm>
                <a:off x="10092952" y="1549248"/>
                <a:ext cx="1636987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v-SE" b="0" i="0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m:rPr>
                          <m:sty m:val="p"/>
                        </m:rPr>
                        <a:rPr lang="sv-SE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B6FFB5-9AFD-A546-9342-85AB23686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952" y="1549248"/>
                <a:ext cx="1636987" cy="61651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0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441A-9773-404F-B6A0-7B1110E3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isotropic radiated power (EIRP)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917D26-0A29-FE46-B1D8-B11F284FA60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Array response with same antenna gain for all antennas: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rad>
                      <m:r>
                        <a:rPr lang="sv-SE" b="1" i="1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SE" dirty="0"/>
              </a:p>
              <a:p>
                <a:pPr lvl="1"/>
                <a:r>
                  <a:rPr lang="en-SE" dirty="0"/>
                  <a:t>Transmit power </a:t>
                </a:r>
                <a14:m>
                  <m:oMath xmlns:m="http://schemas.openxmlformats.org/officeDocument/2006/math">
                    <m:r>
                      <a:rPr lang="en-S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pPr marL="0" indent="0">
                  <a:buNone/>
                </a:pPr>
                <a:endParaRPr lang="en-SE" dirty="0"/>
              </a:p>
              <a:p>
                <a:r>
                  <a:rPr lang="en-SE" dirty="0"/>
                  <a:t>Maximum EIRP: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sv-SE" dirty="0"/>
                            <m:t>EIRP</m:t>
                          </m:r>
                          <m:d>
                            <m:d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917D26-0A29-FE46-B1D8-B11F284FA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B3572-D47E-4249-8C41-9002A8963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B8A49-26B8-A547-BEA3-BD9A8D90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B11C0F-60FB-9D4A-AC3C-FAF4633ACBFA}"/>
                  </a:ext>
                </a:extLst>
              </p:cNvPr>
              <p:cNvSpPr/>
              <p:nvPr/>
            </p:nvSpPr>
            <p:spPr>
              <a:xfrm>
                <a:off x="2685530" y="3332748"/>
                <a:ext cx="6820939" cy="12037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Definition:</a:t>
                </a:r>
                <a:r>
                  <a:rPr lang="en-US" sz="2400" dirty="0">
                    <a:solidFill>
                      <a:schemeClr val="tx1"/>
                    </a:solidFill>
                  </a:rPr>
                  <a:t> EIRP for beamforming in direction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pPr algn="ctr"/>
                <a:r>
                  <a:rPr lang="sv-SE" sz="2400" dirty="0">
                    <a:solidFill>
                      <a:schemeClr val="tx1"/>
                    </a:solidFill>
                  </a:rPr>
                  <a:t>EIRP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sv-S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sv-S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sv-S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v-SE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d>
                              <m:dPr>
                                <m:ctrlPr>
                                  <a:rPr lang="sv-SE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B11C0F-60FB-9D4A-AC3C-FAF4633AC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530" y="3332748"/>
                <a:ext cx="6820939" cy="1203762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DCC7948-C449-B644-A2CA-0B8B9CC61559}"/>
              </a:ext>
            </a:extLst>
          </p:cNvPr>
          <p:cNvSpPr/>
          <p:nvPr/>
        </p:nvSpPr>
        <p:spPr>
          <a:xfrm>
            <a:off x="2013119" y="6066921"/>
            <a:ext cx="816576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Spectrum licenses: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Limits on transmit power and maximum EIRP</a:t>
            </a:r>
          </a:p>
        </p:txBody>
      </p:sp>
    </p:spTree>
    <p:extLst>
      <p:ext uri="{BB962C8B-B14F-4D97-AF65-F5344CB8AC3E}">
        <p14:creationId xmlns:p14="http://schemas.microsoft.com/office/powerpoint/2010/main" val="7806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F1482D9-B9DE-0A40-AE05-7F4ED99D9673}"/>
              </a:ext>
            </a:extLst>
          </p:cNvPr>
          <p:cNvGrpSpPr/>
          <p:nvPr/>
        </p:nvGrpSpPr>
        <p:grpSpPr>
          <a:xfrm>
            <a:off x="-1127331" y="1577151"/>
            <a:ext cx="8893629" cy="4371310"/>
            <a:chOff x="-304802" y="1300168"/>
            <a:chExt cx="8893629" cy="43713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97EDE35-D822-DB49-ADE6-50D2A5CAD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4802" y="1300168"/>
              <a:ext cx="8893629" cy="437131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0C5DAB-A1E3-5949-93BB-AFCDE78517D5}"/>
                </a:ext>
              </a:extLst>
            </p:cNvPr>
            <p:cNvSpPr/>
            <p:nvPr/>
          </p:nvSpPr>
          <p:spPr>
            <a:xfrm>
              <a:off x="4753778" y="4413143"/>
              <a:ext cx="204303" cy="220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5DC203E-56A8-5040-9EF1-6BB15C172B88}"/>
                </a:ext>
              </a:extLst>
            </p:cNvPr>
            <p:cNvCxnSpPr>
              <a:cxnSpLocks/>
            </p:cNvCxnSpPr>
            <p:nvPr/>
          </p:nvCxnSpPr>
          <p:spPr>
            <a:xfrm>
              <a:off x="3033423" y="2490364"/>
              <a:ext cx="1935184" cy="21320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8B1EDC-99AF-7644-AE98-185380E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Sparse multipath propagation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67F4-5F60-C647-8B72-3EA3C1D21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61AD6-8D0D-8340-BFF8-878521A2E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78D654-2A63-FA47-977D-88B2C39496D4}"/>
                  </a:ext>
                </a:extLst>
              </p:cNvPr>
              <p:cNvSpPr/>
              <p:nvPr/>
            </p:nvSpPr>
            <p:spPr>
              <a:xfrm>
                <a:off x="3220962" y="3742847"/>
                <a:ext cx="9056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78D654-2A63-FA47-977D-88B2C3949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62" y="3742847"/>
                <a:ext cx="90569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B0A665A-ECEA-9441-9363-EEA42180A170}"/>
                  </a:ext>
                </a:extLst>
              </p:cNvPr>
              <p:cNvSpPr/>
              <p:nvPr/>
            </p:nvSpPr>
            <p:spPr>
              <a:xfrm>
                <a:off x="2861889" y="2759611"/>
                <a:ext cx="915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B0A665A-ECEA-9441-9363-EEA42180A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89" y="2759611"/>
                <a:ext cx="915187" cy="33855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7C3E7D-25F7-2746-9EAF-ADE9B6B99714}"/>
                  </a:ext>
                </a:extLst>
              </p:cNvPr>
              <p:cNvSpPr/>
              <p:nvPr/>
            </p:nvSpPr>
            <p:spPr>
              <a:xfrm>
                <a:off x="2543773" y="5010629"/>
                <a:ext cx="9151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v-SE" sz="16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sz="16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7C3E7D-25F7-2746-9EAF-ADE9B6B99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773" y="5010629"/>
                <a:ext cx="915187" cy="338554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9281C6-D783-024F-9D06-05DABF1CE1CB}"/>
                  </a:ext>
                </a:extLst>
              </p:cNvPr>
              <p:cNvSpPr txBox="1"/>
              <p:nvPr/>
            </p:nvSpPr>
            <p:spPr>
              <a:xfrm>
                <a:off x="7543813" y="2035001"/>
                <a:ext cx="3456845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sv-SE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sv-SE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sv-SE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9281C6-D783-024F-9D06-05DABF1CE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13" y="2035001"/>
                <a:ext cx="3456845" cy="900375"/>
              </a:xfrm>
              <a:prstGeom prst="rect">
                <a:avLst/>
              </a:prstGeom>
              <a:blipFill>
                <a:blip r:embed="rId6"/>
                <a:stretch>
                  <a:fillRect t="-91667" b="-14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B384ADD-1F93-624A-9AF6-837959D04CF1}"/>
              </a:ext>
            </a:extLst>
          </p:cNvPr>
          <p:cNvSpPr txBox="1"/>
          <p:nvPr/>
        </p:nvSpPr>
        <p:spPr>
          <a:xfrm>
            <a:off x="9746543" y="80080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Propagation delay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E6BCC-9214-7641-BA75-0E8BB3B2E056}"/>
              </a:ext>
            </a:extLst>
          </p:cNvPr>
          <p:cNvSpPr txBox="1"/>
          <p:nvPr/>
        </p:nvSpPr>
        <p:spPr>
          <a:xfrm>
            <a:off x="7833595" y="80915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Carrier frequency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109FC8-E2B5-E644-9F65-3BC6F89BA23E}"/>
              </a:ext>
            </a:extLst>
          </p:cNvPr>
          <p:cNvCxnSpPr>
            <a:cxnSpLocks/>
          </p:cNvCxnSpPr>
          <p:nvPr/>
        </p:nvCxnSpPr>
        <p:spPr>
          <a:xfrm flipH="1">
            <a:off x="9536247" y="1868267"/>
            <a:ext cx="97638" cy="4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A9189F-E246-8045-8996-29C5B616DBB8}"/>
              </a:ext>
            </a:extLst>
          </p:cNvPr>
          <p:cNvSpPr txBox="1"/>
          <p:nvPr/>
        </p:nvSpPr>
        <p:spPr>
          <a:xfrm>
            <a:off x="7776375" y="310465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Amplitude loss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D585C4-B1B1-9740-9B9C-7F56A3C9F83F}"/>
              </a:ext>
            </a:extLst>
          </p:cNvPr>
          <p:cNvCxnSpPr>
            <a:cxnSpLocks/>
          </p:cNvCxnSpPr>
          <p:nvPr/>
        </p:nvCxnSpPr>
        <p:spPr>
          <a:xfrm flipV="1">
            <a:off x="8934440" y="2685604"/>
            <a:ext cx="0" cy="421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CE7CA3-23A1-2645-938A-008C680F4F5B}"/>
                  </a:ext>
                </a:extLst>
              </p:cNvPr>
              <p:cNvSpPr txBox="1"/>
              <p:nvPr/>
            </p:nvSpPr>
            <p:spPr>
              <a:xfrm>
                <a:off x="7096251" y="3715356"/>
                <a:ext cx="4717942" cy="2614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sv-SE"/>
                </a:defPPr>
                <a:lvl1pPr algn="ctr">
                  <a:spcBef>
                    <a:spcPts val="600"/>
                  </a:spcBef>
                  <a:spcAft>
                    <a:spcPts val="600"/>
                  </a:spcAft>
                  <a:defRPr sz="20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Clustered scattering </a:t>
                </a:r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cl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path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)</a:t>
                </a:r>
                <a:r>
                  <a:rPr lang="en-US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cl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clusters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path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paths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sv-SE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sv-S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sv-SE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sv-SE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sv-SE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sv-S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sv-S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path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sv-SE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sv-SE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sv-S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sSub>
                                        <m:sSubPr>
                                          <m:ctrlPr>
                                            <a:rPr lang="sv-S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sv-SE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sv-SE" b="0" i="1" dirty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sv-S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r>
                        <a:rPr lang="sv-SE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sv-SE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5CE7CA3-23A1-2645-938A-008C680F4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251" y="3715356"/>
                <a:ext cx="4717942" cy="2614262"/>
              </a:xfrm>
              <a:prstGeom prst="rect">
                <a:avLst/>
              </a:prstGeom>
              <a:blipFill>
                <a:blip r:embed="rId7"/>
                <a:stretch>
                  <a:fillRect l="-1072" t="-962" b="-28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234CA3A5-E90F-A546-B70D-7AEF8B422303}"/>
              </a:ext>
            </a:extLst>
          </p:cNvPr>
          <p:cNvSpPr/>
          <p:nvPr/>
        </p:nvSpPr>
        <p:spPr>
          <a:xfrm rot="5400000">
            <a:off x="9272944" y="4927798"/>
            <a:ext cx="274540" cy="1805649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C81989-20B7-E94A-A0B5-6CCF2CEAD0D3}"/>
                  </a:ext>
                </a:extLst>
              </p:cNvPr>
              <p:cNvSpPr txBox="1"/>
              <p:nvPr/>
            </p:nvSpPr>
            <p:spPr>
              <a:xfrm>
                <a:off x="8432232" y="5967893"/>
                <a:ext cx="2799614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sv-S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sv-SE">
                            <a:latin typeface="Cambria Math" panose="02040503050406030204" pitchFamily="18" charset="0"/>
                          </a:rPr>
                          <m:t>path</m:t>
                        </m:r>
                      </m:sub>
                    </m:sSub>
                  </m:oMath>
                </a14:m>
                <a:r>
                  <a:rPr lang="en-SE" dirty="0"/>
                  <a:t> is large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C81989-20B7-E94A-A0B5-6CCF2CEAD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232" y="5967893"/>
                <a:ext cx="2799614" cy="394019"/>
              </a:xfrm>
              <a:prstGeom prst="rect">
                <a:avLst/>
              </a:prstGeom>
              <a:blipFill>
                <a:blip r:embed="rId8"/>
                <a:stretch>
                  <a:fillRect t="-3030" r="-1351" b="-151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8AD568-D088-BD40-A48B-8A7190A66C25}"/>
              </a:ext>
            </a:extLst>
          </p:cNvPr>
          <p:cNvSpPr txBox="1"/>
          <p:nvPr/>
        </p:nvSpPr>
        <p:spPr>
          <a:xfrm>
            <a:off x="7777873" y="6430931"/>
            <a:ext cx="333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i.i.d. fading if clusters everywhere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CF3074-7E55-414A-8127-C4345B1E32AF}"/>
                  </a:ext>
                </a:extLst>
              </p:cNvPr>
              <p:cNvSpPr/>
              <p:nvPr/>
            </p:nvSpPr>
            <p:spPr>
              <a:xfrm>
                <a:off x="9207684" y="1480471"/>
                <a:ext cx="86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sv-S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sv-SE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CF3074-7E55-414A-8127-C4345B1E3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84" y="1480471"/>
                <a:ext cx="86882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2B37E1-8641-A741-8856-B43CF7D369F9}"/>
              </a:ext>
            </a:extLst>
          </p:cNvPr>
          <p:cNvCxnSpPr>
            <a:cxnSpLocks/>
          </p:cNvCxnSpPr>
          <p:nvPr/>
        </p:nvCxnSpPr>
        <p:spPr>
          <a:xfrm flipH="1">
            <a:off x="9900574" y="1120897"/>
            <a:ext cx="97638" cy="4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2477DB-7071-D844-B213-B6CDBA3EA3A2}"/>
              </a:ext>
            </a:extLst>
          </p:cNvPr>
          <p:cNvCxnSpPr>
            <a:cxnSpLocks/>
          </p:cNvCxnSpPr>
          <p:nvPr/>
        </p:nvCxnSpPr>
        <p:spPr>
          <a:xfrm>
            <a:off x="9536247" y="1152836"/>
            <a:ext cx="112594" cy="386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5" grpId="0" animBg="1"/>
      <p:bldP spid="26" grpId="0" animBg="1"/>
      <p:bldP spid="27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a5aea428-1722-47f0-acbf-e195f738e18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23027</TotalTime>
  <Words>810</Words>
  <Application>Microsoft Macintosh PowerPoint</Application>
  <PresentationFormat>Widescreen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Georgia</vt:lpstr>
      <vt:lpstr>KorolevLiU Medium</vt:lpstr>
      <vt:lpstr>Start and finish</vt:lpstr>
      <vt:lpstr>White slides</vt:lpstr>
      <vt:lpstr>Black slides</vt:lpstr>
      <vt:lpstr>PowerPoint Presentation</vt:lpstr>
      <vt:lpstr>Outline</vt:lpstr>
      <vt:lpstr>Spherical coordinate system</vt:lpstr>
      <vt:lpstr>Array response in three dimensions</vt:lpstr>
      <vt:lpstr>Uniform linear array (ULA) in three dimensions</vt:lpstr>
      <vt:lpstr>Array response with directive antennas</vt:lpstr>
      <vt:lpstr>Electrical versus mechanical beamforming</vt:lpstr>
      <vt:lpstr>Effective isotropic radiated power (EIRP)</vt:lpstr>
      <vt:lpstr>Sparse multipath propagation</vt:lpstr>
      <vt:lpstr>Clustered MIMO channel</vt:lpstr>
      <vt:lpstr>Channels with memory</vt:lpstr>
      <vt:lpstr>Orthogonal frequency-division multiplexing (OFDM)</vt:lpstr>
      <vt:lpstr>Multiple antenna OFDM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221</cp:revision>
  <cp:lastPrinted>2017-10-06T09:53:20Z</cp:lastPrinted>
  <dcterms:created xsi:type="dcterms:W3CDTF">2020-03-25T16:20:45Z</dcterms:created>
  <dcterms:modified xsi:type="dcterms:W3CDTF">2021-10-30T12:54:05Z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