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01" r:id="rId2"/>
    <p:sldId id="385" r:id="rId3"/>
    <p:sldId id="393" r:id="rId4"/>
    <p:sldId id="386" r:id="rId5"/>
    <p:sldId id="388" r:id="rId6"/>
    <p:sldId id="392" r:id="rId7"/>
    <p:sldId id="390" r:id="rId8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12"/>
  </p:normalViewPr>
  <p:slideViewPr>
    <p:cSldViewPr snapToGrid="0">
      <p:cViewPr varScale="1">
        <p:scale>
          <a:sx n="78" d="100"/>
          <a:sy n="78" d="100"/>
        </p:scale>
        <p:origin x="2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02"/>
    </p:cViewPr>
  </p:sorterViewPr>
  <p:notesViewPr>
    <p:cSldViewPr snapToGrid="0">
      <p:cViewPr varScale="1">
        <p:scale>
          <a:sx n="115" d="100"/>
          <a:sy n="115" d="100"/>
        </p:scale>
        <p:origin x="-228" y="-102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0821D7D-4B09-DF45-AA45-F60B6CA1D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75" y="6376988"/>
            <a:ext cx="1136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GB" altLang="en-US" sz="1500">
                <a:latin typeface="Times New Roman" panose="02020603050405020304" pitchFamily="18" charset="0"/>
              </a:rPr>
              <a:t>BVP 1.</a:t>
            </a:r>
            <a:fld id="{AA9D5261-2A79-4E40-88A2-63866270F78D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05AF742-339B-CF40-8B48-7B1924C231C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8200"/>
            <a:ext cx="7502525" cy="279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18" tIns="46920" rIns="95518" bIns="46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Klik als u het opmaakprofiel van het notitiemodel wilt bewerken.</a:t>
            </a:r>
          </a:p>
          <a:p>
            <a:pPr lvl="1"/>
            <a:r>
              <a:rPr lang="en-GB" noProof="0"/>
              <a:t>Tweede niveau</a:t>
            </a:r>
          </a:p>
          <a:p>
            <a:pPr lvl="2"/>
            <a:r>
              <a:rPr lang="en-GB" noProof="0"/>
              <a:t>Derde niveau</a:t>
            </a:r>
          </a:p>
          <a:p>
            <a:pPr lvl="3"/>
            <a:r>
              <a:rPr lang="en-GB" noProof="0"/>
              <a:t>Vierde niveau</a:t>
            </a:r>
          </a:p>
          <a:p>
            <a:pPr lvl="4"/>
            <a:r>
              <a:rPr lang="en-GB" noProof="0"/>
              <a:t>Vijfde niveau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5087BB4-CFF2-454D-A6B7-F0B4FAD516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63925" y="622300"/>
            <a:ext cx="3309938" cy="2482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25F66F6E-68C2-3346-825F-D527B5D9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813" y="6808788"/>
            <a:ext cx="579437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AB22FBD-AB61-6A4E-BDF1-44D78707D1A5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4C41DE7-AA4A-2043-851A-5450D2C3671B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3225184-D81A-2749-A4F8-283C31E180B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3084ACDE-C1F0-DE46-BF01-CF388736C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8ADCEC2A-59D9-3C42-96F3-4035176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ACAF091E-C0E0-0248-82F7-CBB93C22C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79477681-5ACE-1E4A-B03F-DD1031146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E08201C2-9905-C94A-94A1-35244F39B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557C13A8-13CA-6F4A-B1FD-1DFA1404A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1BD2DF88-3E0E-274C-B1BB-2D8BDC588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7884C142-A9BD-674B-BC6A-DB4CF203A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D0982D0F-F27F-3949-ABE6-F1A099C3D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D7D91A68-3547-884B-BD78-D049FE2DD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9425FE56-8195-924C-8577-FBA9DC062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DA25F6E0-A01D-8545-BA01-7984CFB7A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EEEE4639-F9E5-8C49-AC5B-AF4A9DBD1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C7DCE9C0-FB9E-8647-8C05-F6012681F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A0D1F1FC-088D-E840-A529-09CCB367E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342F9DBC-7201-1741-ACB9-FE8FF587A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48836D9B-3A30-E54B-AD96-42B7FDA57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27F6B18B-ACAB-424B-86B5-1AD84AFE4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15BECDEE-C8E0-4C48-AE98-FB78E83B1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440C575E-20B1-394A-A7EC-0FEDF8EB0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1C382945-16F6-C144-81BB-BB1BD3C3D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C0A63E69-42C4-1E42-98C1-DE9928DBA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6A36B642-C5A4-504B-830C-36FB1A064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6C384503-3C05-C041-8EE1-C5D853D96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ABFD789E-FDFD-AA40-ADFB-FB8BE464C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D35D4351-8AF0-264B-A91F-66E2ED64B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B0E9066F-7FC3-B349-BAE4-D450D2EF1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5C550382-F4A6-6545-9B7D-178B3C627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721CEE49-504B-874B-83DC-48B91D59F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AC0FB191-A41D-7549-AEAB-126A73627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1228FA0A-FA4A-FA44-988A-0161E8E02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07CEC659-A408-C348-BAE6-1E469A020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1E221D87-2EC6-6547-8C0E-A2BF7485D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32DC3016-609C-9346-8E52-342A92857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FFDEE930-2209-524A-A576-F6DBBAF15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7DF2779B-475C-3245-87DF-3017DD4C2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99CFB423-C022-8143-8732-13E034AA2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A6F5DA05-9B74-7E4F-AFFB-FDAE2A7A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6235609B-8297-1745-8D75-5FBA8BD0B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FDA3A87F-6512-CA44-AC05-0D641C37C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746DE4E8-F91D-BD4C-91FB-EE74260C4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2EBE7D26-8443-2849-9378-3530D300F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67B517E3-43E8-E44A-8396-B7CF8F831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68476F29-9265-B24D-8F00-48FB8DD65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D3B0375E-4E0F-7648-94F1-6E07CEEAD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6238911D-6F3A-2C44-A5FA-0558C1F04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7998EA94-6F3E-0343-8D25-1A2D8CBD4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2857E2DC-B57C-AA41-9F6A-7ADF54895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D65791A0-E1F6-AF47-B1AF-1C2464FD3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E1C0DB8A-6FB5-3444-901F-D1C15B9EF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B39C2439-BC90-244D-B6FA-DAB790078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CAC163C0-352B-7141-BC74-237DA73D4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8495CE3F-3313-7149-BB65-45C0E5B77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D15DBF72-E736-FB44-A25F-05004E5F9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220776A8-3AAD-5D4C-B93D-27632A462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F468AA9A-B85F-D648-8501-4B4C7239A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1B357728-0C32-1D4A-87B7-B97A86C1E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3CE1880A-79F7-7346-AA69-580DC2021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3EA4853A-5A01-0942-BC4B-E561A7245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6E9E719E-1BA9-C44B-900A-819894E17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C71067B7-9E03-684A-BCEF-D0D6948F5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AF8AA165-BFAB-5844-8A44-DEE961354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6789D9AE-B733-3549-9173-DBC358AC1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Helvetica" pitchFamily="2" charset="0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68874B55-0AE4-164F-AA99-FE38B942156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DB02857A-3CA1-254C-9FE0-9027FB85B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007A80C6-A715-284B-A150-C810CF8660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7F19F35-B91D-794E-91ED-FB12C4E78B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404532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C30CAC71-5759-1546-8F0F-632D676DDB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479E1F21-7D3B-0A46-A99B-38DA48D0E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1081B316-B45B-EE40-8825-BF7239D33E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497EE-F707-CE40-98B2-397AD4562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280284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533400"/>
            <a:ext cx="2039938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533400"/>
            <a:ext cx="5970587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6852AADE-9019-FD4C-8C21-7305D1187F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CF62A4F8-53F4-2E48-87C0-262643EBA0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71C64DCD-BAE6-E046-8030-6C63A34529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0EEF5-028D-EF4B-B9D6-9986A98D4A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80131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E14F3AB0-2854-6648-BC6E-091DB4C34B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22E1243F-739D-FD45-B1B3-4B1FD224A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4489A81D-B13E-7B47-BE78-F73071CD54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1F7A9-975D-8843-964D-CBD6A6D651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36876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496EBE37-6E29-604B-BE0F-1846DB89B6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F22AAFE1-3015-B04B-90E2-D8A1B82A98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45396FA9-86AA-EF4E-86C1-1F8463DC01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F212A-CA4B-EF43-B3B2-16D2AA7106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78019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68FFAE2D-9B39-994C-9C4B-8F905D6912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15483BD4-BAB3-B84E-8E35-1509E0B03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5CE681C3-4CC9-B847-B962-F4A2FB95ED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F5A26-4A75-A441-A87E-8821A7342C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24501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5150F5A0-89B7-154B-9E67-A58988966A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C547C326-6672-7F43-BCF9-4FE6CECF4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id="{FD1D0052-BEE3-5D4E-B8FB-BAD9B7E788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99080F-21AC-F343-95D2-4F838A2813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058370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064B8CBF-43BD-E042-AD1D-FE20AA63F2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7FCDBCBD-317A-6646-91E2-ACD84D704A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8F356763-EBFA-954C-A17F-A0DCAD997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AAC4A2-A9DC-8047-99B5-D7AEC6BE4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82900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id="{0BC3C778-23F5-0340-94DA-FDC6D4B5FF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7184B2AF-8135-CB44-BEA5-F1CBC1E8EC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7D7C5C43-24F4-6949-904D-CE3F4B3288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1FAD55-249E-5D4B-91C2-945C9290EF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585912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B3FD34BF-6269-5744-9FD0-FBDBB02A66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4CD2E20F-8BD8-CB4B-A608-6AB6CB371E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FA34F4BB-7F5C-BE4A-96EB-FBAF4F8A86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C318B-E315-B84A-BB9F-D4B6C9086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110770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2877FBF1-C131-8946-B3B7-9D12AE1C2F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C39C8EC8-45E2-BD47-B3BC-0EBD6CA1AE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6788885C-FE5F-3A42-9F57-04981F9CE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DD1C08-BE0F-E543-BDB7-98B1BC8804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04543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84695F43-5B51-FD4A-A19A-072A01A2035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032" name="Rectangle 3">
              <a:extLst>
                <a:ext uri="{FF2B5EF4-FFF2-40B4-BE49-F238E27FC236}">
                  <a16:creationId xmlns:a16="http://schemas.microsoft.com/office/drawing/2014/main" id="{41B99ECD-133E-CC4F-8BE6-722630FB84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8F7646E2-AF5E-0B4E-983F-BFFC5B422A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A45FB18B-1AC2-5C49-A49A-82DEC7567D6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F42AD673-8FDF-DB46-AE0A-AEAC546D970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177010D2-C41D-A641-92E2-4A63C42666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7ACF39CC-BD84-5146-9DB9-3BFBBE5434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" name="Rectangle 9">
              <a:extLst>
                <a:ext uri="{FF2B5EF4-FFF2-40B4-BE49-F238E27FC236}">
                  <a16:creationId xmlns:a16="http://schemas.microsoft.com/office/drawing/2014/main" id="{0C65AB8B-31F2-A54E-8FC3-3FEF2571B9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" name="Rectangle 10">
              <a:extLst>
                <a:ext uri="{FF2B5EF4-FFF2-40B4-BE49-F238E27FC236}">
                  <a16:creationId xmlns:a16="http://schemas.microsoft.com/office/drawing/2014/main" id="{8B46FBDB-898A-E344-970E-57A42501754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9DEC6A82-80CA-AA48-80DB-03D33329878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4B6EFC0C-842E-8246-A041-4DCD8C7AD9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Rectangle 13">
              <a:extLst>
                <a:ext uri="{FF2B5EF4-FFF2-40B4-BE49-F238E27FC236}">
                  <a16:creationId xmlns:a16="http://schemas.microsoft.com/office/drawing/2014/main" id="{A8935C98-2D6C-6B46-ABE2-C7F58831519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3" name="Rectangle 14">
              <a:extLst>
                <a:ext uri="{FF2B5EF4-FFF2-40B4-BE49-F238E27FC236}">
                  <a16:creationId xmlns:a16="http://schemas.microsoft.com/office/drawing/2014/main" id="{A15833E8-E742-4B41-9D18-082CE6DB7F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Rectangle 15">
              <a:extLst>
                <a:ext uri="{FF2B5EF4-FFF2-40B4-BE49-F238E27FC236}">
                  <a16:creationId xmlns:a16="http://schemas.microsoft.com/office/drawing/2014/main" id="{A1D04497-1FDA-6542-99C3-FDBDF07E94D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" name="Rectangle 16">
              <a:extLst>
                <a:ext uri="{FF2B5EF4-FFF2-40B4-BE49-F238E27FC236}">
                  <a16:creationId xmlns:a16="http://schemas.microsoft.com/office/drawing/2014/main" id="{348639CB-DC98-F145-8D7A-B7062310580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Rectangle 17">
              <a:extLst>
                <a:ext uri="{FF2B5EF4-FFF2-40B4-BE49-F238E27FC236}">
                  <a16:creationId xmlns:a16="http://schemas.microsoft.com/office/drawing/2014/main" id="{5DE4EB34-74AB-F749-B948-7BC88069665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7" name="Rectangle 18">
              <a:extLst>
                <a:ext uri="{FF2B5EF4-FFF2-40B4-BE49-F238E27FC236}">
                  <a16:creationId xmlns:a16="http://schemas.microsoft.com/office/drawing/2014/main" id="{968B8C65-25D1-5042-990A-2D8E9B6B789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8" name="Rectangle 19">
              <a:extLst>
                <a:ext uri="{FF2B5EF4-FFF2-40B4-BE49-F238E27FC236}">
                  <a16:creationId xmlns:a16="http://schemas.microsoft.com/office/drawing/2014/main" id="{D5428892-ED7E-8240-818D-17F9E7AECB8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9" name="Rectangle 20">
              <a:extLst>
                <a:ext uri="{FF2B5EF4-FFF2-40B4-BE49-F238E27FC236}">
                  <a16:creationId xmlns:a16="http://schemas.microsoft.com/office/drawing/2014/main" id="{0D26C399-95E2-1F4A-B527-29D69B98F22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0" name="Rectangle 21">
              <a:extLst>
                <a:ext uri="{FF2B5EF4-FFF2-40B4-BE49-F238E27FC236}">
                  <a16:creationId xmlns:a16="http://schemas.microsoft.com/office/drawing/2014/main" id="{BB084974-E2B1-5F42-9F9A-AA9393DAE17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" name="Rectangle 22">
              <a:extLst>
                <a:ext uri="{FF2B5EF4-FFF2-40B4-BE49-F238E27FC236}">
                  <a16:creationId xmlns:a16="http://schemas.microsoft.com/office/drawing/2014/main" id="{612B19C7-AF3F-6644-BF6E-B28EC34D54C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" name="Rectangle 23">
              <a:extLst>
                <a:ext uri="{FF2B5EF4-FFF2-40B4-BE49-F238E27FC236}">
                  <a16:creationId xmlns:a16="http://schemas.microsoft.com/office/drawing/2014/main" id="{6B9BEA7F-7597-9043-8C57-DA6E49DAC06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" name="Rectangle 24">
              <a:extLst>
                <a:ext uri="{FF2B5EF4-FFF2-40B4-BE49-F238E27FC236}">
                  <a16:creationId xmlns:a16="http://schemas.microsoft.com/office/drawing/2014/main" id="{874F5358-8294-964A-8FDC-ABFB5CB2381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" name="Rectangle 25">
              <a:extLst>
                <a:ext uri="{FF2B5EF4-FFF2-40B4-BE49-F238E27FC236}">
                  <a16:creationId xmlns:a16="http://schemas.microsoft.com/office/drawing/2014/main" id="{CEB7E117-D830-2E43-8DAE-FD2D6B09B10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5" name="Rectangle 26">
              <a:extLst>
                <a:ext uri="{FF2B5EF4-FFF2-40B4-BE49-F238E27FC236}">
                  <a16:creationId xmlns:a16="http://schemas.microsoft.com/office/drawing/2014/main" id="{CF49585C-B8DE-EC42-808F-21881ABF373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" name="Rectangle 27">
              <a:extLst>
                <a:ext uri="{FF2B5EF4-FFF2-40B4-BE49-F238E27FC236}">
                  <a16:creationId xmlns:a16="http://schemas.microsoft.com/office/drawing/2014/main" id="{9A815F6F-5B4C-3144-8428-2D39D06DD33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7" name="Rectangle 28">
              <a:extLst>
                <a:ext uri="{FF2B5EF4-FFF2-40B4-BE49-F238E27FC236}">
                  <a16:creationId xmlns:a16="http://schemas.microsoft.com/office/drawing/2014/main" id="{22BB5DCF-0ACF-7448-B484-2B3DA3A415F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8" name="Rectangle 29">
              <a:extLst>
                <a:ext uri="{FF2B5EF4-FFF2-40B4-BE49-F238E27FC236}">
                  <a16:creationId xmlns:a16="http://schemas.microsoft.com/office/drawing/2014/main" id="{91FA4385-4622-A049-9F14-9E740D85C1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9" name="Rectangle 30">
              <a:extLst>
                <a:ext uri="{FF2B5EF4-FFF2-40B4-BE49-F238E27FC236}">
                  <a16:creationId xmlns:a16="http://schemas.microsoft.com/office/drawing/2014/main" id="{1B97C45C-DFF4-044B-9944-1CC870529D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0" name="Rectangle 31">
              <a:extLst>
                <a:ext uri="{FF2B5EF4-FFF2-40B4-BE49-F238E27FC236}">
                  <a16:creationId xmlns:a16="http://schemas.microsoft.com/office/drawing/2014/main" id="{5F86A3C6-26C9-0546-9DC6-999B57A0859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1" name="Rectangle 32">
              <a:extLst>
                <a:ext uri="{FF2B5EF4-FFF2-40B4-BE49-F238E27FC236}">
                  <a16:creationId xmlns:a16="http://schemas.microsoft.com/office/drawing/2014/main" id="{E67CE9EA-F7D5-7A41-8859-CFBBEC9573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2" name="Rectangle 33">
              <a:extLst>
                <a:ext uri="{FF2B5EF4-FFF2-40B4-BE49-F238E27FC236}">
                  <a16:creationId xmlns:a16="http://schemas.microsoft.com/office/drawing/2014/main" id="{D0FB202E-DD66-C640-A2BD-A3D2F168C31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3" name="Rectangle 34">
              <a:extLst>
                <a:ext uri="{FF2B5EF4-FFF2-40B4-BE49-F238E27FC236}">
                  <a16:creationId xmlns:a16="http://schemas.microsoft.com/office/drawing/2014/main" id="{6E91B1D3-EE45-F948-959F-74C7CD10057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4" name="Rectangle 35">
              <a:extLst>
                <a:ext uri="{FF2B5EF4-FFF2-40B4-BE49-F238E27FC236}">
                  <a16:creationId xmlns:a16="http://schemas.microsoft.com/office/drawing/2014/main" id="{EED5A5BB-1895-404E-AA62-DBFE5A5EA8B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5" name="Rectangle 36">
              <a:extLst>
                <a:ext uri="{FF2B5EF4-FFF2-40B4-BE49-F238E27FC236}">
                  <a16:creationId xmlns:a16="http://schemas.microsoft.com/office/drawing/2014/main" id="{442FBF64-63F6-6B43-BCA8-494C544AAF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" name="Rectangle 37">
              <a:extLst>
                <a:ext uri="{FF2B5EF4-FFF2-40B4-BE49-F238E27FC236}">
                  <a16:creationId xmlns:a16="http://schemas.microsoft.com/office/drawing/2014/main" id="{7D1AEDDA-771A-3241-9CA7-049C985702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7" name="Rectangle 38">
              <a:extLst>
                <a:ext uri="{FF2B5EF4-FFF2-40B4-BE49-F238E27FC236}">
                  <a16:creationId xmlns:a16="http://schemas.microsoft.com/office/drawing/2014/main" id="{44C9BCB3-E113-8D45-9B13-EDABA44DDA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8" name="Rectangle 39">
              <a:extLst>
                <a:ext uri="{FF2B5EF4-FFF2-40B4-BE49-F238E27FC236}">
                  <a16:creationId xmlns:a16="http://schemas.microsoft.com/office/drawing/2014/main" id="{6D10AC80-EDE5-9A4E-AE52-6CBC9E72F7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9" name="Rectangle 40">
              <a:extLst>
                <a:ext uri="{FF2B5EF4-FFF2-40B4-BE49-F238E27FC236}">
                  <a16:creationId xmlns:a16="http://schemas.microsoft.com/office/drawing/2014/main" id="{978FE1AC-7AEE-6A4E-961B-FF336DE760A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0" name="Rectangle 41">
              <a:extLst>
                <a:ext uri="{FF2B5EF4-FFF2-40B4-BE49-F238E27FC236}">
                  <a16:creationId xmlns:a16="http://schemas.microsoft.com/office/drawing/2014/main" id="{1112AC03-8B5C-6943-85A9-F1B0991E98C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1" name="Rectangle 42">
              <a:extLst>
                <a:ext uri="{FF2B5EF4-FFF2-40B4-BE49-F238E27FC236}">
                  <a16:creationId xmlns:a16="http://schemas.microsoft.com/office/drawing/2014/main" id="{9C429898-2EEF-A34A-8167-6006051F3BB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2" name="Rectangle 43">
              <a:extLst>
                <a:ext uri="{FF2B5EF4-FFF2-40B4-BE49-F238E27FC236}">
                  <a16:creationId xmlns:a16="http://schemas.microsoft.com/office/drawing/2014/main" id="{01B91A5B-E875-6045-AEE5-A0354BEF938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3" name="Rectangle 44">
              <a:extLst>
                <a:ext uri="{FF2B5EF4-FFF2-40B4-BE49-F238E27FC236}">
                  <a16:creationId xmlns:a16="http://schemas.microsoft.com/office/drawing/2014/main" id="{81205B5B-FA68-1346-B7D0-C1383BB64D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4" name="Rectangle 45">
              <a:extLst>
                <a:ext uri="{FF2B5EF4-FFF2-40B4-BE49-F238E27FC236}">
                  <a16:creationId xmlns:a16="http://schemas.microsoft.com/office/drawing/2014/main" id="{302BAA76-8C3E-5749-94C6-2094010128F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5" name="Rectangle 46">
              <a:extLst>
                <a:ext uri="{FF2B5EF4-FFF2-40B4-BE49-F238E27FC236}">
                  <a16:creationId xmlns:a16="http://schemas.microsoft.com/office/drawing/2014/main" id="{4AAB5025-2C91-4540-813A-5848BE9969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" name="Rectangle 47">
              <a:extLst>
                <a:ext uri="{FF2B5EF4-FFF2-40B4-BE49-F238E27FC236}">
                  <a16:creationId xmlns:a16="http://schemas.microsoft.com/office/drawing/2014/main" id="{BCFF6E7E-72DF-8642-9F54-CD51CB0C26D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7" name="Rectangle 48">
              <a:extLst>
                <a:ext uri="{FF2B5EF4-FFF2-40B4-BE49-F238E27FC236}">
                  <a16:creationId xmlns:a16="http://schemas.microsoft.com/office/drawing/2014/main" id="{6AB9E7FF-BB79-BA43-9F18-6501254F84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8" name="Rectangle 49">
              <a:extLst>
                <a:ext uri="{FF2B5EF4-FFF2-40B4-BE49-F238E27FC236}">
                  <a16:creationId xmlns:a16="http://schemas.microsoft.com/office/drawing/2014/main" id="{FFBD307B-CC79-B04C-8E0A-69049FC07B8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9" name="Rectangle 50">
              <a:extLst>
                <a:ext uri="{FF2B5EF4-FFF2-40B4-BE49-F238E27FC236}">
                  <a16:creationId xmlns:a16="http://schemas.microsoft.com/office/drawing/2014/main" id="{F543EEDD-D20F-4743-AE0E-88444B395C7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0" name="Rectangle 51">
              <a:extLst>
                <a:ext uri="{FF2B5EF4-FFF2-40B4-BE49-F238E27FC236}">
                  <a16:creationId xmlns:a16="http://schemas.microsoft.com/office/drawing/2014/main" id="{9C9C5CB6-1055-3447-87DB-D2614857E9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1" name="Rectangle 52">
              <a:extLst>
                <a:ext uri="{FF2B5EF4-FFF2-40B4-BE49-F238E27FC236}">
                  <a16:creationId xmlns:a16="http://schemas.microsoft.com/office/drawing/2014/main" id="{7806D33C-7613-BB4D-ADD8-7CB553A7D53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2" name="Rectangle 53">
              <a:extLst>
                <a:ext uri="{FF2B5EF4-FFF2-40B4-BE49-F238E27FC236}">
                  <a16:creationId xmlns:a16="http://schemas.microsoft.com/office/drawing/2014/main" id="{3E9963D4-35E1-A54B-AAE8-F0C8099A91F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3" name="Rectangle 54">
              <a:extLst>
                <a:ext uri="{FF2B5EF4-FFF2-40B4-BE49-F238E27FC236}">
                  <a16:creationId xmlns:a16="http://schemas.microsoft.com/office/drawing/2014/main" id="{739665F8-90C3-5642-BF05-83918F12B56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4" name="Rectangle 55">
              <a:extLst>
                <a:ext uri="{FF2B5EF4-FFF2-40B4-BE49-F238E27FC236}">
                  <a16:creationId xmlns:a16="http://schemas.microsoft.com/office/drawing/2014/main" id="{CDF94B89-2F2E-1E4C-8BB2-FE142A138E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" name="Rectangle 56">
              <a:extLst>
                <a:ext uri="{FF2B5EF4-FFF2-40B4-BE49-F238E27FC236}">
                  <a16:creationId xmlns:a16="http://schemas.microsoft.com/office/drawing/2014/main" id="{74A2FA38-294B-454B-8225-A00EEC7BBEA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" name="Rectangle 57">
              <a:extLst>
                <a:ext uri="{FF2B5EF4-FFF2-40B4-BE49-F238E27FC236}">
                  <a16:creationId xmlns:a16="http://schemas.microsoft.com/office/drawing/2014/main" id="{0191B71B-BBC4-8E4B-AE1A-8C7426CDF7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7" name="Rectangle 58">
              <a:extLst>
                <a:ext uri="{FF2B5EF4-FFF2-40B4-BE49-F238E27FC236}">
                  <a16:creationId xmlns:a16="http://schemas.microsoft.com/office/drawing/2014/main" id="{E22C3926-089F-6D4C-9F8F-724411726D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8" name="Rectangle 59">
              <a:extLst>
                <a:ext uri="{FF2B5EF4-FFF2-40B4-BE49-F238E27FC236}">
                  <a16:creationId xmlns:a16="http://schemas.microsoft.com/office/drawing/2014/main" id="{1C185CAE-118F-FC4D-8613-F8BE5E20BEF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9" name="Rectangle 60">
              <a:extLst>
                <a:ext uri="{FF2B5EF4-FFF2-40B4-BE49-F238E27FC236}">
                  <a16:creationId xmlns:a16="http://schemas.microsoft.com/office/drawing/2014/main" id="{E47A606D-498B-8647-AC88-A10226C8F40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" name="Rectangle 61">
              <a:extLst>
                <a:ext uri="{FF2B5EF4-FFF2-40B4-BE49-F238E27FC236}">
                  <a16:creationId xmlns:a16="http://schemas.microsoft.com/office/drawing/2014/main" id="{4F9FBF69-F0B2-8D49-A078-7885AA2A097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1" name="Rectangle 62">
              <a:extLst>
                <a:ext uri="{FF2B5EF4-FFF2-40B4-BE49-F238E27FC236}">
                  <a16:creationId xmlns:a16="http://schemas.microsoft.com/office/drawing/2014/main" id="{6307B7AA-6DBF-BF47-97A3-112771FFE0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2" name="Rectangle 63">
              <a:extLst>
                <a:ext uri="{FF2B5EF4-FFF2-40B4-BE49-F238E27FC236}">
                  <a16:creationId xmlns:a16="http://schemas.microsoft.com/office/drawing/2014/main" id="{FF687718-6E96-5449-88A8-E7F73D781F8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3" name="Rectangle 64">
              <a:extLst>
                <a:ext uri="{FF2B5EF4-FFF2-40B4-BE49-F238E27FC236}">
                  <a16:creationId xmlns:a16="http://schemas.microsoft.com/office/drawing/2014/main" id="{A754219E-D91B-0A43-8B9E-1839FC1D99C1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1ACD7F98-6781-E440-A196-4C0AB42F3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6D1EAA9D-D4E5-0446-A2DF-FA74726C8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39" name="Rectangle 67">
            <a:extLst>
              <a:ext uri="{FF2B5EF4-FFF2-40B4-BE49-F238E27FC236}">
                <a16:creationId xmlns:a16="http://schemas.microsoft.com/office/drawing/2014/main" id="{F147FD65-DE8D-3640-8755-4D4A624DA0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0" name="Rectangle 68">
            <a:extLst>
              <a:ext uri="{FF2B5EF4-FFF2-40B4-BE49-F238E27FC236}">
                <a16:creationId xmlns:a16="http://schemas.microsoft.com/office/drawing/2014/main" id="{BBEDF8A9-B8DA-DC44-8DCE-15707CB07B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1" name="Rectangle 69">
            <a:extLst>
              <a:ext uri="{FF2B5EF4-FFF2-40B4-BE49-F238E27FC236}">
                <a16:creationId xmlns:a16="http://schemas.microsoft.com/office/drawing/2014/main" id="{84F9D309-EAF4-9049-A1DB-8EE9B8946B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Helvetica" pitchFamily="2" charset="0"/>
              </a:defRPr>
            </a:lvl1pPr>
          </a:lstStyle>
          <a:p>
            <a:fld id="{495AB250-B99E-2445-B206-EDF7CF5B6C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49E77DB9-B2DD-1841-9F03-CDE38D539514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74700" y="3827463"/>
            <a:ext cx="7772400" cy="1143000"/>
          </a:xfrm>
        </p:spPr>
        <p:txBody>
          <a:bodyPr/>
          <a:lstStyle/>
          <a:p>
            <a:pPr algn="ctr" eaLnBrk="1" hangingPunct="1"/>
            <a:r>
              <a:rPr lang="nl-NL" altLang="en-US">
                <a:ea typeface="ＭＳ Ｐゴシック" panose="020B0600070205080204" pitchFamily="34" charset="-128"/>
              </a:rPr>
              <a:t>Beginselen van programmeren</a:t>
            </a:r>
            <a:br>
              <a:rPr lang="nl-NL" altLang="en-US">
                <a:ea typeface="ＭＳ Ｐゴシック" panose="020B0600070205080204" pitchFamily="34" charset="-128"/>
              </a:rPr>
            </a:br>
            <a:r>
              <a:rPr lang="nl-NL" altLang="en-US">
                <a:ea typeface="ＭＳ Ｐゴシック" panose="020B0600070205080204" pitchFamily="34" charset="-128"/>
              </a:rPr>
              <a:t>Les 1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44C2F0FD-01A0-0944-9528-6DCA8B4B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533400"/>
            <a:ext cx="8162925" cy="10906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Overzicht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DA6F-957A-D744-B418-CF09252DA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905000"/>
            <a:ext cx="9418638" cy="4191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err="1"/>
              <a:t>Inleiding</a:t>
            </a: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err="1"/>
              <a:t>Variabelen</a:t>
            </a:r>
            <a:r>
              <a:rPr lang="en-US" dirty="0"/>
              <a:t>, </a:t>
            </a:r>
            <a:r>
              <a:rPr lang="en-US" dirty="0" err="1"/>
              <a:t>toekenningen</a:t>
            </a:r>
            <a:r>
              <a:rPr lang="en-US" dirty="0"/>
              <a:t> en </a:t>
            </a:r>
            <a:r>
              <a:rPr lang="en-US" dirty="0" err="1"/>
              <a:t>berekeningen</a:t>
            </a:r>
            <a:endParaRPr lang="en-US" dirty="0"/>
          </a:p>
          <a:p>
            <a:pPr lvl="2">
              <a:defRPr/>
            </a:pPr>
            <a:r>
              <a:rPr lang="en-US" dirty="0" err="1"/>
              <a:t>int</a:t>
            </a:r>
            <a:r>
              <a:rPr lang="en-US" dirty="0"/>
              <a:t> / float / String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r>
              <a:rPr lang="en-US" dirty="0"/>
              <a:t>input/output</a:t>
            </a:r>
          </a:p>
          <a:p>
            <a:pPr lvl="2">
              <a:defRPr/>
            </a:pPr>
            <a:endParaRPr lang="en-US" dirty="0"/>
          </a:p>
        </p:txBody>
      </p:sp>
      <p:sp>
        <p:nvSpPr>
          <p:cNvPr id="16387" name="TextBox 3">
            <a:extLst>
              <a:ext uri="{FF2B5EF4-FFF2-40B4-BE49-F238E27FC236}">
                <a16:creationId xmlns:a16="http://schemas.microsoft.com/office/drawing/2014/main" id="{29101F60-E27D-8743-B91F-B44972481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725" y="2198688"/>
            <a:ext cx="264687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 dirty="0" err="1">
                <a:solidFill>
                  <a:srgbClr val="3366FF"/>
                </a:solidFill>
              </a:rPr>
              <a:t>Hoofdstuk</a:t>
            </a:r>
            <a:r>
              <a:rPr lang="en-US" altLang="en-US" sz="3600" dirty="0">
                <a:solidFill>
                  <a:srgbClr val="3366FF"/>
                </a:solidFill>
              </a:rPr>
              <a:t> 1</a:t>
            </a:r>
            <a:br>
              <a:rPr lang="en-US" altLang="en-US" sz="3600" dirty="0">
                <a:solidFill>
                  <a:srgbClr val="3366FF"/>
                </a:solidFill>
              </a:rPr>
            </a:br>
            <a:r>
              <a:rPr lang="en-US" altLang="en-US" sz="2400" dirty="0">
                <a:solidFill>
                  <a:srgbClr val="3366FF"/>
                </a:solidFill>
              </a:rPr>
              <a:t>(</a:t>
            </a:r>
            <a:r>
              <a:rPr lang="en-US" altLang="en-US" sz="2400" dirty="0" err="1">
                <a:solidFill>
                  <a:srgbClr val="3366FF"/>
                </a:solidFill>
              </a:rPr>
              <a:t>behalve</a:t>
            </a:r>
            <a:r>
              <a:rPr lang="en-US" altLang="en-US" sz="2400" dirty="0">
                <a:solidFill>
                  <a:srgbClr val="3366FF"/>
                </a:solidFill>
              </a:rPr>
              <a:t> 1.7)</a:t>
            </a:r>
            <a:endParaRPr lang="en-US" altLang="en-US" sz="3600" dirty="0">
              <a:solidFill>
                <a:srgbClr val="3366FF"/>
              </a:solidFill>
            </a:endParaRPr>
          </a:p>
        </p:txBody>
      </p:sp>
      <p:sp>
        <p:nvSpPr>
          <p:cNvPr id="16388" name="TextBox 4">
            <a:extLst>
              <a:ext uri="{FF2B5EF4-FFF2-40B4-BE49-F238E27FC236}">
                <a16:creationId xmlns:a16="http://schemas.microsoft.com/office/drawing/2014/main" id="{212F111B-C124-CC40-BAB6-3BB64360A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0" y="4638675"/>
            <a:ext cx="2649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>
                <a:solidFill>
                  <a:srgbClr val="3366FF"/>
                </a:solidFill>
              </a:rPr>
              <a:t>Hoofdstuk 2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5715F1D1-D953-804F-B80F-D93DD56A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1. Inleiding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92D8DF5C-1A53-5241-973B-236158F21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Programmeren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Praktisch</a:t>
            </a:r>
            <a:r>
              <a:rPr lang="en-US" altLang="en-US" dirty="0">
                <a:ea typeface="ＭＳ Ｐゴシック" panose="020B0600070205080204" pitchFamily="34" charset="-128"/>
              </a:rPr>
              <a:t> – </a:t>
            </a:r>
            <a:r>
              <a:rPr lang="en-US" altLang="en-US" dirty="0" err="1">
                <a:ea typeface="ＭＳ Ｐゴシック" panose="020B0600070205080204" pitchFamily="34" charset="-128"/>
              </a:rPr>
              <a:t>schrijven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uitvoeren</a:t>
            </a:r>
            <a:r>
              <a:rPr lang="en-US" altLang="en-US" dirty="0">
                <a:ea typeface="ＭＳ Ｐゴシック" panose="020B0600070205080204" pitchFamily="34" charset="-128"/>
              </a:rPr>
              <a:t> van </a:t>
            </a:r>
            <a:r>
              <a:rPr lang="en-US" altLang="en-US" dirty="0" err="1">
                <a:ea typeface="ＭＳ Ｐゴシック" panose="020B0600070205080204" pitchFamily="34" charset="-128"/>
              </a:rPr>
              <a:t>programmaatjes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‘command-line’ – </a:t>
            </a:r>
            <a:r>
              <a:rPr lang="en-US" altLang="en-US" dirty="0" err="1">
                <a:ea typeface="ＭＳ Ｐゴシック" panose="020B0600070205080204" pitchFamily="34" charset="-128"/>
              </a:rPr>
              <a:t>interactief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‘command-line’ - </a:t>
            </a:r>
            <a:r>
              <a:rPr lang="en-US" altLang="en-US" dirty="0" err="1">
                <a:ea typeface="ＭＳ Ｐゴシック" panose="020B0600070205080204" pitchFamily="34" charset="-128"/>
              </a:rPr>
              <a:t>uitvoeren</a:t>
            </a:r>
            <a:r>
              <a:rPr lang="en-US" altLang="en-US" dirty="0">
                <a:ea typeface="ＭＳ Ｐゴシック" panose="020B0600070205080204" pitchFamily="34" charset="-128"/>
              </a:rPr>
              <a:t> .</a:t>
            </a:r>
            <a:r>
              <a:rPr lang="en-US" altLang="en-US" dirty="0" err="1">
                <a:ea typeface="ＭＳ Ｐゴシック" panose="020B0600070205080204" pitchFamily="34" charset="-128"/>
              </a:rPr>
              <a:t>py-bestand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‘IDE’ – Integrated Development Environment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PyCharm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“print”-</a:t>
            </a:r>
            <a:r>
              <a:rPr lang="en-US" altLang="en-US" dirty="0" err="1">
                <a:ea typeface="ＭＳ Ｐゴシック" panose="020B0600070205080204" pitchFamily="34" charset="-128"/>
              </a:rPr>
              <a:t>opdracht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DBB416-837F-1940-9CAA-A992DA435F77}"/>
              </a:ext>
            </a:extLst>
          </p:cNvPr>
          <p:cNvCxnSpPr>
            <a:cxnSpLocks/>
          </p:cNvCxnSpPr>
          <p:nvPr/>
        </p:nvCxnSpPr>
        <p:spPr bwMode="auto">
          <a:xfrm>
            <a:off x="1796143" y="4147457"/>
            <a:ext cx="0" cy="1665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4108816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5715F1D1-D953-804F-B80F-D93DD56A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1. Inleiding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92D8DF5C-1A53-5241-973B-236158F21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…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 err="1">
                <a:ea typeface="ＭＳ Ｐゴシック" panose="020B0600070205080204" pitchFamily="34" charset="-128"/>
              </a:rPr>
              <a:t>Fouten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Syntax-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fouten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 err="1">
                <a:ea typeface="ＭＳ Ｐゴシック" panose="020B0600070205080204" pitchFamily="34" charset="-128"/>
              </a:rPr>
              <a:t>Uitvoeringsfouten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(exceptions / run-time errors)</a:t>
            </a:r>
          </a:p>
          <a:p>
            <a:pPr lvl="1"/>
            <a:r>
              <a:rPr lang="en-US" altLang="en-US" sz="2400" dirty="0" err="1">
                <a:ea typeface="ＭＳ Ｐゴシック" panose="020B0600070205080204" pitchFamily="34" charset="-128"/>
              </a:rPr>
              <a:t>Logische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fouten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8BF04813-23AF-7E4C-96FF-442C48FE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2. </a:t>
            </a:r>
            <a:r>
              <a:rPr lang="en-US" altLang="en-US" dirty="0" err="1">
                <a:ea typeface="ＭＳ Ｐゴシック" panose="020B0600070205080204" pitchFamily="34" charset="-128"/>
              </a:rPr>
              <a:t>Variabelen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toekenningen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berekeningen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E9880272-4AE8-644F-ADE0-508252842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2547256"/>
            <a:ext cx="8110537" cy="3524931"/>
          </a:xfrm>
        </p:spPr>
        <p:txBody>
          <a:bodyPr/>
          <a:lstStyle/>
          <a:p>
            <a:r>
              <a:rPr lang="en-US" altLang="en-US" sz="2800" dirty="0" err="1">
                <a:ea typeface="ＭＳ Ｐゴシック" panose="020B0600070205080204" pitchFamily="34" charset="-128"/>
              </a:rPr>
              <a:t>Variabelen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Data types – </a:t>
            </a:r>
            <a:r>
              <a:rPr lang="en-US" altLang="en-US" sz="2800" u="sng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sz="2800" u="sng" dirty="0">
                <a:ea typeface="ＭＳ Ｐゴシック" panose="020B0600070205080204" pitchFamily="34" charset="-128"/>
              </a:rPr>
              <a:t>/float/String</a:t>
            </a:r>
          </a:p>
          <a:p>
            <a:r>
              <a:rPr lang="en-US" altLang="en-US" sz="2800" dirty="0" err="1">
                <a:ea typeface="ＭＳ Ｐゴシック" panose="020B0600070205080204" pitchFamily="34" charset="-128"/>
              </a:rPr>
              <a:t>Toekenning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 err="1">
                <a:ea typeface="ＭＳ Ｐゴシック" panose="020B0600070205080204" pitchFamily="34" charset="-128"/>
              </a:rPr>
              <a:t>Berekeningen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 err="1">
                <a:ea typeface="ＭＳ Ｐゴシック" panose="020B0600070205080204" pitchFamily="34" charset="-128"/>
              </a:rPr>
              <a:t>Functies</a:t>
            </a:r>
            <a:r>
              <a:rPr lang="en-US" altLang="en-US" sz="2800" dirty="0">
                <a:ea typeface="ＭＳ Ｐゴシック" panose="020B0600070205080204" pitchFamily="34" charset="-128"/>
              </a:rPr>
              <a:t> – min/max/abs/sqrt/…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 err="1">
                <a:ea typeface="ＭＳ Ｐゴシック" panose="020B0600070205080204" pitchFamily="34" charset="-128"/>
              </a:rPr>
              <a:t>voorbeeld</a:t>
            </a:r>
            <a:r>
              <a:rPr lang="en-US" altLang="en-US" sz="2800" dirty="0">
                <a:ea typeface="ＭＳ Ｐゴシック" panose="020B0600070205080204" pitchFamily="34" charset="-128"/>
              </a:rPr>
              <a:t> – 2e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graadsfunctie</a:t>
            </a:r>
            <a:r>
              <a:rPr lang="en-US" altLang="en-US" sz="2800" dirty="0">
                <a:ea typeface="ＭＳ Ｐゴシック" panose="020B0600070205080204" pitchFamily="34" charset="-128"/>
              </a:rPr>
              <a:t>…</a:t>
            </a:r>
          </a:p>
          <a:p>
            <a:pPr marL="457200" lvl="1" indent="0"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3FCC2301-CF35-0243-8BB9-51743E94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2. </a:t>
            </a:r>
            <a:r>
              <a:rPr lang="en-US" altLang="en-US" dirty="0" err="1">
                <a:ea typeface="ＭＳ Ｐゴシック" panose="020B0600070205080204" pitchFamily="34" charset="-128"/>
              </a:rPr>
              <a:t>Variabelen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toekenningen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en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berekeningen</a:t>
            </a:r>
            <a:r>
              <a:rPr lang="en-US" altLang="en-US" dirty="0">
                <a:ea typeface="ＭＳ Ｐゴシック" panose="020B0600070205080204" pitchFamily="34" charset="-128"/>
              </a:rPr>
              <a:t> (cont.)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FE14E231-1478-3C4C-981A-AB840C1C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u="sng" dirty="0" err="1">
                <a:ea typeface="ＭＳ Ｐゴシック" panose="020B0600070205080204" pitchFamily="34" charset="-128"/>
              </a:rPr>
              <a:t>Tekst</a:t>
            </a:r>
            <a:r>
              <a:rPr lang="en-US" altLang="en-US" sz="2800" dirty="0">
                <a:ea typeface="ＭＳ Ｐゴシック" panose="020B0600070205080204" pitchFamily="34" charset="-128"/>
              </a:rPr>
              <a:t> (String)</a:t>
            </a:r>
          </a:p>
          <a:p>
            <a:pPr lvl="1"/>
            <a:r>
              <a:rPr lang="en-US" altLang="en-US" sz="2400" dirty="0" err="1">
                <a:ea typeface="ＭＳ Ｐゴシック" panose="020B0600070205080204" pitchFamily="34" charset="-128"/>
              </a:rPr>
              <a:t>len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 err="1">
                <a:ea typeface="ＭＳ Ｐゴシック" panose="020B0600070205080204" pitchFamily="34" charset="-128"/>
              </a:rPr>
              <a:t>concatenatie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 err="1">
                <a:ea typeface="ＭＳ Ｐゴシック" panose="020B0600070205080204" pitchFamily="34" charset="-128"/>
              </a:rPr>
              <a:t>conversie</a:t>
            </a:r>
            <a:r>
              <a:rPr lang="en-US" altLang="en-US" sz="2400" dirty="0">
                <a:ea typeface="ＭＳ Ｐゴシック" panose="020B0600070205080204" pitchFamily="34" charset="-128"/>
              </a:rPr>
              <a:t> / ‘casting’  –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sz="2400" dirty="0">
                <a:ea typeface="ＭＳ Ｐゴシック" panose="020B0600070205080204" pitchFamily="34" charset="-128"/>
              </a:rPr>
              <a:t>(…),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str</a:t>
            </a:r>
            <a:r>
              <a:rPr lang="en-US" altLang="en-US" sz="2400" dirty="0">
                <a:ea typeface="ＭＳ Ｐゴシック" panose="020B0600070205080204" pitchFamily="34" charset="-128"/>
              </a:rPr>
              <a:t>(…)</a:t>
            </a:r>
          </a:p>
          <a:p>
            <a:pPr lvl="1"/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Input:		</a:t>
            </a:r>
            <a:r>
              <a:rPr lang="en-US" altLang="en-US" sz="2800" dirty="0">
                <a:ea typeface="ＭＳ Ｐゴシック" panose="020B0600070205080204" pitchFamily="34" charset="-128"/>
              </a:rPr>
              <a:t>input(…)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Output:		</a:t>
            </a:r>
            <a:r>
              <a:rPr lang="en-US" altLang="en-US" sz="2800" dirty="0">
                <a:ea typeface="ＭＳ Ｐゴシック" panose="020B0600070205080204" pitchFamily="34" charset="-128"/>
              </a:rPr>
              <a:t>print(…)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475205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DC2EAB60-6DAD-FA40-A109-2ACE63BD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Zelfstudie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7EC64542-E89B-FA4A-8688-08D7D8BD0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Hoofdstuk 1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Lezen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Review questions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Programming exercises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Hoofdstuk 2 – zonder 2.6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Lezen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Review questions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Programming exercises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old Stripes">
  <a:themeElements>
    <a:clrScheme name="">
      <a:dk1>
        <a:srgbClr val="000000"/>
      </a:dk1>
      <a:lt1>
        <a:srgbClr val="FFFFFF"/>
      </a:lt1>
      <a:dk2>
        <a:srgbClr val="00336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TemplateBVP.ppt</Template>
  <TotalTime>7912</TotalTime>
  <Pages>45</Pages>
  <Words>146</Words>
  <Application>Microsoft Macintosh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Helvetica</vt:lpstr>
      <vt:lpstr>Times New Roman</vt:lpstr>
      <vt:lpstr>Wingdings</vt:lpstr>
      <vt:lpstr>Bold Stripes</vt:lpstr>
      <vt:lpstr>Beginselen van programmeren Les 1</vt:lpstr>
      <vt:lpstr>Overzicht</vt:lpstr>
      <vt:lpstr>1. Inleiding</vt:lpstr>
      <vt:lpstr>1. Inleiding</vt:lpstr>
      <vt:lpstr>2. Variabelen, toekenningen en berekeningen</vt:lpstr>
      <vt:lpstr>2. Variabelen, toekenningen en berekeningen (cont.)</vt:lpstr>
      <vt:lpstr>Zelfstudie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Katholieke Universiteit Leuven</dc:title>
  <dc:subject>corporate presentatie</dc:subject>
  <dc:creator>A.I.V. (K.U.Leuven)</dc:creator>
  <cp:keywords/>
  <dc:description/>
  <cp:lastModifiedBy>Microsoft Office User</cp:lastModifiedBy>
  <cp:revision>228</cp:revision>
  <cp:lastPrinted>2001-09-20T06:59:45Z</cp:lastPrinted>
  <dcterms:created xsi:type="dcterms:W3CDTF">2013-09-26T06:34:29Z</dcterms:created>
  <dcterms:modified xsi:type="dcterms:W3CDTF">2019-09-27T06:23:02Z</dcterms:modified>
</cp:coreProperties>
</file>