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81"/>
  </p:notesMasterIdLst>
  <p:handoutMasterIdLst>
    <p:handoutMasterId r:id="rId82"/>
  </p:handoutMasterIdLst>
  <p:sldIdLst>
    <p:sldId id="301" r:id="rId2"/>
    <p:sldId id="399" r:id="rId3"/>
    <p:sldId id="400" r:id="rId4"/>
    <p:sldId id="401" r:id="rId5"/>
    <p:sldId id="402" r:id="rId6"/>
    <p:sldId id="407" r:id="rId7"/>
    <p:sldId id="413" r:id="rId8"/>
    <p:sldId id="414" r:id="rId9"/>
    <p:sldId id="427" r:id="rId10"/>
    <p:sldId id="417" r:id="rId11"/>
    <p:sldId id="416" r:id="rId12"/>
    <p:sldId id="415" r:id="rId13"/>
    <p:sldId id="403" r:id="rId14"/>
    <p:sldId id="404" r:id="rId15"/>
    <p:sldId id="369" r:id="rId16"/>
    <p:sldId id="370" r:id="rId17"/>
    <p:sldId id="406" r:id="rId18"/>
    <p:sldId id="428" r:id="rId19"/>
    <p:sldId id="396" r:id="rId20"/>
    <p:sldId id="395" r:id="rId21"/>
    <p:sldId id="379" r:id="rId22"/>
    <p:sldId id="371" r:id="rId23"/>
    <p:sldId id="380" r:id="rId24"/>
    <p:sldId id="372" r:id="rId25"/>
    <p:sldId id="409" r:id="rId26"/>
    <p:sldId id="411" r:id="rId27"/>
    <p:sldId id="410" r:id="rId28"/>
    <p:sldId id="412" r:id="rId29"/>
    <p:sldId id="373" r:id="rId30"/>
    <p:sldId id="381" r:id="rId31"/>
    <p:sldId id="382" r:id="rId32"/>
    <p:sldId id="374" r:id="rId33"/>
    <p:sldId id="375" r:id="rId34"/>
    <p:sldId id="398" r:id="rId35"/>
    <p:sldId id="376" r:id="rId36"/>
    <p:sldId id="426" r:id="rId37"/>
    <p:sldId id="361" r:id="rId38"/>
    <p:sldId id="308" r:id="rId39"/>
    <p:sldId id="309" r:id="rId40"/>
    <p:sldId id="310" r:id="rId41"/>
    <p:sldId id="418" r:id="rId42"/>
    <p:sldId id="314" r:id="rId43"/>
    <p:sldId id="420" r:id="rId44"/>
    <p:sldId id="421" r:id="rId45"/>
    <p:sldId id="422" r:id="rId46"/>
    <p:sldId id="318" r:id="rId47"/>
    <p:sldId id="319" r:id="rId48"/>
    <p:sldId id="320" r:id="rId49"/>
    <p:sldId id="385" r:id="rId50"/>
    <p:sldId id="326" r:id="rId51"/>
    <p:sldId id="327" r:id="rId52"/>
    <p:sldId id="328" r:id="rId53"/>
    <p:sldId id="425" r:id="rId54"/>
    <p:sldId id="329" r:id="rId55"/>
    <p:sldId id="330" r:id="rId56"/>
    <p:sldId id="332" r:id="rId57"/>
    <p:sldId id="386" r:id="rId58"/>
    <p:sldId id="387" r:id="rId59"/>
    <p:sldId id="334" r:id="rId60"/>
    <p:sldId id="335" r:id="rId61"/>
    <p:sldId id="336" r:id="rId62"/>
    <p:sldId id="337" r:id="rId63"/>
    <p:sldId id="338" r:id="rId64"/>
    <p:sldId id="339" r:id="rId65"/>
    <p:sldId id="340" r:id="rId66"/>
    <p:sldId id="341" r:id="rId67"/>
    <p:sldId id="342" r:id="rId68"/>
    <p:sldId id="343" r:id="rId69"/>
    <p:sldId id="390" r:id="rId70"/>
    <p:sldId id="348" r:id="rId71"/>
    <p:sldId id="349" r:id="rId72"/>
    <p:sldId id="350" r:id="rId73"/>
    <p:sldId id="351" r:id="rId74"/>
    <p:sldId id="352" r:id="rId75"/>
    <p:sldId id="353" r:id="rId76"/>
    <p:sldId id="354" r:id="rId77"/>
    <p:sldId id="393" r:id="rId78"/>
    <p:sldId id="394" r:id="rId79"/>
    <p:sldId id="355" r:id="rId80"/>
  </p:sldIdLst>
  <p:sldSz cx="9144000" cy="6858000" type="screen4x3"/>
  <p:notesSz cx="10233025" cy="710247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677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9"/>
    <p:restoredTop sz="91412"/>
  </p:normalViewPr>
  <p:slideViewPr>
    <p:cSldViewPr snapToGrid="0">
      <p:cViewPr varScale="1">
        <p:scale>
          <a:sx n="72" d="100"/>
          <a:sy n="72" d="100"/>
        </p:scale>
        <p:origin x="208" y="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02"/>
    </p:cViewPr>
  </p:sorterViewPr>
  <p:notesViewPr>
    <p:cSldViewPr snapToGrid="0">
      <p:cViewPr varScale="1">
        <p:scale>
          <a:sx n="115" d="100"/>
          <a:sy n="115" d="100"/>
        </p:scale>
        <p:origin x="-228" y="-102"/>
      </p:cViewPr>
      <p:guideLst>
        <p:guide orient="horz" pos="2236"/>
        <p:guide pos="32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6A7089D-B5FE-F14E-B261-C75A82C5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75" y="6376988"/>
            <a:ext cx="11366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18" tIns="46920" rIns="95518" bIns="46920" anchor="ctr">
            <a:spAutoFit/>
          </a:bodyPr>
          <a:lstStyle>
            <a:lvl1pPr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GB" altLang="en-US" sz="1500">
                <a:latin typeface="Times New Roman" panose="02020603050405020304" pitchFamily="18" charset="0"/>
              </a:rPr>
              <a:t>BVP 1.</a:t>
            </a:r>
            <a:fld id="{370865C2-2C21-3548-AEF2-2B254E3E03C3}" type="slidenum">
              <a:rPr lang="en-GB" altLang="en-US" sz="1500">
                <a:latin typeface="Times New Roman" panose="02020603050405020304" pitchFamily="18" charset="0"/>
              </a:rPr>
              <a:pPr algn="r"/>
              <a:t>‹#›</a:t>
            </a:fld>
            <a:endParaRPr lang="en-GB" altLang="en-US" sz="15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23624A9-286A-5744-9C7E-8CAB7B63550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5250" y="3378200"/>
            <a:ext cx="7502525" cy="279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518" tIns="46920" rIns="95518" bIns="469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Klik als u het opmaakprofiel van het notitiemodel wilt bewerken.</a:t>
            </a:r>
          </a:p>
          <a:p>
            <a:pPr lvl="1"/>
            <a:r>
              <a:rPr lang="en-GB" noProof="0"/>
              <a:t>Tweede niveau</a:t>
            </a:r>
          </a:p>
          <a:p>
            <a:pPr lvl="2"/>
            <a:r>
              <a:rPr lang="en-GB" noProof="0"/>
              <a:t>Derde niveau</a:t>
            </a:r>
          </a:p>
          <a:p>
            <a:pPr lvl="3"/>
            <a:r>
              <a:rPr lang="en-GB" noProof="0"/>
              <a:t>Vierde niveau</a:t>
            </a:r>
          </a:p>
          <a:p>
            <a:pPr lvl="4"/>
            <a:r>
              <a:rPr lang="en-GB" noProof="0"/>
              <a:t>Vijfde niveau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23F2636-9558-E847-A376-DC223EA3876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463925" y="622300"/>
            <a:ext cx="3309938" cy="2482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761D0F7B-8D61-B74D-A395-0C738134D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8813" y="6808788"/>
            <a:ext cx="579437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518" tIns="46920" rIns="95518" bIns="46920" anchor="ctr">
            <a:spAutoFit/>
          </a:bodyPr>
          <a:lstStyle>
            <a:lvl1pPr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D800D82-9726-5B42-BEFD-D813DCD91FEC}" type="slidenum">
              <a:rPr lang="en-GB" altLang="en-US" sz="1500">
                <a:latin typeface="Times New Roman" panose="02020603050405020304" pitchFamily="18" charset="0"/>
              </a:rPr>
              <a:pPr algn="r"/>
              <a:t>‹#›</a:t>
            </a:fld>
            <a:endParaRPr lang="en-GB" altLang="en-US" sz="15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>
            <a:extLst>
              <a:ext uri="{FF2B5EF4-FFF2-40B4-BE49-F238E27FC236}">
                <a16:creationId xmlns:a16="http://schemas.microsoft.com/office/drawing/2014/main" id="{323E34B2-060D-684C-98FE-319F9DD3FE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0100" y="531813"/>
            <a:ext cx="3552825" cy="26638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35587" name="Rectangle 3">
            <a:extLst>
              <a:ext uri="{FF2B5EF4-FFF2-40B4-BE49-F238E27FC236}">
                <a16:creationId xmlns:a16="http://schemas.microsoft.com/office/drawing/2014/main" id="{8D656CBD-DE3F-9641-956B-DE9CC2B940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2350" y="3373438"/>
            <a:ext cx="8188325" cy="319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Rectangle 2">
            <a:extLst>
              <a:ext uri="{FF2B5EF4-FFF2-40B4-BE49-F238E27FC236}">
                <a16:creationId xmlns:a16="http://schemas.microsoft.com/office/drawing/2014/main" id="{E8E3B1EA-8AB0-C648-BC7C-2FAED5ECB5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0100" y="531813"/>
            <a:ext cx="3552825" cy="26638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39683" name="Rectangle 3">
            <a:extLst>
              <a:ext uri="{FF2B5EF4-FFF2-40B4-BE49-F238E27FC236}">
                <a16:creationId xmlns:a16="http://schemas.microsoft.com/office/drawing/2014/main" id="{3865EF26-0F17-AB4B-9EEA-D98B48F523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2350" y="3373438"/>
            <a:ext cx="8188325" cy="319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Rectangle 2">
            <a:extLst>
              <a:ext uri="{FF2B5EF4-FFF2-40B4-BE49-F238E27FC236}">
                <a16:creationId xmlns:a16="http://schemas.microsoft.com/office/drawing/2014/main" id="{96F242F6-2996-3E49-919A-ED08A0D4B8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0100" y="531813"/>
            <a:ext cx="3552825" cy="26638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39683" name="Rectangle 3">
            <a:extLst>
              <a:ext uri="{FF2B5EF4-FFF2-40B4-BE49-F238E27FC236}">
                <a16:creationId xmlns:a16="http://schemas.microsoft.com/office/drawing/2014/main" id="{592BE4D9-200E-AB4D-82AD-3FDD8CA74B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2350" y="3373438"/>
            <a:ext cx="8188325" cy="319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>
            <a:extLst>
              <a:ext uri="{FF2B5EF4-FFF2-40B4-BE49-F238E27FC236}">
                <a16:creationId xmlns:a16="http://schemas.microsoft.com/office/drawing/2014/main" id="{2629F855-7272-6145-AE78-CB3EFA0763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0100" y="531813"/>
            <a:ext cx="3552825" cy="26638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40707" name="Rectangle 3">
            <a:extLst>
              <a:ext uri="{FF2B5EF4-FFF2-40B4-BE49-F238E27FC236}">
                <a16:creationId xmlns:a16="http://schemas.microsoft.com/office/drawing/2014/main" id="{78CCA393-B753-4945-B266-675912B553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2350" y="3373438"/>
            <a:ext cx="8188325" cy="319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>
            <a:extLst>
              <a:ext uri="{FF2B5EF4-FFF2-40B4-BE49-F238E27FC236}">
                <a16:creationId xmlns:a16="http://schemas.microsoft.com/office/drawing/2014/main" id="{2629F855-7272-6145-AE78-CB3EFA0763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0100" y="531813"/>
            <a:ext cx="3552825" cy="26638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40707" name="Rectangle 3">
            <a:extLst>
              <a:ext uri="{FF2B5EF4-FFF2-40B4-BE49-F238E27FC236}">
                <a16:creationId xmlns:a16="http://schemas.microsoft.com/office/drawing/2014/main" id="{78CCA393-B753-4945-B266-675912B553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2350" y="3373438"/>
            <a:ext cx="8188325" cy="319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74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>
            <a:extLst>
              <a:ext uri="{FF2B5EF4-FFF2-40B4-BE49-F238E27FC236}">
                <a16:creationId xmlns:a16="http://schemas.microsoft.com/office/drawing/2014/main" id="{0BC627A1-BD02-484E-B892-89263756D7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0100" y="531813"/>
            <a:ext cx="3552825" cy="26638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41731" name="Rectangle 3">
            <a:extLst>
              <a:ext uri="{FF2B5EF4-FFF2-40B4-BE49-F238E27FC236}">
                <a16:creationId xmlns:a16="http://schemas.microsoft.com/office/drawing/2014/main" id="{E506C797-217F-5C4A-8FA6-F86E605651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2350" y="3373438"/>
            <a:ext cx="8188325" cy="319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44EA61DD-10E4-E74F-8F18-96309D53F36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41141BC-7D2F-D242-AC19-90F7523640C3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40DBB190-9DA9-6744-BDDF-C943E0AC4B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5339996D-7FBC-B440-BBB5-1B3E50FB2D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825FC783-4D3B-654E-B46F-5C723E6D4DA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32DE16A-4FC0-B945-815D-7B3307B49DF8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E2E3CADA-91CA-8E4E-90A0-FBEE72F6D5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F6B0E086-1E0C-EC44-BD89-913976AB3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825FC783-4D3B-654E-B46F-5C723E6D4DA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32DE16A-4FC0-B945-815D-7B3307B49DF8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E2E3CADA-91CA-8E4E-90A0-FBEE72F6D5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F6B0E086-1E0C-EC44-BD89-913976AB3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05340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D89F5487-29CD-B74D-A408-D807BBA47029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4106539-F79B-ED41-8EB0-0A295B3627C3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F6749A80-425A-DB41-903B-28C41D0A5F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68688" y="622300"/>
            <a:ext cx="3311525" cy="2484438"/>
          </a:xfrm>
          <a:solidFill>
            <a:srgbClr val="FFFFFF"/>
          </a:solidFill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C893DC70-167B-0644-AEFE-D6C0DF028A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3663" y="3378200"/>
            <a:ext cx="7505700" cy="2794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D89F5487-29CD-B74D-A408-D807BBA47029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4106539-F79B-ED41-8EB0-0A295B3627C3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F6749A80-425A-DB41-903B-28C41D0A5F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68688" y="622300"/>
            <a:ext cx="3311525" cy="2484438"/>
          </a:xfrm>
          <a:solidFill>
            <a:srgbClr val="FFFFFF"/>
          </a:solidFill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C893DC70-167B-0644-AEFE-D6C0DF028A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3663" y="3378200"/>
            <a:ext cx="7505700" cy="2794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7376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>
            <a:extLst>
              <a:ext uri="{FF2B5EF4-FFF2-40B4-BE49-F238E27FC236}">
                <a16:creationId xmlns:a16="http://schemas.microsoft.com/office/drawing/2014/main" id="{4EFA8E79-9C86-D447-82D3-BF77CD1F9C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0100" y="531813"/>
            <a:ext cx="3552825" cy="26638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36611" name="Rectangle 3">
            <a:extLst>
              <a:ext uri="{FF2B5EF4-FFF2-40B4-BE49-F238E27FC236}">
                <a16:creationId xmlns:a16="http://schemas.microsoft.com/office/drawing/2014/main" id="{0E810076-B3BD-D346-96EE-00001C5F99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2350" y="3373438"/>
            <a:ext cx="8188325" cy="319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D89F5487-29CD-B74D-A408-D807BBA47029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4106539-F79B-ED41-8EB0-0A295B3627C3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F6749A80-425A-DB41-903B-28C41D0A5F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68688" y="622300"/>
            <a:ext cx="3311525" cy="2484438"/>
          </a:xfrm>
          <a:solidFill>
            <a:srgbClr val="FFFFFF"/>
          </a:solidFill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C893DC70-167B-0644-AEFE-D6C0DF028A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3663" y="3378200"/>
            <a:ext cx="7505700" cy="2794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39724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D89F5487-29CD-B74D-A408-D807BBA47029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4106539-F79B-ED41-8EB0-0A295B3627C3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F6749A80-425A-DB41-903B-28C41D0A5F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68688" y="622300"/>
            <a:ext cx="3311525" cy="2484438"/>
          </a:xfrm>
          <a:solidFill>
            <a:srgbClr val="FFFFFF"/>
          </a:solidFill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C893DC70-167B-0644-AEFE-D6C0DF028A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3663" y="3378200"/>
            <a:ext cx="7505700" cy="2794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41247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>
            <a:extLst>
              <a:ext uri="{FF2B5EF4-FFF2-40B4-BE49-F238E27FC236}">
                <a16:creationId xmlns:a16="http://schemas.microsoft.com/office/drawing/2014/main" id="{08EE620E-921F-D646-A93C-F1CCBF28C032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A4C5D8A-F74F-9B41-A15E-8A100D9B95BD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C88577D3-EEDB-AD49-9FCC-317BF043E5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F6926E88-4324-1B4D-BE60-BFFC3FB216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id="{0C9DA423-D148-BE4C-B525-8AEA7746EE6A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79B5ABC-1C5E-CA4F-AC75-C03EFA9D9624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FE057F03-EF41-E240-B327-EE411A5D51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F73DF0AB-7547-0842-A794-4BC9E760A4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0CD96FEC-970F-2F42-A859-22F636D87C1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9D3F1A7-4EFD-7A4D-9546-490337B58C4E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9DD4981F-ACAC-2749-8256-AC64A10BF5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FD081656-060C-9745-99AC-D3D88CF1D5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id="{DAB27F4A-FF33-9140-9577-B2505A6AE029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45E0916-939A-5146-9EBA-570AF28CBCCD}" type="slidenum">
              <a:rPr lang="en-US" altLang="en-US" sz="1200"/>
              <a:pPr/>
              <a:t>56</a:t>
            </a:fld>
            <a:endParaRPr lang="en-US" altLang="en-US" sz="1200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AFD4145A-FE25-604E-8233-F606CF8BE9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96AB7171-AC39-A148-8E95-35D3581137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id="{4A310DF7-6D36-3C4C-AFC2-ABD72C4960F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17FE909-2111-994C-A7CE-076C1321B410}" type="slidenum">
              <a:rPr lang="en-US" altLang="en-US" sz="1200"/>
              <a:pPr/>
              <a:t>57</a:t>
            </a:fld>
            <a:endParaRPr lang="en-US" altLang="en-US" sz="1200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16D39CCB-8A40-C043-94A5-2CFC137A91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754F9E93-9CF4-3D47-908A-264E447420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>
            <a:extLst>
              <a:ext uri="{FF2B5EF4-FFF2-40B4-BE49-F238E27FC236}">
                <a16:creationId xmlns:a16="http://schemas.microsoft.com/office/drawing/2014/main" id="{A125E4F3-9DA7-DC4F-944C-1859936E3E5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5CD5518-ACB4-C04C-86A5-2AD9140E0D8D}" type="slidenum">
              <a:rPr lang="en-US" altLang="en-US" sz="1200"/>
              <a:pPr/>
              <a:t>58</a:t>
            </a:fld>
            <a:endParaRPr lang="en-US" altLang="en-US" sz="1200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32C9A19D-122F-224C-864F-10402A4470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B2007B89-9519-B640-9A2C-E28FDE94A2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>
            <a:extLst>
              <a:ext uri="{FF2B5EF4-FFF2-40B4-BE49-F238E27FC236}">
                <a16:creationId xmlns:a16="http://schemas.microsoft.com/office/drawing/2014/main" id="{C209648B-137E-3E4D-9BFA-CF4E58F1200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DACFFB3-6A7D-2746-A743-FADA6B99BE24}" type="slidenum">
              <a:rPr lang="en-US" altLang="en-US" sz="1200"/>
              <a:pPr/>
              <a:t>59</a:t>
            </a:fld>
            <a:endParaRPr lang="en-US" altLang="en-US" sz="1200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F310305C-12DB-C946-ABA1-AE6B5940A4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68688" y="622300"/>
            <a:ext cx="3311525" cy="2484438"/>
          </a:xfrm>
          <a:solidFill>
            <a:srgbClr val="FFFFFF"/>
          </a:solidFill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21507F23-CD79-9F4E-B2A4-A4CC3A04D9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3663" y="3378200"/>
            <a:ext cx="7505700" cy="2794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>
            <a:extLst>
              <a:ext uri="{FF2B5EF4-FFF2-40B4-BE49-F238E27FC236}">
                <a16:creationId xmlns:a16="http://schemas.microsoft.com/office/drawing/2014/main" id="{8779FFC6-BC66-0F44-912A-24B4216E841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91C0B35-6068-534D-B553-CED68EE1464C}" type="slidenum">
              <a:rPr lang="en-US" altLang="en-US" sz="1200"/>
              <a:pPr/>
              <a:t>60</a:t>
            </a:fld>
            <a:endParaRPr lang="en-US" altLang="en-US" sz="1200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A97C2973-FE37-034E-A8F6-BEBDCD96A9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68688" y="622300"/>
            <a:ext cx="3311525" cy="2484438"/>
          </a:xfrm>
          <a:solidFill>
            <a:srgbClr val="FFFFFF"/>
          </a:solidFill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104C5E97-C9AA-2447-B499-F6CFBAF643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3663" y="3378200"/>
            <a:ext cx="7505700" cy="2794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C73772D3-3038-4E41-AFB3-7AD5532BA916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8EC02D3-1D1C-CA47-822D-FD863C8D1AE8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6B2EF432-FA22-EE46-BFB9-FB8919904D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EF748E2-84AA-9F4E-B7E2-ACA877973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>
            <a:extLst>
              <a:ext uri="{FF2B5EF4-FFF2-40B4-BE49-F238E27FC236}">
                <a16:creationId xmlns:a16="http://schemas.microsoft.com/office/drawing/2014/main" id="{A0312186-27C6-3144-95CC-93F4CC36B522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D07535C-92D2-A844-B306-586ABCAF99BF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74C47F5F-441A-B245-8792-D9EBC6F606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68688" y="622300"/>
            <a:ext cx="3311525" cy="2484438"/>
          </a:xfrm>
          <a:solidFill>
            <a:srgbClr val="FFFFFF"/>
          </a:solidFill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8C779FF8-771D-694C-8D47-7299A61D9A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3663" y="3378200"/>
            <a:ext cx="7505700" cy="2794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>
            <a:extLst>
              <a:ext uri="{FF2B5EF4-FFF2-40B4-BE49-F238E27FC236}">
                <a16:creationId xmlns:a16="http://schemas.microsoft.com/office/drawing/2014/main" id="{00204CE4-56AD-0D4B-BC15-B7EE6D92C93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A50341-2B37-4B48-AF8F-4B9663576E83}" type="slidenum">
              <a:rPr lang="en-US" altLang="en-US" sz="1200"/>
              <a:pPr/>
              <a:t>62</a:t>
            </a:fld>
            <a:endParaRPr lang="en-US" altLang="en-US" sz="1200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7C248AAA-CD52-3F4A-BBA1-C70A39542F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68688" y="622300"/>
            <a:ext cx="3311525" cy="2484438"/>
          </a:xfrm>
          <a:solidFill>
            <a:srgbClr val="FFFFFF"/>
          </a:solidFill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E4B84630-82D7-994F-9A0F-9A1271F464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3663" y="3378200"/>
            <a:ext cx="7505700" cy="2794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>
            <a:extLst>
              <a:ext uri="{FF2B5EF4-FFF2-40B4-BE49-F238E27FC236}">
                <a16:creationId xmlns:a16="http://schemas.microsoft.com/office/drawing/2014/main" id="{CE5B0C41-68E0-FC40-AAA8-21A0C425083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FCAA6C6-DBB1-BE42-A69A-E849D810641D}" type="slidenum">
              <a:rPr lang="en-US" altLang="en-US" sz="1200"/>
              <a:pPr/>
              <a:t>63</a:t>
            </a:fld>
            <a:endParaRPr lang="en-US" altLang="en-US" sz="1200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59E2FE44-F7F4-E74D-8449-21697A7358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68688" y="622300"/>
            <a:ext cx="3311525" cy="2484438"/>
          </a:xfrm>
          <a:solidFill>
            <a:srgbClr val="FFFFFF"/>
          </a:solidFill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ECCD97BC-2E9E-754F-8BC3-918A96F446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3663" y="3378200"/>
            <a:ext cx="7505700" cy="2794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>
            <a:extLst>
              <a:ext uri="{FF2B5EF4-FFF2-40B4-BE49-F238E27FC236}">
                <a16:creationId xmlns:a16="http://schemas.microsoft.com/office/drawing/2014/main" id="{E75CEDCA-D791-774C-AB9B-926B0919125B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1D0076A-B620-A545-9929-922F8491406A}" type="slidenum">
              <a:rPr lang="en-US" altLang="en-US" sz="1200"/>
              <a:pPr/>
              <a:t>64</a:t>
            </a:fld>
            <a:endParaRPr lang="en-US" altLang="en-US" sz="1200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4D54565C-22A5-0B4D-846C-4B979C5224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68688" y="622300"/>
            <a:ext cx="3311525" cy="2484438"/>
          </a:xfrm>
          <a:solidFill>
            <a:srgbClr val="FFFFFF"/>
          </a:solidFill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3571BE38-3B6D-5142-94EF-98A248663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3663" y="3378200"/>
            <a:ext cx="7505700" cy="2794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>
            <a:extLst>
              <a:ext uri="{FF2B5EF4-FFF2-40B4-BE49-F238E27FC236}">
                <a16:creationId xmlns:a16="http://schemas.microsoft.com/office/drawing/2014/main" id="{64FBD91D-1F5A-F94D-BF43-BBFC0228F132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FCA5A07-71ED-1446-8411-776C7BB5D69F}" type="slidenum">
              <a:rPr lang="en-US" altLang="en-US" sz="1200"/>
              <a:pPr/>
              <a:t>65</a:t>
            </a:fld>
            <a:endParaRPr lang="en-US" altLang="en-US" sz="1200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E45A3339-AD7D-CE4B-B115-928F3D39F6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68688" y="622300"/>
            <a:ext cx="3311525" cy="2484438"/>
          </a:xfrm>
          <a:solidFill>
            <a:srgbClr val="FFFFFF"/>
          </a:solidFill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87A4C575-FAB5-FF42-9E1C-CFA3B6435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3663" y="3378200"/>
            <a:ext cx="7505700" cy="2794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>
            <a:extLst>
              <a:ext uri="{FF2B5EF4-FFF2-40B4-BE49-F238E27FC236}">
                <a16:creationId xmlns:a16="http://schemas.microsoft.com/office/drawing/2014/main" id="{4CADB65E-5B3B-DF42-B046-91525EF3465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2CC384-F007-E346-A0EE-78F0C8041810}" type="slidenum">
              <a:rPr lang="en-US" altLang="en-US" sz="1200"/>
              <a:pPr/>
              <a:t>66</a:t>
            </a:fld>
            <a:endParaRPr lang="en-US" altLang="en-US" sz="1200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4882239D-9DFB-9F42-96D9-A306DF3363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68688" y="622300"/>
            <a:ext cx="3311525" cy="2484438"/>
          </a:xfrm>
          <a:solidFill>
            <a:srgbClr val="FFFFFF"/>
          </a:solidFill>
          <a:ln/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CBE948E-7C5E-674D-8092-8BFDC19DFD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3663" y="3378200"/>
            <a:ext cx="7505700" cy="2794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>
            <a:extLst>
              <a:ext uri="{FF2B5EF4-FFF2-40B4-BE49-F238E27FC236}">
                <a16:creationId xmlns:a16="http://schemas.microsoft.com/office/drawing/2014/main" id="{2EF697F4-EC2D-CC4B-8DCC-2BC88963546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5667A1D-5E8E-7F43-A705-FAA55E825FAE}" type="slidenum">
              <a:rPr lang="en-US" altLang="en-US" sz="1200"/>
              <a:pPr/>
              <a:t>67</a:t>
            </a:fld>
            <a:endParaRPr lang="en-US" altLang="en-US" sz="1200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61A71CE6-D152-EB41-B503-C717966F5C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68688" y="622300"/>
            <a:ext cx="3311525" cy="2484438"/>
          </a:xfrm>
          <a:solidFill>
            <a:srgbClr val="FFFFFF"/>
          </a:solidFill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6D3670D0-6A08-B14F-9A9F-1182AF357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3663" y="3378200"/>
            <a:ext cx="7505700" cy="2794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>
            <a:extLst>
              <a:ext uri="{FF2B5EF4-FFF2-40B4-BE49-F238E27FC236}">
                <a16:creationId xmlns:a16="http://schemas.microsoft.com/office/drawing/2014/main" id="{F39918AE-ECA8-6443-9500-6F46BA0BFB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0100" y="531813"/>
            <a:ext cx="3552825" cy="26638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44803" name="Rectangle 3">
            <a:extLst>
              <a:ext uri="{FF2B5EF4-FFF2-40B4-BE49-F238E27FC236}">
                <a16:creationId xmlns:a16="http://schemas.microsoft.com/office/drawing/2014/main" id="{4B817A9C-D0D4-4745-BBB2-E609A4B3F9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2350" y="3373438"/>
            <a:ext cx="8188325" cy="319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>
            <a:extLst>
              <a:ext uri="{FF2B5EF4-FFF2-40B4-BE49-F238E27FC236}">
                <a16:creationId xmlns:a16="http://schemas.microsoft.com/office/drawing/2014/main" id="{2388731E-4D56-B44A-823C-7FC6D52A71A3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18EA802-DF7A-0A4F-8336-309D9CA485F3}" type="slidenum">
              <a:rPr lang="en-US" altLang="en-US" sz="1200"/>
              <a:pPr/>
              <a:t>71</a:t>
            </a:fld>
            <a:endParaRPr lang="en-US" altLang="en-US" sz="1200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35D8356E-7690-704F-9DFB-3161AAE843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CECCCA41-348A-C64A-BE60-4CA7F0627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>
            <a:extLst>
              <a:ext uri="{FF2B5EF4-FFF2-40B4-BE49-F238E27FC236}">
                <a16:creationId xmlns:a16="http://schemas.microsoft.com/office/drawing/2014/main" id="{4A3E5C2E-DFBC-3E4C-8D0F-BCC96DA85E6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7A0AA9C-4396-FB4F-91A1-B642764EEC19}" type="slidenum">
              <a:rPr lang="en-US" altLang="en-US" sz="1200"/>
              <a:pPr/>
              <a:t>73</a:t>
            </a:fld>
            <a:endParaRPr lang="en-US" altLang="en-US" sz="1200"/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E3E65F8D-DDAC-CB49-8BAD-0864F03D87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EE5A0781-3E30-3C4C-81E4-7C60C3B0C9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>
            <a:extLst>
              <a:ext uri="{FF2B5EF4-FFF2-40B4-BE49-F238E27FC236}">
                <a16:creationId xmlns:a16="http://schemas.microsoft.com/office/drawing/2014/main" id="{2B808071-52C2-1F40-AC3A-A857BFF3FE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0100" y="531813"/>
            <a:ext cx="3552825" cy="26638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37635" name="Rectangle 3">
            <a:extLst>
              <a:ext uri="{FF2B5EF4-FFF2-40B4-BE49-F238E27FC236}">
                <a16:creationId xmlns:a16="http://schemas.microsoft.com/office/drawing/2014/main" id="{5A45C6A5-2D29-084E-BA2A-FB6C8274E6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2350" y="3373438"/>
            <a:ext cx="8188325" cy="319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>
            <a:extLst>
              <a:ext uri="{FF2B5EF4-FFF2-40B4-BE49-F238E27FC236}">
                <a16:creationId xmlns:a16="http://schemas.microsoft.com/office/drawing/2014/main" id="{1BEF1118-8A5C-034C-86A8-409923A42AB2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7AA71D4-D9CC-BA46-8031-CC213C4F90F4}" type="slidenum">
              <a:rPr lang="en-US" altLang="en-US" sz="1200"/>
              <a:pPr/>
              <a:t>74</a:t>
            </a:fld>
            <a:endParaRPr lang="en-US" altLang="en-US" sz="1200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EC5F3D64-25C0-474F-BFD6-784C0E8272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972A34BA-CD5F-3B48-B86D-E384641E0D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>
            <a:extLst>
              <a:ext uri="{FF2B5EF4-FFF2-40B4-BE49-F238E27FC236}">
                <a16:creationId xmlns:a16="http://schemas.microsoft.com/office/drawing/2014/main" id="{DEBF24BC-A299-1041-97A9-65160D3E9A0A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20C370A-73A7-134D-B4E7-DEAECD66DCA8}" type="slidenum">
              <a:rPr lang="en-US" altLang="en-US" sz="1200"/>
              <a:pPr/>
              <a:t>76</a:t>
            </a:fld>
            <a:endParaRPr lang="en-US" altLang="en-US" sz="1200"/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FBC1C2A7-9A23-364F-9A27-83187884BF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9FC3B61B-4A13-344D-9008-D9AA0F0D7A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Image Placeholder 1">
            <a:extLst>
              <a:ext uri="{FF2B5EF4-FFF2-40B4-BE49-F238E27FC236}">
                <a16:creationId xmlns:a16="http://schemas.microsoft.com/office/drawing/2014/main" id="{8448DF25-F129-D94F-89F5-60CE4FDBEF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8" name="Notes Placeholder 2">
            <a:extLst>
              <a:ext uri="{FF2B5EF4-FFF2-40B4-BE49-F238E27FC236}">
                <a16:creationId xmlns:a16="http://schemas.microsoft.com/office/drawing/2014/main" id="{18426323-9E0A-F34F-871C-3FDA170DB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26979" name="Slide Number Placeholder 3">
            <a:extLst>
              <a:ext uri="{FF2B5EF4-FFF2-40B4-BE49-F238E27FC236}">
                <a16:creationId xmlns:a16="http://schemas.microsoft.com/office/drawing/2014/main" id="{4FC67C3B-5722-AD41-B082-1D65F1F22C9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E7A6464-0888-A24A-BCF3-C11C7601509D}" type="slidenum">
              <a:rPr lang="en-US" altLang="en-US" sz="1200"/>
              <a:pPr/>
              <a:t>79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1FEA10C5-91EF-2342-81D5-E072E06212C3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031C4AA-0E15-CA43-B7B2-8B99A736F66A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308A0F5C-08E2-C848-97F6-DD79A3C881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A5D1195-D384-9446-98B2-7A9F106633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>
            <a:extLst>
              <a:ext uri="{FF2B5EF4-FFF2-40B4-BE49-F238E27FC236}">
                <a16:creationId xmlns:a16="http://schemas.microsoft.com/office/drawing/2014/main" id="{DEE8EBEA-2E3D-FA48-8101-08CFEB9E6C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0100" y="531813"/>
            <a:ext cx="3552825" cy="26638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38659" name="Rectangle 3">
            <a:extLst>
              <a:ext uri="{FF2B5EF4-FFF2-40B4-BE49-F238E27FC236}">
                <a16:creationId xmlns:a16="http://schemas.microsoft.com/office/drawing/2014/main" id="{C6661B3D-7A30-BE45-A042-F22D9F2C1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2350" y="3373438"/>
            <a:ext cx="8188325" cy="319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>
            <a:extLst>
              <a:ext uri="{FF2B5EF4-FFF2-40B4-BE49-F238E27FC236}">
                <a16:creationId xmlns:a16="http://schemas.microsoft.com/office/drawing/2014/main" id="{DEE8EBEA-2E3D-FA48-8101-08CFEB9E6C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0100" y="531813"/>
            <a:ext cx="3552825" cy="26638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38659" name="Rectangle 3">
            <a:extLst>
              <a:ext uri="{FF2B5EF4-FFF2-40B4-BE49-F238E27FC236}">
                <a16:creationId xmlns:a16="http://schemas.microsoft.com/office/drawing/2014/main" id="{C6661B3D-7A30-BE45-A042-F22D9F2C1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2350" y="3373438"/>
            <a:ext cx="8188325" cy="319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51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>
            <a:extLst>
              <a:ext uri="{FF2B5EF4-FFF2-40B4-BE49-F238E27FC236}">
                <a16:creationId xmlns:a16="http://schemas.microsoft.com/office/drawing/2014/main" id="{6E0D0BEA-989F-CD47-91B0-41BC4ACAB7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09950" y="558800"/>
            <a:ext cx="3514725" cy="26352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35235" name="Rectangle 3">
            <a:extLst>
              <a:ext uri="{FF2B5EF4-FFF2-40B4-BE49-F238E27FC236}">
                <a16:creationId xmlns:a16="http://schemas.microsoft.com/office/drawing/2014/main" id="{8B1D6C41-7FD6-DC48-991E-844D41346E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08113" y="3363913"/>
            <a:ext cx="182562" cy="2794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2272956B-AF67-2147-8CF5-516F7415529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E1A667B-A082-6540-8D01-291A0B8F3EFF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11807428-B029-5547-BFA0-630FBD5E32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CA3D991D-8098-944A-A5F3-DB21354CD6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7CF22EA7-6492-1A41-AABA-7C03DFD48925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0"/>
            <a:ext cx="9147175" cy="6867525"/>
            <a:chOff x="-2" y="0"/>
            <a:chExt cx="5762" cy="4326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335F96AF-CF65-F740-8FDF-E36AB7A56DB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" name="Rectangle 4">
                <a:extLst>
                  <a:ext uri="{FF2B5EF4-FFF2-40B4-BE49-F238E27FC236}">
                    <a16:creationId xmlns:a16="http://schemas.microsoft.com/office/drawing/2014/main" id="{0FBA8DD5-1A3C-A646-B35D-98360B2D2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DE750755-07B4-FD4E-907B-CFD1FE1EB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" name="Rectangle 6">
                <a:extLst>
                  <a:ext uri="{FF2B5EF4-FFF2-40B4-BE49-F238E27FC236}">
                    <a16:creationId xmlns:a16="http://schemas.microsoft.com/office/drawing/2014/main" id="{A7941625-4FED-D745-AB88-65706478D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" name="Rectangle 7">
                <a:extLst>
                  <a:ext uri="{FF2B5EF4-FFF2-40B4-BE49-F238E27FC236}">
                    <a16:creationId xmlns:a16="http://schemas.microsoft.com/office/drawing/2014/main" id="{6BE0F842-2A3D-9F4B-9F35-9AF2CD875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543A7296-35D6-FD4B-B179-53F704DEB7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1A721721-B301-8346-9678-92967C88B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4" name="Rectangle 10">
                <a:extLst>
                  <a:ext uri="{FF2B5EF4-FFF2-40B4-BE49-F238E27FC236}">
                    <a16:creationId xmlns:a16="http://schemas.microsoft.com/office/drawing/2014/main" id="{C0FA222F-C55A-B045-B6AE-84B1A5761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" name="Rectangle 11">
                <a:extLst>
                  <a:ext uri="{FF2B5EF4-FFF2-40B4-BE49-F238E27FC236}">
                    <a16:creationId xmlns:a16="http://schemas.microsoft.com/office/drawing/2014/main" id="{425FCB17-D83E-C245-A140-E254D6489C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" name="Rectangle 12">
                <a:extLst>
                  <a:ext uri="{FF2B5EF4-FFF2-40B4-BE49-F238E27FC236}">
                    <a16:creationId xmlns:a16="http://schemas.microsoft.com/office/drawing/2014/main" id="{4814F131-1A50-1A43-AD65-3B80F3BA18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" name="Rectangle 13">
                <a:extLst>
                  <a:ext uri="{FF2B5EF4-FFF2-40B4-BE49-F238E27FC236}">
                    <a16:creationId xmlns:a16="http://schemas.microsoft.com/office/drawing/2014/main" id="{6EAB2C73-4C31-E34C-900D-6A579C7A5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" name="Rectangle 14">
                <a:extLst>
                  <a:ext uri="{FF2B5EF4-FFF2-40B4-BE49-F238E27FC236}">
                    <a16:creationId xmlns:a16="http://schemas.microsoft.com/office/drawing/2014/main" id="{49239430-FBC5-9B41-AD65-46652445D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" name="Rectangle 15">
                <a:extLst>
                  <a:ext uri="{FF2B5EF4-FFF2-40B4-BE49-F238E27FC236}">
                    <a16:creationId xmlns:a16="http://schemas.microsoft.com/office/drawing/2014/main" id="{1F6DC778-4250-074C-8AAB-71B317162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199C5E8D-EB4C-E149-9058-8412FC6CAB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" name="Rectangle 17">
                <a:extLst>
                  <a:ext uri="{FF2B5EF4-FFF2-40B4-BE49-F238E27FC236}">
                    <a16:creationId xmlns:a16="http://schemas.microsoft.com/office/drawing/2014/main" id="{0461FA08-BA65-7448-B24B-1BED73DA2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" name="Rectangle 18">
                <a:extLst>
                  <a:ext uri="{FF2B5EF4-FFF2-40B4-BE49-F238E27FC236}">
                    <a16:creationId xmlns:a16="http://schemas.microsoft.com/office/drawing/2014/main" id="{E488005B-5BAF-9E4F-9C97-D2CD15066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" name="Rectangle 19">
                <a:extLst>
                  <a:ext uri="{FF2B5EF4-FFF2-40B4-BE49-F238E27FC236}">
                    <a16:creationId xmlns:a16="http://schemas.microsoft.com/office/drawing/2014/main" id="{6FB52905-59DF-6744-961C-5722C473B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4" name="Rectangle 20">
                <a:extLst>
                  <a:ext uri="{FF2B5EF4-FFF2-40B4-BE49-F238E27FC236}">
                    <a16:creationId xmlns:a16="http://schemas.microsoft.com/office/drawing/2014/main" id="{F0D8C443-C8B6-C449-98F7-A12264E25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" name="Rectangle 21">
                <a:extLst>
                  <a:ext uri="{FF2B5EF4-FFF2-40B4-BE49-F238E27FC236}">
                    <a16:creationId xmlns:a16="http://schemas.microsoft.com/office/drawing/2014/main" id="{4EE6518C-3B90-B447-98E6-675BB0E73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6" name="Rectangle 22">
                <a:extLst>
                  <a:ext uri="{FF2B5EF4-FFF2-40B4-BE49-F238E27FC236}">
                    <a16:creationId xmlns:a16="http://schemas.microsoft.com/office/drawing/2014/main" id="{736BEE15-64FD-604A-8F24-308C9F165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" name="Rectangle 23">
                <a:extLst>
                  <a:ext uri="{FF2B5EF4-FFF2-40B4-BE49-F238E27FC236}">
                    <a16:creationId xmlns:a16="http://schemas.microsoft.com/office/drawing/2014/main" id="{0346F5BA-B22D-4148-93F1-07C14CCB5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" name="Rectangle 24">
                <a:extLst>
                  <a:ext uri="{FF2B5EF4-FFF2-40B4-BE49-F238E27FC236}">
                    <a16:creationId xmlns:a16="http://schemas.microsoft.com/office/drawing/2014/main" id="{513B9720-46FC-2749-88EA-E6E8E1095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9" name="Rectangle 25">
                <a:extLst>
                  <a:ext uri="{FF2B5EF4-FFF2-40B4-BE49-F238E27FC236}">
                    <a16:creationId xmlns:a16="http://schemas.microsoft.com/office/drawing/2014/main" id="{FFF0844D-9A11-3947-8789-1864D785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" name="Rectangle 26">
                <a:extLst>
                  <a:ext uri="{FF2B5EF4-FFF2-40B4-BE49-F238E27FC236}">
                    <a16:creationId xmlns:a16="http://schemas.microsoft.com/office/drawing/2014/main" id="{F47CA238-4427-FA4F-AA3B-5401BF4A1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" name="Rectangle 27">
                <a:extLst>
                  <a:ext uri="{FF2B5EF4-FFF2-40B4-BE49-F238E27FC236}">
                    <a16:creationId xmlns:a16="http://schemas.microsoft.com/office/drawing/2014/main" id="{916598B7-EDD2-C04B-9349-724B60FA1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" name="Rectangle 28">
                <a:extLst>
                  <a:ext uri="{FF2B5EF4-FFF2-40B4-BE49-F238E27FC236}">
                    <a16:creationId xmlns:a16="http://schemas.microsoft.com/office/drawing/2014/main" id="{2153D47F-48D2-9740-A0E9-4634E407BC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" name="Rectangle 29">
                <a:extLst>
                  <a:ext uri="{FF2B5EF4-FFF2-40B4-BE49-F238E27FC236}">
                    <a16:creationId xmlns:a16="http://schemas.microsoft.com/office/drawing/2014/main" id="{13495794-7102-7945-8292-CF78699A2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" name="Rectangle 30">
                <a:extLst>
                  <a:ext uri="{FF2B5EF4-FFF2-40B4-BE49-F238E27FC236}">
                    <a16:creationId xmlns:a16="http://schemas.microsoft.com/office/drawing/2014/main" id="{6BF72A6F-671B-FA41-B17C-6D54AC557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" name="Rectangle 31">
                <a:extLst>
                  <a:ext uri="{FF2B5EF4-FFF2-40B4-BE49-F238E27FC236}">
                    <a16:creationId xmlns:a16="http://schemas.microsoft.com/office/drawing/2014/main" id="{33AB9A23-0C72-9E4C-8D15-75B2103D94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6" name="Rectangle 32">
                <a:extLst>
                  <a:ext uri="{FF2B5EF4-FFF2-40B4-BE49-F238E27FC236}">
                    <a16:creationId xmlns:a16="http://schemas.microsoft.com/office/drawing/2014/main" id="{D37D98F3-67AE-E04E-B5F3-210DD03AC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" name="Rectangle 33">
                <a:extLst>
                  <a:ext uri="{FF2B5EF4-FFF2-40B4-BE49-F238E27FC236}">
                    <a16:creationId xmlns:a16="http://schemas.microsoft.com/office/drawing/2014/main" id="{6A5240D6-AE57-B742-8CFE-2248A02560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" name="Rectangle 34">
                <a:extLst>
                  <a:ext uri="{FF2B5EF4-FFF2-40B4-BE49-F238E27FC236}">
                    <a16:creationId xmlns:a16="http://schemas.microsoft.com/office/drawing/2014/main" id="{BAF075D9-C7E2-814E-9494-C95BAE22DC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" name="Rectangle 35">
                <a:extLst>
                  <a:ext uri="{FF2B5EF4-FFF2-40B4-BE49-F238E27FC236}">
                    <a16:creationId xmlns:a16="http://schemas.microsoft.com/office/drawing/2014/main" id="{F0EC7435-480A-A247-AB3E-7F883353F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" name="Rectangle 36">
                <a:extLst>
                  <a:ext uri="{FF2B5EF4-FFF2-40B4-BE49-F238E27FC236}">
                    <a16:creationId xmlns:a16="http://schemas.microsoft.com/office/drawing/2014/main" id="{ADE5C2B6-28D1-AF49-AD7C-8323AE622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" name="Rectangle 37">
                <a:extLst>
                  <a:ext uri="{FF2B5EF4-FFF2-40B4-BE49-F238E27FC236}">
                    <a16:creationId xmlns:a16="http://schemas.microsoft.com/office/drawing/2014/main" id="{CD970FE8-8654-AF44-AC12-B42F6132D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" name="Rectangle 38">
                <a:extLst>
                  <a:ext uri="{FF2B5EF4-FFF2-40B4-BE49-F238E27FC236}">
                    <a16:creationId xmlns:a16="http://schemas.microsoft.com/office/drawing/2014/main" id="{D7A9D6DE-2DBA-3048-A905-B563E288A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" name="Rectangle 39">
                <a:extLst>
                  <a:ext uri="{FF2B5EF4-FFF2-40B4-BE49-F238E27FC236}">
                    <a16:creationId xmlns:a16="http://schemas.microsoft.com/office/drawing/2014/main" id="{88230F65-071C-114C-8387-B4D899007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" name="Rectangle 40">
                <a:extLst>
                  <a:ext uri="{FF2B5EF4-FFF2-40B4-BE49-F238E27FC236}">
                    <a16:creationId xmlns:a16="http://schemas.microsoft.com/office/drawing/2014/main" id="{9D93F7F7-CC31-4541-84A5-C36086463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" name="Rectangle 41">
                <a:extLst>
                  <a:ext uri="{FF2B5EF4-FFF2-40B4-BE49-F238E27FC236}">
                    <a16:creationId xmlns:a16="http://schemas.microsoft.com/office/drawing/2014/main" id="{F5E18259-E8B1-BC4A-9C89-185A2A5DF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" name="Rectangle 42">
                <a:extLst>
                  <a:ext uri="{FF2B5EF4-FFF2-40B4-BE49-F238E27FC236}">
                    <a16:creationId xmlns:a16="http://schemas.microsoft.com/office/drawing/2014/main" id="{486D808D-0985-E348-A9F4-87B155329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7" name="Rectangle 43">
                <a:extLst>
                  <a:ext uri="{FF2B5EF4-FFF2-40B4-BE49-F238E27FC236}">
                    <a16:creationId xmlns:a16="http://schemas.microsoft.com/office/drawing/2014/main" id="{BB84C58C-D0FC-3844-B465-F971E2175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" name="Rectangle 44">
                <a:extLst>
                  <a:ext uri="{FF2B5EF4-FFF2-40B4-BE49-F238E27FC236}">
                    <a16:creationId xmlns:a16="http://schemas.microsoft.com/office/drawing/2014/main" id="{A5C999DF-A828-2F4B-9FA6-35BC6F49AF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" name="Rectangle 45">
                <a:extLst>
                  <a:ext uri="{FF2B5EF4-FFF2-40B4-BE49-F238E27FC236}">
                    <a16:creationId xmlns:a16="http://schemas.microsoft.com/office/drawing/2014/main" id="{88D6F4BA-02CB-FA45-A93E-1F2DFFDF3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0" name="Rectangle 46">
                <a:extLst>
                  <a:ext uri="{FF2B5EF4-FFF2-40B4-BE49-F238E27FC236}">
                    <a16:creationId xmlns:a16="http://schemas.microsoft.com/office/drawing/2014/main" id="{7F87AE2C-2016-7549-AE21-9A1FEFDBC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1" name="Rectangle 47">
                <a:extLst>
                  <a:ext uri="{FF2B5EF4-FFF2-40B4-BE49-F238E27FC236}">
                    <a16:creationId xmlns:a16="http://schemas.microsoft.com/office/drawing/2014/main" id="{D6DF2961-86D3-0140-B704-BA8B95BA31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2" name="Rectangle 48">
                <a:extLst>
                  <a:ext uri="{FF2B5EF4-FFF2-40B4-BE49-F238E27FC236}">
                    <a16:creationId xmlns:a16="http://schemas.microsoft.com/office/drawing/2014/main" id="{5A322C6B-6186-0C41-95CA-61F709A0E1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3" name="Rectangle 49">
                <a:extLst>
                  <a:ext uri="{FF2B5EF4-FFF2-40B4-BE49-F238E27FC236}">
                    <a16:creationId xmlns:a16="http://schemas.microsoft.com/office/drawing/2014/main" id="{FFB3D781-0E75-0E46-A47D-FD616F599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4" name="Rectangle 50">
                <a:extLst>
                  <a:ext uri="{FF2B5EF4-FFF2-40B4-BE49-F238E27FC236}">
                    <a16:creationId xmlns:a16="http://schemas.microsoft.com/office/drawing/2014/main" id="{88935BA5-24CF-F245-8A51-F86BC6B63B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5" name="Rectangle 51">
                <a:extLst>
                  <a:ext uri="{FF2B5EF4-FFF2-40B4-BE49-F238E27FC236}">
                    <a16:creationId xmlns:a16="http://schemas.microsoft.com/office/drawing/2014/main" id="{9BE2064F-CD1E-EF41-92B2-30F39605D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6" name="Rectangle 52">
                <a:extLst>
                  <a:ext uri="{FF2B5EF4-FFF2-40B4-BE49-F238E27FC236}">
                    <a16:creationId xmlns:a16="http://schemas.microsoft.com/office/drawing/2014/main" id="{E158770E-1D32-7442-98B0-FE96E4F9A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" name="Rectangle 53">
                <a:extLst>
                  <a:ext uri="{FF2B5EF4-FFF2-40B4-BE49-F238E27FC236}">
                    <a16:creationId xmlns:a16="http://schemas.microsoft.com/office/drawing/2014/main" id="{288F0CEA-211C-2942-AB59-080B814A0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8" name="Rectangle 54">
                <a:extLst>
                  <a:ext uri="{FF2B5EF4-FFF2-40B4-BE49-F238E27FC236}">
                    <a16:creationId xmlns:a16="http://schemas.microsoft.com/office/drawing/2014/main" id="{7A06A28E-288C-E743-A0CA-061155293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9" name="Rectangle 55">
                <a:extLst>
                  <a:ext uri="{FF2B5EF4-FFF2-40B4-BE49-F238E27FC236}">
                    <a16:creationId xmlns:a16="http://schemas.microsoft.com/office/drawing/2014/main" id="{DFC54A72-96B5-8E4B-AE89-DCCA8D950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0" name="Rectangle 56">
                <a:extLst>
                  <a:ext uri="{FF2B5EF4-FFF2-40B4-BE49-F238E27FC236}">
                    <a16:creationId xmlns:a16="http://schemas.microsoft.com/office/drawing/2014/main" id="{FED8EA24-610E-D94A-AE8D-105C0F759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" name="Rectangle 57">
                <a:extLst>
                  <a:ext uri="{FF2B5EF4-FFF2-40B4-BE49-F238E27FC236}">
                    <a16:creationId xmlns:a16="http://schemas.microsoft.com/office/drawing/2014/main" id="{4927E5AC-B0AE-1246-A78C-9F2853D4B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" name="Rectangle 58">
                <a:extLst>
                  <a:ext uri="{FF2B5EF4-FFF2-40B4-BE49-F238E27FC236}">
                    <a16:creationId xmlns:a16="http://schemas.microsoft.com/office/drawing/2014/main" id="{C9D8322F-84C9-BC46-B269-3F598B597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3" name="Rectangle 59">
                <a:extLst>
                  <a:ext uri="{FF2B5EF4-FFF2-40B4-BE49-F238E27FC236}">
                    <a16:creationId xmlns:a16="http://schemas.microsoft.com/office/drawing/2014/main" id="{940ACE73-7F46-8D48-8A8D-B67D89721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4" name="Rectangle 60">
                <a:extLst>
                  <a:ext uri="{FF2B5EF4-FFF2-40B4-BE49-F238E27FC236}">
                    <a16:creationId xmlns:a16="http://schemas.microsoft.com/office/drawing/2014/main" id="{5B521FEC-8D1F-B043-B67F-2552CCE89F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" name="Rectangle 61">
                <a:extLst>
                  <a:ext uri="{FF2B5EF4-FFF2-40B4-BE49-F238E27FC236}">
                    <a16:creationId xmlns:a16="http://schemas.microsoft.com/office/drawing/2014/main" id="{FBB99794-14F4-ED49-8DBB-C034B964C1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6" name="Rectangle 62">
                <a:extLst>
                  <a:ext uri="{FF2B5EF4-FFF2-40B4-BE49-F238E27FC236}">
                    <a16:creationId xmlns:a16="http://schemas.microsoft.com/office/drawing/2014/main" id="{5F20D6FA-7192-4343-962C-0583BF25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7" name="Rectangle 63">
                <a:extLst>
                  <a:ext uri="{FF2B5EF4-FFF2-40B4-BE49-F238E27FC236}">
                    <a16:creationId xmlns:a16="http://schemas.microsoft.com/office/drawing/2014/main" id="{678F0975-7FF1-F146-8854-74193458A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" name="Rectangle 64">
              <a:extLst>
                <a:ext uri="{FF2B5EF4-FFF2-40B4-BE49-F238E27FC236}">
                  <a16:creationId xmlns:a16="http://schemas.microsoft.com/office/drawing/2014/main" id="{397FE707-3B6D-AF49-A3FE-7AAAA0202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" name="Rectangle 65">
              <a:extLst>
                <a:ext uri="{FF2B5EF4-FFF2-40B4-BE49-F238E27FC236}">
                  <a16:creationId xmlns:a16="http://schemas.microsoft.com/office/drawing/2014/main" id="{61E38A97-8900-4046-A2EC-1A2F3E413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68" name="Rectangle 66">
            <a:extLst>
              <a:ext uri="{FF2B5EF4-FFF2-40B4-BE49-F238E27FC236}">
                <a16:creationId xmlns:a16="http://schemas.microsoft.com/office/drawing/2014/main" id="{77329BFF-320E-8447-BFD1-DAA631E7F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en-US" altLang="en-US">
              <a:latin typeface="Helvetica" pitchFamily="2" charset="0"/>
            </a:endParaRP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447800"/>
            <a:ext cx="7678737" cy="108108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64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>
            <a:extLst>
              <a:ext uri="{FF2B5EF4-FFF2-40B4-BE49-F238E27FC236}">
                <a16:creationId xmlns:a16="http://schemas.microsoft.com/office/drawing/2014/main" id="{40D2A2DF-332A-2C49-814D-56D9CB0EF4B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" name="Rectangle 70">
            <a:extLst>
              <a:ext uri="{FF2B5EF4-FFF2-40B4-BE49-F238E27FC236}">
                <a16:creationId xmlns:a16="http://schemas.microsoft.com/office/drawing/2014/main" id="{7A47D475-5A13-F643-BAE9-A8D1378D03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6194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2E935130-18AB-A343-80BF-74085DCDAB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2C8134D5-818A-C441-B2CB-D9C8169C97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2A8F143D-ED2E-7C48-8315-6D3CE648F9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C7E17A8-5AF1-6E48-9ADB-FE4FE2D79E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8518182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4525" y="533400"/>
            <a:ext cx="2039938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1538" y="533400"/>
            <a:ext cx="5970587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73B682F4-19C7-774A-B1DC-EAF2561D38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45E44AAE-5BC6-844F-9D7F-C3FD71CE06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6DC5242F-8715-434A-8D1D-2149B02195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9410359-650E-CE40-BECD-A5230475C0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3521542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223085E7-97F6-8E48-9C9D-3CE4397DBC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D702EDC0-0998-2C44-AF9F-37DA425655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83311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9413FF61-71A5-AE48-BEEE-B15EDC1F44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65BC569A-7D6E-E046-9F9E-33140E7B44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DBBA7B71-E864-DA49-BA96-6895C087B7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F015A3D-FD58-F342-BB58-9374AC28A3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8972044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958842BB-73DA-7641-B18C-511FE6D350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2EED95E2-985D-AA41-9A38-93933588B9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E293804E-770A-8641-8CD4-FD638D3CFC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64CAA8A-D8C2-7440-A1A7-A709F7C9FE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3341047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87F3911F-A1A2-0E49-81F2-DBFDA1547A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8">
            <a:extLst>
              <a:ext uri="{FF2B5EF4-FFF2-40B4-BE49-F238E27FC236}">
                <a16:creationId xmlns:a16="http://schemas.microsoft.com/office/drawing/2014/main" id="{136D7CF2-C003-1D45-A608-B625F698E9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75233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7">
            <a:extLst>
              <a:ext uri="{FF2B5EF4-FFF2-40B4-BE49-F238E27FC236}">
                <a16:creationId xmlns:a16="http://schemas.microsoft.com/office/drawing/2014/main" id="{981F8C30-A16C-964F-9D4C-48221CB815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id="{46EE8F85-30FD-EB40-A04D-09F63D1536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37972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>
            <a:extLst>
              <a:ext uri="{FF2B5EF4-FFF2-40B4-BE49-F238E27FC236}">
                <a16:creationId xmlns:a16="http://schemas.microsoft.com/office/drawing/2014/main" id="{C9686A8A-AF17-824E-B26F-F0C6613951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8">
            <a:extLst>
              <a:ext uri="{FF2B5EF4-FFF2-40B4-BE49-F238E27FC236}">
                <a16:creationId xmlns:a16="http://schemas.microsoft.com/office/drawing/2014/main" id="{C3762778-D263-DE41-A03C-2FD8EA7216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D288E5E4-2072-D841-8F80-15E42A8D56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F2533BF-22A4-3C4A-9B88-2085F4CD5C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6100313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3415468A-E959-9348-AC5F-3CE716D611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2D7A898B-2488-ED49-98C7-4064D85A43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D82AAA72-1767-5B48-813D-921660EF78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424574E-9BBD-FB4F-B4BE-91E745C7A3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1414169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5217AA2C-2687-C348-9AB4-88DA6AD5A7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656449D2-38C3-F740-92E4-DBEB39248D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2E1FE0A5-7E81-204F-BBF6-45CA6058DB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485A2B0-C225-FF48-A2CC-DFCFED212E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044967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504159D8-15EB-9E42-B745-BC024C42E86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7175" cy="6867525"/>
            <a:chOff x="0" y="0"/>
            <a:chExt cx="5762" cy="4326"/>
          </a:xfrm>
        </p:grpSpPr>
        <p:sp>
          <p:nvSpPr>
            <p:cNvPr id="1031" name="Rectangle 3">
              <a:extLst>
                <a:ext uri="{FF2B5EF4-FFF2-40B4-BE49-F238E27FC236}">
                  <a16:creationId xmlns:a16="http://schemas.microsoft.com/office/drawing/2014/main" id="{4CE5618E-323E-6046-A0BB-19523774D53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2" name="Rectangle 4">
              <a:extLst>
                <a:ext uri="{FF2B5EF4-FFF2-40B4-BE49-F238E27FC236}">
                  <a16:creationId xmlns:a16="http://schemas.microsoft.com/office/drawing/2014/main" id="{42C0ED33-2D0D-544E-B2BC-742A56BFDFF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3" name="Rectangle 5">
              <a:extLst>
                <a:ext uri="{FF2B5EF4-FFF2-40B4-BE49-F238E27FC236}">
                  <a16:creationId xmlns:a16="http://schemas.microsoft.com/office/drawing/2014/main" id="{1D5334DF-0734-A24C-9D72-F5285AB8A06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4" name="Rectangle 6">
              <a:extLst>
                <a:ext uri="{FF2B5EF4-FFF2-40B4-BE49-F238E27FC236}">
                  <a16:creationId xmlns:a16="http://schemas.microsoft.com/office/drawing/2014/main" id="{301AA869-D2EC-AA48-B8BC-5DFD09CDD63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5" name="Rectangle 7">
              <a:extLst>
                <a:ext uri="{FF2B5EF4-FFF2-40B4-BE49-F238E27FC236}">
                  <a16:creationId xmlns:a16="http://schemas.microsoft.com/office/drawing/2014/main" id="{28D7B8EF-B17E-CD47-BA04-74DB35CAF09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6" name="Rectangle 8">
              <a:extLst>
                <a:ext uri="{FF2B5EF4-FFF2-40B4-BE49-F238E27FC236}">
                  <a16:creationId xmlns:a16="http://schemas.microsoft.com/office/drawing/2014/main" id="{831E6B8D-C842-7945-B8AE-8B3A0B4D0AD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7" name="Rectangle 9">
              <a:extLst>
                <a:ext uri="{FF2B5EF4-FFF2-40B4-BE49-F238E27FC236}">
                  <a16:creationId xmlns:a16="http://schemas.microsoft.com/office/drawing/2014/main" id="{47E44303-EFAE-9048-B907-EF105471730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8" name="Rectangle 10">
              <a:extLst>
                <a:ext uri="{FF2B5EF4-FFF2-40B4-BE49-F238E27FC236}">
                  <a16:creationId xmlns:a16="http://schemas.microsoft.com/office/drawing/2014/main" id="{E9F620BC-AD93-DA49-84FA-3C05C4E7FDA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9" name="Rectangle 11">
              <a:extLst>
                <a:ext uri="{FF2B5EF4-FFF2-40B4-BE49-F238E27FC236}">
                  <a16:creationId xmlns:a16="http://schemas.microsoft.com/office/drawing/2014/main" id="{82944649-BF31-D24E-AB41-8DBD08D7690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0" name="Rectangle 12">
              <a:extLst>
                <a:ext uri="{FF2B5EF4-FFF2-40B4-BE49-F238E27FC236}">
                  <a16:creationId xmlns:a16="http://schemas.microsoft.com/office/drawing/2014/main" id="{185838CE-D831-CD4A-93E0-F9FF906DC2A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1" name="Rectangle 13">
              <a:extLst>
                <a:ext uri="{FF2B5EF4-FFF2-40B4-BE49-F238E27FC236}">
                  <a16:creationId xmlns:a16="http://schemas.microsoft.com/office/drawing/2014/main" id="{73B54F37-3F33-1945-ACB0-493C6F33F04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9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2" name="Rectangle 14">
              <a:extLst>
                <a:ext uri="{FF2B5EF4-FFF2-40B4-BE49-F238E27FC236}">
                  <a16:creationId xmlns:a16="http://schemas.microsoft.com/office/drawing/2014/main" id="{808BEC8D-20DE-9E4B-85B7-B05B48322C4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3" name="Rectangle 15">
              <a:extLst>
                <a:ext uri="{FF2B5EF4-FFF2-40B4-BE49-F238E27FC236}">
                  <a16:creationId xmlns:a16="http://schemas.microsoft.com/office/drawing/2014/main" id="{BBFAA426-52D5-DF41-BE95-8F2E499F5C3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4" name="Rectangle 16">
              <a:extLst>
                <a:ext uri="{FF2B5EF4-FFF2-40B4-BE49-F238E27FC236}">
                  <a16:creationId xmlns:a16="http://schemas.microsoft.com/office/drawing/2014/main" id="{F5F7A6A1-3D16-6D43-ADF4-16076F318B4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5" name="Rectangle 17">
              <a:extLst>
                <a:ext uri="{FF2B5EF4-FFF2-40B4-BE49-F238E27FC236}">
                  <a16:creationId xmlns:a16="http://schemas.microsoft.com/office/drawing/2014/main" id="{8E46CEEF-9A29-904D-B29E-E82BD69BC23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6" name="Rectangle 18">
              <a:extLst>
                <a:ext uri="{FF2B5EF4-FFF2-40B4-BE49-F238E27FC236}">
                  <a16:creationId xmlns:a16="http://schemas.microsoft.com/office/drawing/2014/main" id="{BE4ED59D-D162-B243-8177-7F2A304A4B8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4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7" name="Rectangle 19">
              <a:extLst>
                <a:ext uri="{FF2B5EF4-FFF2-40B4-BE49-F238E27FC236}">
                  <a16:creationId xmlns:a16="http://schemas.microsoft.com/office/drawing/2014/main" id="{B4A63F57-761C-4340-84ED-1DB170D20C3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8" name="Rectangle 20">
              <a:extLst>
                <a:ext uri="{FF2B5EF4-FFF2-40B4-BE49-F238E27FC236}">
                  <a16:creationId xmlns:a16="http://schemas.microsoft.com/office/drawing/2014/main" id="{AD71BAEA-BB35-5243-A930-282DBED42E3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9" name="Rectangle 21">
              <a:extLst>
                <a:ext uri="{FF2B5EF4-FFF2-40B4-BE49-F238E27FC236}">
                  <a16:creationId xmlns:a16="http://schemas.microsoft.com/office/drawing/2014/main" id="{79E7CD92-49E4-074E-8638-0A7659E3F00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0" name="Rectangle 22">
              <a:extLst>
                <a:ext uri="{FF2B5EF4-FFF2-40B4-BE49-F238E27FC236}">
                  <a16:creationId xmlns:a16="http://schemas.microsoft.com/office/drawing/2014/main" id="{5FC8271E-8148-CB42-81EF-6BCC179B8A4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1" name="Rectangle 23">
              <a:extLst>
                <a:ext uri="{FF2B5EF4-FFF2-40B4-BE49-F238E27FC236}">
                  <a16:creationId xmlns:a16="http://schemas.microsoft.com/office/drawing/2014/main" id="{FC2DBA0E-8A32-0644-B487-2DB4E69DD99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2" name="Rectangle 24">
              <a:extLst>
                <a:ext uri="{FF2B5EF4-FFF2-40B4-BE49-F238E27FC236}">
                  <a16:creationId xmlns:a16="http://schemas.microsoft.com/office/drawing/2014/main" id="{0F0C3A6E-0B94-FA44-A629-7AF6688A02B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3" name="Rectangle 25">
              <a:extLst>
                <a:ext uri="{FF2B5EF4-FFF2-40B4-BE49-F238E27FC236}">
                  <a16:creationId xmlns:a16="http://schemas.microsoft.com/office/drawing/2014/main" id="{245FE69A-CAC7-1740-B5CF-434C03B7B3E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4" name="Rectangle 26">
              <a:extLst>
                <a:ext uri="{FF2B5EF4-FFF2-40B4-BE49-F238E27FC236}">
                  <a16:creationId xmlns:a16="http://schemas.microsoft.com/office/drawing/2014/main" id="{8C0759C1-3669-F843-9961-7090D95B6B8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5" name="Rectangle 27">
              <a:extLst>
                <a:ext uri="{FF2B5EF4-FFF2-40B4-BE49-F238E27FC236}">
                  <a16:creationId xmlns:a16="http://schemas.microsoft.com/office/drawing/2014/main" id="{4B7C4420-D264-0241-AAE4-A27FC8A37E4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6" name="Rectangle 28">
              <a:extLst>
                <a:ext uri="{FF2B5EF4-FFF2-40B4-BE49-F238E27FC236}">
                  <a16:creationId xmlns:a16="http://schemas.microsoft.com/office/drawing/2014/main" id="{4957D331-5CD5-6D4F-BD26-F253BDA87A2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7" name="Rectangle 29">
              <a:extLst>
                <a:ext uri="{FF2B5EF4-FFF2-40B4-BE49-F238E27FC236}">
                  <a16:creationId xmlns:a16="http://schemas.microsoft.com/office/drawing/2014/main" id="{0D4656AC-2B45-5D49-B59D-E041880AE14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8" name="Rectangle 30">
              <a:extLst>
                <a:ext uri="{FF2B5EF4-FFF2-40B4-BE49-F238E27FC236}">
                  <a16:creationId xmlns:a16="http://schemas.microsoft.com/office/drawing/2014/main" id="{3697D88A-F559-174B-A510-FF678E609FB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9" name="Rectangle 31">
              <a:extLst>
                <a:ext uri="{FF2B5EF4-FFF2-40B4-BE49-F238E27FC236}">
                  <a16:creationId xmlns:a16="http://schemas.microsoft.com/office/drawing/2014/main" id="{83696B03-05F3-2B46-A13E-39870E68D07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0" name="Rectangle 32">
              <a:extLst>
                <a:ext uri="{FF2B5EF4-FFF2-40B4-BE49-F238E27FC236}">
                  <a16:creationId xmlns:a16="http://schemas.microsoft.com/office/drawing/2014/main" id="{00552C9E-D541-7A47-B605-F00BB977BB1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1" name="Rectangle 33">
              <a:extLst>
                <a:ext uri="{FF2B5EF4-FFF2-40B4-BE49-F238E27FC236}">
                  <a16:creationId xmlns:a16="http://schemas.microsoft.com/office/drawing/2014/main" id="{7AEAAB3E-2E40-E541-884A-5127744D9DD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2" name="Rectangle 34">
              <a:extLst>
                <a:ext uri="{FF2B5EF4-FFF2-40B4-BE49-F238E27FC236}">
                  <a16:creationId xmlns:a16="http://schemas.microsoft.com/office/drawing/2014/main" id="{5CB44AF9-4316-5042-B866-7E9F8F63B0B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3" name="Rectangle 35">
              <a:extLst>
                <a:ext uri="{FF2B5EF4-FFF2-40B4-BE49-F238E27FC236}">
                  <a16:creationId xmlns:a16="http://schemas.microsoft.com/office/drawing/2014/main" id="{B0099081-648C-7748-822A-975CABE2C3A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4" name="Rectangle 36">
              <a:extLst>
                <a:ext uri="{FF2B5EF4-FFF2-40B4-BE49-F238E27FC236}">
                  <a16:creationId xmlns:a16="http://schemas.microsoft.com/office/drawing/2014/main" id="{BBE0DDE1-1F45-2442-A893-600AFBC7574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5" name="Rectangle 37">
              <a:extLst>
                <a:ext uri="{FF2B5EF4-FFF2-40B4-BE49-F238E27FC236}">
                  <a16:creationId xmlns:a16="http://schemas.microsoft.com/office/drawing/2014/main" id="{A3F908CA-88D3-8449-A6C9-D98168D8CED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6" name="Rectangle 38">
              <a:extLst>
                <a:ext uri="{FF2B5EF4-FFF2-40B4-BE49-F238E27FC236}">
                  <a16:creationId xmlns:a16="http://schemas.microsoft.com/office/drawing/2014/main" id="{8946321A-8E33-234E-B164-CE63541A6AD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7" name="Rectangle 39">
              <a:extLst>
                <a:ext uri="{FF2B5EF4-FFF2-40B4-BE49-F238E27FC236}">
                  <a16:creationId xmlns:a16="http://schemas.microsoft.com/office/drawing/2014/main" id="{82D8AF98-5126-B842-953E-4C2CCE224B7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8" name="Rectangle 40">
              <a:extLst>
                <a:ext uri="{FF2B5EF4-FFF2-40B4-BE49-F238E27FC236}">
                  <a16:creationId xmlns:a16="http://schemas.microsoft.com/office/drawing/2014/main" id="{F69F1DCC-1967-354A-9877-DD20C942212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9" name="Rectangle 41">
              <a:extLst>
                <a:ext uri="{FF2B5EF4-FFF2-40B4-BE49-F238E27FC236}">
                  <a16:creationId xmlns:a16="http://schemas.microsoft.com/office/drawing/2014/main" id="{7098FD93-8ED0-0B47-B7E8-73A6ADC2569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0" name="Rectangle 42">
              <a:extLst>
                <a:ext uri="{FF2B5EF4-FFF2-40B4-BE49-F238E27FC236}">
                  <a16:creationId xmlns:a16="http://schemas.microsoft.com/office/drawing/2014/main" id="{F738B650-336C-4F48-830D-24A8ACFA94C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1" name="Rectangle 43">
              <a:extLst>
                <a:ext uri="{FF2B5EF4-FFF2-40B4-BE49-F238E27FC236}">
                  <a16:creationId xmlns:a16="http://schemas.microsoft.com/office/drawing/2014/main" id="{4942842B-2E1C-5F49-91CF-FC819469F1D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2" name="Rectangle 44">
              <a:extLst>
                <a:ext uri="{FF2B5EF4-FFF2-40B4-BE49-F238E27FC236}">
                  <a16:creationId xmlns:a16="http://schemas.microsoft.com/office/drawing/2014/main" id="{AB95327F-4330-F249-B43B-965CBD51C8B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3" name="Rectangle 45">
              <a:extLst>
                <a:ext uri="{FF2B5EF4-FFF2-40B4-BE49-F238E27FC236}">
                  <a16:creationId xmlns:a16="http://schemas.microsoft.com/office/drawing/2014/main" id="{C3575037-9A3D-D64D-B513-AFD0856AF73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4" name="Rectangle 46">
              <a:extLst>
                <a:ext uri="{FF2B5EF4-FFF2-40B4-BE49-F238E27FC236}">
                  <a16:creationId xmlns:a16="http://schemas.microsoft.com/office/drawing/2014/main" id="{46EC11F0-5DA7-5F43-9ECC-C705A2F911E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5" name="Rectangle 47">
              <a:extLst>
                <a:ext uri="{FF2B5EF4-FFF2-40B4-BE49-F238E27FC236}">
                  <a16:creationId xmlns:a16="http://schemas.microsoft.com/office/drawing/2014/main" id="{1F5CA385-90EB-8944-A41E-02B255C86FE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2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6" name="Rectangle 48">
              <a:extLst>
                <a:ext uri="{FF2B5EF4-FFF2-40B4-BE49-F238E27FC236}">
                  <a16:creationId xmlns:a16="http://schemas.microsoft.com/office/drawing/2014/main" id="{3D280DE6-C2D2-3C49-A992-3A9559E8F67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7" name="Rectangle 49">
              <a:extLst>
                <a:ext uri="{FF2B5EF4-FFF2-40B4-BE49-F238E27FC236}">
                  <a16:creationId xmlns:a16="http://schemas.microsoft.com/office/drawing/2014/main" id="{1590BF01-E4DD-404E-8BF0-F2B180D303F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8" name="Rectangle 50">
              <a:extLst>
                <a:ext uri="{FF2B5EF4-FFF2-40B4-BE49-F238E27FC236}">
                  <a16:creationId xmlns:a16="http://schemas.microsoft.com/office/drawing/2014/main" id="{10C9D751-6D7C-1B40-9BC9-A1A4316AF3D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9" name="Rectangle 51">
              <a:extLst>
                <a:ext uri="{FF2B5EF4-FFF2-40B4-BE49-F238E27FC236}">
                  <a16:creationId xmlns:a16="http://schemas.microsoft.com/office/drawing/2014/main" id="{8DC59106-4B2E-FD45-8147-48D627FB5F8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0" name="Rectangle 52">
              <a:extLst>
                <a:ext uri="{FF2B5EF4-FFF2-40B4-BE49-F238E27FC236}">
                  <a16:creationId xmlns:a16="http://schemas.microsoft.com/office/drawing/2014/main" id="{3295A7EC-91A1-D348-BAA5-78912B053A7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1" name="Rectangle 53">
              <a:extLst>
                <a:ext uri="{FF2B5EF4-FFF2-40B4-BE49-F238E27FC236}">
                  <a16:creationId xmlns:a16="http://schemas.microsoft.com/office/drawing/2014/main" id="{FD8B5FF4-775C-1747-A362-9060F1A4216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2" name="Rectangle 54">
              <a:extLst>
                <a:ext uri="{FF2B5EF4-FFF2-40B4-BE49-F238E27FC236}">
                  <a16:creationId xmlns:a16="http://schemas.microsoft.com/office/drawing/2014/main" id="{56C125ED-CE18-B943-BDCD-DEBA367E220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3" name="Rectangle 55">
              <a:extLst>
                <a:ext uri="{FF2B5EF4-FFF2-40B4-BE49-F238E27FC236}">
                  <a16:creationId xmlns:a16="http://schemas.microsoft.com/office/drawing/2014/main" id="{FE815486-0CBA-C54B-AFA6-B43C6D0429D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4" name="Rectangle 56">
              <a:extLst>
                <a:ext uri="{FF2B5EF4-FFF2-40B4-BE49-F238E27FC236}">
                  <a16:creationId xmlns:a16="http://schemas.microsoft.com/office/drawing/2014/main" id="{52C3E386-E2A1-FC4D-930A-C0B16CE120B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5" name="Rectangle 57">
              <a:extLst>
                <a:ext uri="{FF2B5EF4-FFF2-40B4-BE49-F238E27FC236}">
                  <a16:creationId xmlns:a16="http://schemas.microsoft.com/office/drawing/2014/main" id="{8F5BD11E-AEE9-A54A-A9C7-CDAFE17BF78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6" name="Rectangle 58">
              <a:extLst>
                <a:ext uri="{FF2B5EF4-FFF2-40B4-BE49-F238E27FC236}">
                  <a16:creationId xmlns:a16="http://schemas.microsoft.com/office/drawing/2014/main" id="{5EE5D239-ADE3-8242-87BD-EAC552719C2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7" name="Rectangle 59">
              <a:extLst>
                <a:ext uri="{FF2B5EF4-FFF2-40B4-BE49-F238E27FC236}">
                  <a16:creationId xmlns:a16="http://schemas.microsoft.com/office/drawing/2014/main" id="{2D3894A2-448A-7D4E-A428-00E2634EB26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8" name="Rectangle 60">
              <a:extLst>
                <a:ext uri="{FF2B5EF4-FFF2-40B4-BE49-F238E27FC236}">
                  <a16:creationId xmlns:a16="http://schemas.microsoft.com/office/drawing/2014/main" id="{E665D044-2276-BA4F-B537-34C721D0D46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4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9" name="Rectangle 61">
              <a:extLst>
                <a:ext uri="{FF2B5EF4-FFF2-40B4-BE49-F238E27FC236}">
                  <a16:creationId xmlns:a16="http://schemas.microsoft.com/office/drawing/2014/main" id="{F921E035-87D6-2440-9303-CB73B9D242A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0" name="Rectangle 62">
              <a:extLst>
                <a:ext uri="{FF2B5EF4-FFF2-40B4-BE49-F238E27FC236}">
                  <a16:creationId xmlns:a16="http://schemas.microsoft.com/office/drawing/2014/main" id="{9A1B16D9-C73E-1948-9F5D-B0C2121B1C8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1" name="Rectangle 63">
              <a:extLst>
                <a:ext uri="{FF2B5EF4-FFF2-40B4-BE49-F238E27FC236}">
                  <a16:creationId xmlns:a16="http://schemas.microsoft.com/office/drawing/2014/main" id="{82C295B9-3FFC-BF48-9948-4BA10A96A5E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2" name="Rectangle 64">
              <a:extLst>
                <a:ext uri="{FF2B5EF4-FFF2-40B4-BE49-F238E27FC236}">
                  <a16:creationId xmlns:a16="http://schemas.microsoft.com/office/drawing/2014/main" id="{88EDF638-8FF6-4948-9972-2CB5B1067D50}"/>
                </a:ext>
              </a:extLst>
            </p:cNvPr>
            <p:cNvSpPr>
              <a:spLocks noChangeArrowheads="1"/>
            </p:cNvSpPr>
            <p:nvPr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27" name="Rectangle 65">
            <a:extLst>
              <a:ext uri="{FF2B5EF4-FFF2-40B4-BE49-F238E27FC236}">
                <a16:creationId xmlns:a16="http://schemas.microsoft.com/office/drawing/2014/main" id="{32F04F00-AD0C-7C49-8EC9-8A771E833B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71538" y="533400"/>
            <a:ext cx="8162925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6">
            <a:extLst>
              <a:ext uri="{FF2B5EF4-FFF2-40B4-BE49-F238E27FC236}">
                <a16:creationId xmlns:a16="http://schemas.microsoft.com/office/drawing/2014/main" id="{C35DDA88-08CD-5B4E-95C5-A56E1D4E5B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1905000"/>
            <a:ext cx="811053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39" name="Rectangle 67">
            <a:extLst>
              <a:ext uri="{FF2B5EF4-FFF2-40B4-BE49-F238E27FC236}">
                <a16:creationId xmlns:a16="http://schemas.microsoft.com/office/drawing/2014/main" id="{ACDFC537-051B-854E-A726-64DB50AFA72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25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40" name="Rectangle 68">
            <a:extLst>
              <a:ext uri="{FF2B5EF4-FFF2-40B4-BE49-F238E27FC236}">
                <a16:creationId xmlns:a16="http://schemas.microsoft.com/office/drawing/2014/main" id="{A5B330C1-FF71-E142-89E3-FDFA1495326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82" r:id="rId2"/>
    <p:sldLayoutId id="2147484086" r:id="rId3"/>
    <p:sldLayoutId id="2147484087" r:id="rId4"/>
    <p:sldLayoutId id="2147484083" r:id="rId5"/>
    <p:sldLayoutId id="2147484084" r:id="rId6"/>
    <p:sldLayoutId id="2147484088" r:id="rId7"/>
    <p:sldLayoutId id="2147484089" r:id="rId8"/>
    <p:sldLayoutId id="2147484090" r:id="rId9"/>
    <p:sldLayoutId id="2147484091" r:id="rId10"/>
    <p:sldLayoutId id="2147484092" r:id="rId11"/>
  </p:sldLayoutIdLst>
  <p:transition>
    <p:zo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PRA0W1kECg" TargetMode="External"/><Relationship Id="rId2" Type="http://schemas.openxmlformats.org/officeDocument/2006/relationships/hyperlink" Target="https://www.youtube.com/watch?v=ZZuD6iUe3P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optal.com/developers/sorting-algorithms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6D3A2CA5-ECD7-1D41-8C0F-8EAF1C4864E7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774700" y="5059363"/>
            <a:ext cx="7772400" cy="1143000"/>
          </a:xfrm>
        </p:spPr>
        <p:txBody>
          <a:bodyPr/>
          <a:lstStyle/>
          <a:p>
            <a:pPr algn="ctr" eaLnBrk="1" hangingPunct="1"/>
            <a:r>
              <a:rPr lang="nl-NL" altLang="en-US" dirty="0">
                <a:ea typeface="ＭＳ Ｐゴシック" panose="020B0600070205080204" pitchFamily="34" charset="-128"/>
              </a:rPr>
              <a:t>Beginselen van Programmeren</a:t>
            </a:r>
            <a:br>
              <a:rPr lang="nl-NL" altLang="en-US" dirty="0">
                <a:ea typeface="ＭＳ Ｐゴシック" panose="020B0600070205080204" pitchFamily="34" charset="-128"/>
              </a:rPr>
            </a:br>
            <a:br>
              <a:rPr lang="nl-NL" altLang="en-US" dirty="0">
                <a:ea typeface="ＭＳ Ｐゴシック" panose="020B0600070205080204" pitchFamily="34" charset="-128"/>
              </a:rPr>
            </a:br>
            <a:r>
              <a:rPr lang="nl-NL" altLang="en-US" dirty="0">
                <a:ea typeface="ＭＳ Ｐゴシック" panose="020B0600070205080204" pitchFamily="34" charset="-128"/>
              </a:rPr>
              <a:t>Les 8: Complexiteitsanalyse</a:t>
            </a:r>
          </a:p>
        </p:txBody>
      </p:sp>
    </p:spTree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9D231-9167-9647-84AF-C47E031A3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580E40-BE51-8C47-B9D0-C4128D318B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1120500"/>
              </p:ext>
            </p:extLst>
          </p:nvPr>
        </p:nvGraphicFramePr>
        <p:xfrm>
          <a:off x="1460764" y="2536084"/>
          <a:ext cx="6032501" cy="2386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919">
                  <a:extLst>
                    <a:ext uri="{9D8B030D-6E8A-4147-A177-3AD203B41FA5}">
                      <a16:colId xmlns:a16="http://schemas.microsoft.com/office/drawing/2014/main" val="4268889614"/>
                    </a:ext>
                  </a:extLst>
                </a:gridCol>
                <a:gridCol w="2132478">
                  <a:extLst>
                    <a:ext uri="{9D8B030D-6E8A-4147-A177-3AD203B41FA5}">
                      <a16:colId xmlns:a16="http://schemas.microsoft.com/office/drawing/2014/main" val="3658618205"/>
                    </a:ext>
                  </a:extLst>
                </a:gridCol>
                <a:gridCol w="1573972">
                  <a:extLst>
                    <a:ext uri="{9D8B030D-6E8A-4147-A177-3AD203B41FA5}">
                      <a16:colId xmlns:a16="http://schemas.microsoft.com/office/drawing/2014/main" val="2731863732"/>
                    </a:ext>
                  </a:extLst>
                </a:gridCol>
                <a:gridCol w="393493">
                  <a:extLst>
                    <a:ext uri="{9D8B030D-6E8A-4147-A177-3AD203B41FA5}">
                      <a16:colId xmlns:a16="http://schemas.microsoft.com/office/drawing/2014/main" val="3506134470"/>
                    </a:ext>
                  </a:extLst>
                </a:gridCol>
                <a:gridCol w="1018639">
                  <a:extLst>
                    <a:ext uri="{9D8B030D-6E8A-4147-A177-3AD203B41FA5}">
                      <a16:colId xmlns:a16="http://schemas.microsoft.com/office/drawing/2014/main" val="253268696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exp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nog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te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berekenen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reductie naar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aantal stappen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732643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269304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925713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43152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398475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735422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5415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706068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49C2F9C-AAC1-FE44-B612-018DFB70E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564891"/>
              </p:ext>
            </p:extLst>
          </p:nvPr>
        </p:nvGraphicFramePr>
        <p:xfrm>
          <a:off x="1083733" y="575734"/>
          <a:ext cx="6210234" cy="55221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0845">
                  <a:extLst>
                    <a:ext uri="{9D8B030D-6E8A-4147-A177-3AD203B41FA5}">
                      <a16:colId xmlns:a16="http://schemas.microsoft.com/office/drawing/2014/main" val="2354199261"/>
                    </a:ext>
                  </a:extLst>
                </a:gridCol>
                <a:gridCol w="2195306">
                  <a:extLst>
                    <a:ext uri="{9D8B030D-6E8A-4147-A177-3AD203B41FA5}">
                      <a16:colId xmlns:a16="http://schemas.microsoft.com/office/drawing/2014/main" val="621772091"/>
                    </a:ext>
                  </a:extLst>
                </a:gridCol>
                <a:gridCol w="1620345">
                  <a:extLst>
                    <a:ext uri="{9D8B030D-6E8A-4147-A177-3AD203B41FA5}">
                      <a16:colId xmlns:a16="http://schemas.microsoft.com/office/drawing/2014/main" val="4196972135"/>
                    </a:ext>
                  </a:extLst>
                </a:gridCol>
                <a:gridCol w="405087">
                  <a:extLst>
                    <a:ext uri="{9D8B030D-6E8A-4147-A177-3AD203B41FA5}">
                      <a16:colId xmlns:a16="http://schemas.microsoft.com/office/drawing/2014/main" val="2652443044"/>
                    </a:ext>
                  </a:extLst>
                </a:gridCol>
                <a:gridCol w="1048651">
                  <a:extLst>
                    <a:ext uri="{9D8B030D-6E8A-4147-A177-3AD203B41FA5}">
                      <a16:colId xmlns:a16="http://schemas.microsoft.com/office/drawing/2014/main" val="2007479409"/>
                    </a:ext>
                  </a:extLst>
                </a:gridCol>
              </a:tblGrid>
              <a:tr h="571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exp nog te berekenen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reductie naar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aantal stappen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extLst>
                  <a:ext uri="{0D108BD9-81ED-4DB2-BD59-A6C34878D82A}">
                    <a16:rowId xmlns:a16="http://schemas.microsoft.com/office/drawing/2014/main" val="892444633"/>
                  </a:ext>
                </a:extLst>
              </a:tr>
              <a:tr h="309417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extLst>
                  <a:ext uri="{0D108BD9-81ED-4DB2-BD59-A6C34878D82A}">
                    <a16:rowId xmlns:a16="http://schemas.microsoft.com/office/drawing/2014/main" val="525473343"/>
                  </a:ext>
                </a:extLst>
              </a:tr>
              <a:tr h="3094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extLst>
                  <a:ext uri="{0D108BD9-81ED-4DB2-BD59-A6C34878D82A}">
                    <a16:rowId xmlns:a16="http://schemas.microsoft.com/office/drawing/2014/main" val="3881946967"/>
                  </a:ext>
                </a:extLst>
              </a:tr>
              <a:tr h="309417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extLst>
                  <a:ext uri="{0D108BD9-81ED-4DB2-BD59-A6C34878D82A}">
                    <a16:rowId xmlns:a16="http://schemas.microsoft.com/office/drawing/2014/main" val="954701583"/>
                  </a:ext>
                </a:extLst>
              </a:tr>
              <a:tr h="309417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extLst>
                  <a:ext uri="{0D108BD9-81ED-4DB2-BD59-A6C34878D82A}">
                    <a16:rowId xmlns:a16="http://schemas.microsoft.com/office/drawing/2014/main" val="541131530"/>
                  </a:ext>
                </a:extLst>
              </a:tr>
              <a:tr h="309417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extLst>
                  <a:ext uri="{0D108BD9-81ED-4DB2-BD59-A6C34878D82A}">
                    <a16:rowId xmlns:a16="http://schemas.microsoft.com/office/drawing/2014/main" val="2121932286"/>
                  </a:ext>
                </a:extLst>
              </a:tr>
              <a:tr h="309417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extLst>
                  <a:ext uri="{0D108BD9-81ED-4DB2-BD59-A6C34878D82A}">
                    <a16:rowId xmlns:a16="http://schemas.microsoft.com/office/drawing/2014/main" val="4151541626"/>
                  </a:ext>
                </a:extLst>
              </a:tr>
              <a:tr h="309417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extLst>
                  <a:ext uri="{0D108BD9-81ED-4DB2-BD59-A6C34878D82A}">
                    <a16:rowId xmlns:a16="http://schemas.microsoft.com/office/drawing/2014/main" val="2186717711"/>
                  </a:ext>
                </a:extLst>
              </a:tr>
              <a:tr h="309417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extLst>
                  <a:ext uri="{0D108BD9-81ED-4DB2-BD59-A6C34878D82A}">
                    <a16:rowId xmlns:a16="http://schemas.microsoft.com/office/drawing/2014/main" val="3318901390"/>
                  </a:ext>
                </a:extLst>
              </a:tr>
              <a:tr h="309417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extLst>
                  <a:ext uri="{0D108BD9-81ED-4DB2-BD59-A6C34878D82A}">
                    <a16:rowId xmlns:a16="http://schemas.microsoft.com/office/drawing/2014/main" val="138510981"/>
                  </a:ext>
                </a:extLst>
              </a:tr>
              <a:tr h="309417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extLst>
                  <a:ext uri="{0D108BD9-81ED-4DB2-BD59-A6C34878D82A}">
                    <a16:rowId xmlns:a16="http://schemas.microsoft.com/office/drawing/2014/main" val="643014733"/>
                  </a:ext>
                </a:extLst>
              </a:tr>
              <a:tr h="309417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extLst>
                  <a:ext uri="{0D108BD9-81ED-4DB2-BD59-A6C34878D82A}">
                    <a16:rowId xmlns:a16="http://schemas.microsoft.com/office/drawing/2014/main" val="1475291381"/>
                  </a:ext>
                </a:extLst>
              </a:tr>
              <a:tr h="309417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extLst>
                  <a:ext uri="{0D108BD9-81ED-4DB2-BD59-A6C34878D82A}">
                    <a16:rowId xmlns:a16="http://schemas.microsoft.com/office/drawing/2014/main" val="3754582836"/>
                  </a:ext>
                </a:extLst>
              </a:tr>
              <a:tr h="309417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extLst>
                  <a:ext uri="{0D108BD9-81ED-4DB2-BD59-A6C34878D82A}">
                    <a16:rowId xmlns:a16="http://schemas.microsoft.com/office/drawing/2014/main" val="2507313053"/>
                  </a:ext>
                </a:extLst>
              </a:tr>
              <a:tr h="309417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extLst>
                  <a:ext uri="{0D108BD9-81ED-4DB2-BD59-A6C34878D82A}">
                    <a16:rowId xmlns:a16="http://schemas.microsoft.com/office/drawing/2014/main" val="3733444682"/>
                  </a:ext>
                </a:extLst>
              </a:tr>
              <a:tr h="309417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extLst>
                  <a:ext uri="{0D108BD9-81ED-4DB2-BD59-A6C34878D82A}">
                    <a16:rowId xmlns:a16="http://schemas.microsoft.com/office/drawing/2014/main" val="901317466"/>
                  </a:ext>
                </a:extLst>
              </a:tr>
              <a:tr h="309417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5" marR="7345" marT="7345" marB="0" anchor="b"/>
                </a:tc>
                <a:extLst>
                  <a:ext uri="{0D108BD9-81ED-4DB2-BD59-A6C34878D82A}">
                    <a16:rowId xmlns:a16="http://schemas.microsoft.com/office/drawing/2014/main" val="4143817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305495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766F4F6-3880-E040-9000-92B8AFF782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257230"/>
              </p:ext>
            </p:extLst>
          </p:nvPr>
        </p:nvGraphicFramePr>
        <p:xfrm>
          <a:off x="948266" y="135467"/>
          <a:ext cx="5791202" cy="17629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4" name="Worksheet" r:id="rId3" imgW="6045200" imgH="24396700" progId="Excel.Sheet.12">
                  <p:embed/>
                </p:oleObj>
              </mc:Choice>
              <mc:Fallback>
                <p:oleObj name="Worksheet" r:id="rId3" imgW="6045200" imgH="24396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8266" y="135467"/>
                        <a:ext cx="5791202" cy="1762973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6511592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E113-EDEF-1A4A-B9EF-16486C42C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we care…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CB46D-B567-CE4D-9EE1-59D88C001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Dus</a:t>
            </a:r>
            <a:endParaRPr lang="en-US" dirty="0"/>
          </a:p>
          <a:p>
            <a:pPr lvl="2"/>
            <a:r>
              <a:rPr lang="en-US" dirty="0" err="1"/>
              <a:t>nood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aanvaardbare</a:t>
            </a:r>
            <a:r>
              <a:rPr lang="en-US" dirty="0"/>
              <a:t> </a:t>
            </a:r>
            <a:r>
              <a:rPr lang="en-US" dirty="0" err="1"/>
              <a:t>voorspelling</a:t>
            </a:r>
            <a:r>
              <a:rPr lang="en-US" dirty="0"/>
              <a:t>/</a:t>
            </a:r>
            <a:r>
              <a:rPr lang="en-US" dirty="0" err="1"/>
              <a:t>schatting</a:t>
            </a:r>
            <a:endParaRPr lang="en-US" dirty="0"/>
          </a:p>
          <a:p>
            <a:pPr lvl="2"/>
            <a:r>
              <a:rPr lang="en-US" dirty="0" err="1"/>
              <a:t>afhankelijk</a:t>
            </a:r>
            <a:r>
              <a:rPr lang="en-US" dirty="0"/>
              <a:t> van input-</a:t>
            </a:r>
            <a:r>
              <a:rPr lang="en-US" dirty="0" err="1"/>
              <a:t>grootte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633656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E316-2F17-BE45-B3F0-971637D0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Complexiteit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8B319-B1CD-DD4A-B6DD-0A11FC009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Exacte</a:t>
            </a:r>
            <a:r>
              <a:rPr lang="en-US" dirty="0"/>
              <a:t> </a:t>
            </a:r>
            <a:r>
              <a:rPr lang="en-US" dirty="0" err="1"/>
              <a:t>formule</a:t>
            </a:r>
            <a:r>
              <a:rPr lang="en-US" dirty="0"/>
              <a:t>”</a:t>
            </a:r>
            <a:br>
              <a:rPr lang="en-US" dirty="0"/>
            </a:br>
            <a:r>
              <a:rPr lang="en-US" dirty="0"/>
              <a:t>	vs</a:t>
            </a:r>
            <a:br>
              <a:rPr lang="en-US" dirty="0"/>
            </a:br>
            <a:r>
              <a:rPr lang="en-US" dirty="0"/>
              <a:t> “</a:t>
            </a:r>
            <a:r>
              <a:rPr lang="en-US" dirty="0" err="1"/>
              <a:t>Asymptotisch</a:t>
            </a:r>
            <a:r>
              <a:rPr lang="en-US" dirty="0"/>
              <a:t> </a:t>
            </a:r>
            <a:r>
              <a:rPr lang="en-US" dirty="0" err="1"/>
              <a:t>gedrag</a:t>
            </a:r>
            <a:r>
              <a:rPr lang="en-US" dirty="0"/>
              <a:t>”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F9A4C762-092B-744A-9004-BD53FB07381F}"/>
              </a:ext>
            </a:extLst>
          </p:cNvPr>
          <p:cNvSpPr/>
          <p:nvPr/>
        </p:nvSpPr>
        <p:spPr bwMode="auto">
          <a:xfrm>
            <a:off x="554302" y="2963333"/>
            <a:ext cx="634471" cy="508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4C926E-6482-DC43-9155-B4A6DDC0DE8B}"/>
              </a:ext>
            </a:extLst>
          </p:cNvPr>
          <p:cNvSpPr txBox="1"/>
          <p:nvPr/>
        </p:nvSpPr>
        <p:spPr>
          <a:xfrm>
            <a:off x="2927663" y="4301067"/>
            <a:ext cx="62456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afhankelijk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van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invoer-grootte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maar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ook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van</a:t>
            </a:r>
          </a:p>
          <a:p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programmeertaal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compiler,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hardware (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snelle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server, of smartphone), …</a:t>
            </a:r>
          </a:p>
          <a:p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Circular Arrow 8">
            <a:extLst>
              <a:ext uri="{FF2B5EF4-FFF2-40B4-BE49-F238E27FC236}">
                <a16:creationId xmlns:a16="http://schemas.microsoft.com/office/drawing/2014/main" id="{AB84EA69-0099-724F-8AEB-3062A3311561}"/>
              </a:ext>
            </a:extLst>
          </p:cNvPr>
          <p:cNvSpPr/>
          <p:nvPr/>
        </p:nvSpPr>
        <p:spPr bwMode="auto">
          <a:xfrm rot="2579155">
            <a:off x="3844529" y="1815362"/>
            <a:ext cx="2523067" cy="3420534"/>
          </a:xfrm>
          <a:prstGeom prst="circularArrow">
            <a:avLst>
              <a:gd name="adj1" fmla="val 5980"/>
              <a:gd name="adj2" fmla="val 1142319"/>
              <a:gd name="adj3" fmla="val 20237318"/>
              <a:gd name="adj4" fmla="val 14362200"/>
              <a:gd name="adj5" fmla="val 125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ECB9E9-FB52-5242-91A2-8E4A25B4ABFD}"/>
              </a:ext>
            </a:extLst>
          </p:cNvPr>
          <p:cNvSpPr txBox="1"/>
          <p:nvPr/>
        </p:nvSpPr>
        <p:spPr>
          <a:xfrm>
            <a:off x="762879" y="5748867"/>
            <a:ext cx="49295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enkel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afhankelijk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van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invoergrootte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Circular Arrow 10">
            <a:extLst>
              <a:ext uri="{FF2B5EF4-FFF2-40B4-BE49-F238E27FC236}">
                <a16:creationId xmlns:a16="http://schemas.microsoft.com/office/drawing/2014/main" id="{7B959537-7C69-7A4C-A9FF-0C90E66AFF2F}"/>
              </a:ext>
            </a:extLst>
          </p:cNvPr>
          <p:cNvSpPr/>
          <p:nvPr/>
        </p:nvSpPr>
        <p:spPr bwMode="auto">
          <a:xfrm rot="11905711" flipH="1" flipV="1">
            <a:off x="-758707" y="913064"/>
            <a:ext cx="2743304" cy="8802873"/>
          </a:xfrm>
          <a:prstGeom prst="circularArrow">
            <a:avLst>
              <a:gd name="adj1" fmla="val 5980"/>
              <a:gd name="adj2" fmla="val 1142319"/>
              <a:gd name="adj3" fmla="val 20237318"/>
              <a:gd name="adj4" fmla="val 17631410"/>
              <a:gd name="adj5" fmla="val 125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9619670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D78C0309-513A-944F-889C-F1E6AB4C4E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Complexiteit van algoritmen</a:t>
            </a:r>
          </a:p>
        </p:txBody>
      </p:sp>
      <p:sp>
        <p:nvSpPr>
          <p:cNvPr id="680963" name="Rectangle 3">
            <a:extLst>
              <a:ext uri="{FF2B5EF4-FFF2-40B4-BE49-F238E27FC236}">
                <a16:creationId xmlns:a16="http://schemas.microsoft.com/office/drawing/2014/main" id="{3E173644-3D65-E143-B533-5E0806EA5F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charset="0"/>
              <a:buChar char="n"/>
              <a:defRPr/>
            </a:pPr>
            <a:endParaRPr lang="en-US" sz="1000" dirty="0"/>
          </a:p>
          <a:p>
            <a:pPr lvl="1">
              <a:buFont typeface="Wingdings" charset="0"/>
              <a:buChar char="n"/>
              <a:defRPr/>
            </a:pPr>
            <a:r>
              <a:rPr lang="en-US" dirty="0"/>
              <a:t>“</a:t>
            </a:r>
            <a:r>
              <a:rPr lang="en-US" dirty="0" err="1"/>
              <a:t>hoeveel</a:t>
            </a:r>
            <a:r>
              <a:rPr lang="en-US" dirty="0"/>
              <a:t> </a:t>
            </a:r>
            <a:r>
              <a:rPr lang="en-US" dirty="0" err="1"/>
              <a:t>inspanning</a:t>
            </a:r>
            <a:r>
              <a:rPr lang="en-US" dirty="0"/>
              <a:t> </a:t>
            </a:r>
            <a:r>
              <a:rPr lang="en-US" dirty="0" err="1"/>
              <a:t>vraagt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algoritme</a:t>
            </a:r>
            <a:r>
              <a:rPr lang="en-US" dirty="0"/>
              <a:t>, in </a:t>
            </a:r>
            <a:r>
              <a:rPr lang="en-US" dirty="0" err="1"/>
              <a:t>termen</a:t>
            </a:r>
            <a:r>
              <a:rPr lang="en-US" dirty="0"/>
              <a:t> van </a:t>
            </a:r>
            <a:r>
              <a:rPr lang="en-US" dirty="0" err="1"/>
              <a:t>ruimte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tijd</a:t>
            </a:r>
            <a:r>
              <a:rPr lang="en-US" dirty="0"/>
              <a:t>, om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bepaalde</a:t>
            </a:r>
            <a:r>
              <a:rPr lang="en-US" dirty="0"/>
              <a:t> </a:t>
            </a:r>
            <a:r>
              <a:rPr lang="en-US" dirty="0" err="1"/>
              <a:t>probleemgrootte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resultaat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berekenen</a:t>
            </a:r>
            <a:r>
              <a:rPr lang="en-US" dirty="0"/>
              <a:t>?”</a:t>
            </a:r>
          </a:p>
          <a:p>
            <a:pPr lvl="1">
              <a:buFont typeface="Wingdings" charset="0"/>
              <a:buChar char="n"/>
              <a:defRPr/>
            </a:pPr>
            <a:endParaRPr lang="en-US" sz="1050" dirty="0"/>
          </a:p>
          <a:p>
            <a:pPr lvl="1">
              <a:buFont typeface="Wingdings" charset="0"/>
              <a:buChar char="n"/>
              <a:defRPr/>
            </a:pPr>
            <a:endParaRPr lang="en-US" sz="1050" dirty="0"/>
          </a:p>
          <a:p>
            <a:pPr lvl="1">
              <a:buFont typeface="Wingdings" charset="0"/>
              <a:buChar char="n"/>
              <a:defRPr/>
            </a:pPr>
            <a:r>
              <a:rPr lang="en-US" dirty="0"/>
              <a:t>(</a:t>
            </a:r>
            <a:r>
              <a:rPr lang="en-US" dirty="0" err="1"/>
              <a:t>voorlopig</a:t>
            </a:r>
            <a:r>
              <a:rPr lang="en-US" dirty="0"/>
              <a:t>:  </a:t>
            </a:r>
            <a:r>
              <a:rPr lang="en-US" dirty="0" err="1"/>
              <a:t>enkel</a:t>
            </a:r>
            <a:r>
              <a:rPr lang="en-US" dirty="0"/>
              <a:t> </a:t>
            </a:r>
            <a:r>
              <a:rPr lang="en-US" dirty="0" err="1"/>
              <a:t>tijdscomplexiteit</a:t>
            </a:r>
            <a:r>
              <a:rPr lang="en-US" dirty="0"/>
              <a:t>)</a:t>
            </a:r>
          </a:p>
          <a:p>
            <a:pPr lvl="1">
              <a:buFont typeface="Wingdings" charset="0"/>
              <a:buChar char="n"/>
              <a:defRPr/>
            </a:pPr>
            <a:endParaRPr lang="en-US" sz="1050" dirty="0"/>
          </a:p>
          <a:p>
            <a:pPr lvl="1">
              <a:buFont typeface="Wingdings" charset="0"/>
              <a:buChar char="n"/>
              <a:defRPr/>
            </a:pPr>
            <a:r>
              <a:rPr lang="en-US" dirty="0" err="1"/>
              <a:t>bv</a:t>
            </a:r>
            <a:r>
              <a:rPr lang="en-US" dirty="0"/>
              <a:t>.</a:t>
            </a:r>
          </a:p>
          <a:p>
            <a:pPr lvl="2">
              <a:buFont typeface="Wingdings" charset="0"/>
              <a:buNone/>
              <a:defRPr/>
            </a:pPr>
            <a:r>
              <a:rPr lang="en-US" dirty="0" err="1"/>
              <a:t>probleemgrootte</a:t>
            </a:r>
            <a:r>
              <a:rPr lang="en-US" dirty="0"/>
              <a:t>  =  n</a:t>
            </a:r>
          </a:p>
          <a:p>
            <a:pPr lvl="2">
              <a:buFont typeface="Wingdings" charset="0"/>
              <a:buNone/>
              <a:defRPr/>
            </a:pPr>
            <a:r>
              <a:rPr lang="en-US" dirty="0"/>
              <a:t>==&gt;    </a:t>
            </a:r>
            <a:r>
              <a:rPr lang="en-US" dirty="0" err="1"/>
              <a:t>complexiteit</a:t>
            </a:r>
            <a:r>
              <a:rPr lang="en-US" dirty="0"/>
              <a:t> = </a:t>
            </a:r>
            <a:r>
              <a:rPr lang="en-US" dirty="0" err="1"/>
              <a:t>functie</a:t>
            </a:r>
            <a:r>
              <a:rPr lang="en-US" dirty="0"/>
              <a:t> van n</a:t>
            </a:r>
          </a:p>
          <a:p>
            <a:pPr lvl="2">
              <a:buFont typeface="Wingdings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0D0AF675-4596-904D-824B-9C1184596E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Complexiteit van algoritmen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92F75BB7-7AB4-A14F-AD44-CEF05A0660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8676" y="2308225"/>
            <a:ext cx="9753600" cy="4191000"/>
          </a:xfrm>
        </p:spPr>
        <p:txBody>
          <a:bodyPr/>
          <a:lstStyle/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de O-</a:t>
            </a:r>
            <a:r>
              <a:rPr lang="en-US" altLang="en-US" dirty="0" err="1">
                <a:ea typeface="ＭＳ Ｐゴシック" panose="020B0600070205080204" pitchFamily="34" charset="-128"/>
              </a:rPr>
              <a:t>notatie</a:t>
            </a:r>
            <a:r>
              <a:rPr lang="en-US" altLang="en-US" dirty="0">
                <a:ea typeface="ＭＳ Ｐゴシック" panose="020B0600070205080204" pitchFamily="34" charset="-128"/>
              </a:rPr>
              <a:t>:	“big Oh”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geeft</a:t>
            </a:r>
            <a:r>
              <a:rPr lang="en-US" altLang="en-US" dirty="0">
                <a:ea typeface="ＭＳ Ｐゴシック" panose="020B0600070205080204" pitchFamily="34" charset="-128"/>
              </a:rPr>
              <a:t> de “</a:t>
            </a:r>
            <a:r>
              <a:rPr lang="en-US" altLang="en-US" dirty="0" err="1">
                <a:ea typeface="ＭＳ Ｐゴシック" panose="020B0600070205080204" pitchFamily="34" charset="-128"/>
              </a:rPr>
              <a:t>asymptotische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bovengrens</a:t>
            </a:r>
            <a:r>
              <a:rPr lang="en-US" altLang="en-US" dirty="0">
                <a:ea typeface="ＭＳ Ｐゴシック" panose="020B0600070205080204" pitchFamily="34" charset="-128"/>
              </a:rPr>
              <a:t>”</a:t>
            </a:r>
          </a:p>
          <a:p>
            <a:pPr>
              <a:buFont typeface="Wingdings" pitchFamily="2" charset="2"/>
              <a:buNone/>
            </a:pPr>
            <a:endParaRPr lang="en-US" altLang="en-US" sz="1800" b="1" dirty="0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en-US" sz="1800" b="1" dirty="0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en-US" sz="1800" b="1" dirty="0">
              <a:ea typeface="ＭＳ Ｐゴシック" panose="020B0600070205080204" pitchFamily="34" charset="-128"/>
            </a:endParaRPr>
          </a:p>
          <a:p>
            <a:pPr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O ( 1 )	    O ( n )	     O ( n</a:t>
            </a:r>
            <a:r>
              <a:rPr lang="en-US" altLang="en-US" sz="1600" b="1" baseline="30000" dirty="0">
                <a:ea typeface="ＭＳ Ｐゴシック" panose="020B0600070205080204" pitchFamily="34" charset="-128"/>
              </a:rPr>
              <a:t>2 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       O ( n</a:t>
            </a:r>
            <a:r>
              <a:rPr lang="en-US" altLang="en-US" sz="1600" b="1" baseline="30000" dirty="0">
                <a:ea typeface="ＭＳ Ｐゴシック" panose="020B0600070205080204" pitchFamily="34" charset="-128"/>
              </a:rPr>
              <a:t>3 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       O ( log(n) )	 O (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n.log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(n) )        O ( e 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)          ...</a:t>
            </a:r>
          </a:p>
          <a:p>
            <a:pPr>
              <a:buFont typeface="Wingdings" pitchFamily="2" charset="2"/>
              <a:buNone/>
            </a:pPr>
            <a:endParaRPr lang="en-US" altLang="en-US" sz="1600" b="1" dirty="0">
              <a:ea typeface="ＭＳ Ｐゴシック" panose="020B0600070205080204" pitchFamily="34" charset="-128"/>
            </a:endParaRPr>
          </a:p>
          <a:p>
            <a:pPr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constant	   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lineair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	    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kwadr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.    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derde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-       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logaritmisch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	   n x log n         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exponentieel</a:t>
            </a:r>
            <a:br>
              <a:rPr lang="en-US" altLang="en-US" sz="1600" b="1" dirty="0">
                <a:ea typeface="ＭＳ Ｐゴシック" panose="020B0600070205080204" pitchFamily="34" charset="-128"/>
              </a:rPr>
            </a:br>
            <a:r>
              <a:rPr lang="en-US" altLang="en-US" sz="1600" b="1" dirty="0">
                <a:ea typeface="ＭＳ Ｐゴシック" panose="020B0600070205080204" pitchFamily="34" charset="-128"/>
              </a:rPr>
              <a:t> 			    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macht</a:t>
            </a:r>
            <a:endParaRPr lang="en-US" altLang="en-US" sz="1600" b="1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372E-A0CF-3C42-98DD-827BE3D3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Oh - </a:t>
            </a:r>
            <a:r>
              <a:rPr lang="en-US" dirty="0" err="1"/>
              <a:t>notatie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E8A5D-90A4-D048-9630-FC20622E5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3" y="2573866"/>
            <a:ext cx="8110537" cy="352213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Monaco" pitchFamily="2" charset="77"/>
              </a:rPr>
              <a:t>Een</a:t>
            </a:r>
            <a:r>
              <a:rPr lang="en-US" sz="2400" dirty="0">
                <a:latin typeface="Monaco" pitchFamily="2" charset="77"/>
              </a:rPr>
              <a:t> </a:t>
            </a:r>
            <a:r>
              <a:rPr lang="en-US" sz="2400" dirty="0" err="1">
                <a:latin typeface="Monaco" pitchFamily="2" charset="77"/>
              </a:rPr>
              <a:t>functie</a:t>
            </a:r>
            <a:r>
              <a:rPr lang="en-US" sz="2400" dirty="0">
                <a:latin typeface="Monaco" pitchFamily="2" charset="77"/>
              </a:rPr>
              <a:t> f(n) </a:t>
            </a:r>
            <a:r>
              <a:rPr lang="en-US" sz="2400" dirty="0" err="1">
                <a:latin typeface="Monaco" pitchFamily="2" charset="77"/>
              </a:rPr>
              <a:t>heeft</a:t>
            </a:r>
            <a:r>
              <a:rPr lang="en-US" sz="2400" dirty="0">
                <a:latin typeface="Monaco" pitchFamily="2" charset="77"/>
              </a:rPr>
              <a:t> </a:t>
            </a:r>
            <a:r>
              <a:rPr lang="en-US" sz="2400" dirty="0" err="1">
                <a:latin typeface="Monaco" pitchFamily="2" charset="77"/>
              </a:rPr>
              <a:t>als</a:t>
            </a:r>
            <a:r>
              <a:rPr lang="en-US" sz="2400" dirty="0">
                <a:latin typeface="Monaco" pitchFamily="2" charset="77"/>
              </a:rPr>
              <a:t> ”</a:t>
            </a:r>
            <a:r>
              <a:rPr lang="en-US" sz="2400" dirty="0" err="1">
                <a:latin typeface="Monaco" pitchFamily="2" charset="77"/>
              </a:rPr>
              <a:t>asymptotische</a:t>
            </a:r>
            <a:r>
              <a:rPr lang="en-US" sz="2400" dirty="0">
                <a:latin typeface="Monaco" pitchFamily="2" charset="77"/>
              </a:rPr>
              <a:t> </a:t>
            </a:r>
            <a:r>
              <a:rPr lang="en-US" sz="2400" dirty="0" err="1">
                <a:latin typeface="Monaco" pitchFamily="2" charset="77"/>
              </a:rPr>
              <a:t>bovengrens</a:t>
            </a:r>
            <a:r>
              <a:rPr lang="en-US" sz="2400" dirty="0">
                <a:latin typeface="Monaco" pitchFamily="2" charset="77"/>
              </a:rPr>
              <a:t>” g(n)  - </a:t>
            </a:r>
            <a:r>
              <a:rPr lang="en-US" sz="2400" dirty="0" err="1">
                <a:latin typeface="Monaco" pitchFamily="2" charset="77"/>
              </a:rPr>
              <a:t>notatie</a:t>
            </a:r>
            <a:r>
              <a:rPr lang="en-US" sz="2400" dirty="0">
                <a:latin typeface="Monaco" pitchFamily="2" charset="77"/>
              </a:rPr>
              <a:t>  O (g(n))</a:t>
            </a:r>
          </a:p>
          <a:p>
            <a:pPr marL="0" indent="0">
              <a:buNone/>
            </a:pPr>
            <a:br>
              <a:rPr lang="en-US" sz="2400" dirty="0">
                <a:latin typeface="Monaco" pitchFamily="2" charset="77"/>
              </a:rPr>
            </a:br>
            <a:r>
              <a:rPr lang="en-US" sz="2400" dirty="0">
                <a:latin typeface="Monaco" pitchFamily="2" charset="77"/>
              </a:rPr>
              <a:t>	</a:t>
            </a:r>
            <a:r>
              <a:rPr lang="en-US" sz="2400" dirty="0" err="1">
                <a:latin typeface="Monaco" pitchFamily="2" charset="77"/>
              </a:rPr>
              <a:t>asa</a:t>
            </a:r>
            <a:br>
              <a:rPr lang="en-US" sz="2400" dirty="0">
                <a:latin typeface="Monaco" pitchFamily="2" charset="77"/>
              </a:rPr>
            </a:br>
            <a:endParaRPr lang="en-US" sz="24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2400" dirty="0" err="1">
                <a:latin typeface="Monaco" pitchFamily="2" charset="77"/>
              </a:rPr>
              <a:t>Er</a:t>
            </a:r>
            <a:r>
              <a:rPr lang="en-US" sz="2400" dirty="0">
                <a:latin typeface="Monaco" pitchFamily="2" charset="77"/>
              </a:rPr>
              <a:t> </a:t>
            </a:r>
            <a:r>
              <a:rPr lang="en-US" sz="2400" dirty="0" err="1">
                <a:latin typeface="Monaco" pitchFamily="2" charset="77"/>
              </a:rPr>
              <a:t>bestaan</a:t>
            </a:r>
            <a:r>
              <a:rPr lang="en-US" sz="2400" dirty="0">
                <a:latin typeface="Monaco" pitchFamily="2" charset="77"/>
              </a:rPr>
              <a:t> C </a:t>
            </a:r>
            <a:r>
              <a:rPr lang="en-US" sz="2400" dirty="0" err="1">
                <a:latin typeface="Monaco" pitchFamily="2" charset="77"/>
              </a:rPr>
              <a:t>en</a:t>
            </a:r>
            <a:r>
              <a:rPr lang="en-US" sz="2400" dirty="0">
                <a:latin typeface="Monaco" pitchFamily="2" charset="77"/>
              </a:rPr>
              <a:t> m </a:t>
            </a:r>
            <a:r>
              <a:rPr lang="en-US" sz="2400" dirty="0" err="1">
                <a:latin typeface="Monaco" pitchFamily="2" charset="77"/>
              </a:rPr>
              <a:t>zodat</a:t>
            </a:r>
            <a:r>
              <a:rPr lang="en-US" sz="2400" dirty="0">
                <a:latin typeface="Monaco" pitchFamily="2" charset="77"/>
              </a:rPr>
              <a:t>:</a:t>
            </a:r>
            <a:br>
              <a:rPr lang="en-US" sz="2400" dirty="0">
                <a:latin typeface="Monaco" pitchFamily="2" charset="77"/>
              </a:rPr>
            </a:br>
            <a:br>
              <a:rPr lang="en-US" sz="2400" dirty="0">
                <a:latin typeface="Monaco" pitchFamily="2" charset="77"/>
              </a:rPr>
            </a:br>
            <a:r>
              <a:rPr lang="en-US" sz="2400" dirty="0">
                <a:latin typeface="Monaco" pitchFamily="2" charset="77"/>
              </a:rPr>
              <a:t>	f(n) &lt;= C * g(n), </a:t>
            </a:r>
            <a:r>
              <a:rPr lang="en-US" sz="2400" dirty="0" err="1">
                <a:latin typeface="Monaco" pitchFamily="2" charset="77"/>
              </a:rPr>
              <a:t>voor</a:t>
            </a:r>
            <a:r>
              <a:rPr lang="en-US" sz="2400" dirty="0">
                <a:latin typeface="Monaco" pitchFamily="2" charset="77"/>
              </a:rPr>
              <a:t> </a:t>
            </a:r>
            <a:r>
              <a:rPr lang="en-US" sz="2400" dirty="0" err="1">
                <a:latin typeface="Monaco" pitchFamily="2" charset="77"/>
              </a:rPr>
              <a:t>alle</a:t>
            </a:r>
            <a:r>
              <a:rPr lang="en-US" sz="2400" dirty="0">
                <a:latin typeface="Monaco" pitchFamily="2" charset="77"/>
              </a:rPr>
              <a:t> n &gt; m</a:t>
            </a:r>
          </a:p>
        </p:txBody>
      </p:sp>
    </p:spTree>
    <p:extLst>
      <p:ext uri="{BB962C8B-B14F-4D97-AF65-F5344CB8AC3E}">
        <p14:creationId xmlns:p14="http://schemas.microsoft.com/office/powerpoint/2010/main" val="3090096735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316F7-164D-1249-B543-1F91A419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78DA33-8CD8-E64D-860A-F21867B0FEF4}"/>
              </a:ext>
            </a:extLst>
          </p:cNvPr>
          <p:cNvCxnSpPr/>
          <p:nvPr/>
        </p:nvCxnSpPr>
        <p:spPr bwMode="auto">
          <a:xfrm>
            <a:off x="2709333" y="2777067"/>
            <a:ext cx="0" cy="3200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8660C8-275F-1E45-A3B7-EA1114E7191F}"/>
              </a:ext>
            </a:extLst>
          </p:cNvPr>
          <p:cNvCxnSpPr>
            <a:cxnSpLocks/>
          </p:cNvCxnSpPr>
          <p:nvPr/>
        </p:nvCxnSpPr>
        <p:spPr bwMode="auto">
          <a:xfrm flipH="1">
            <a:off x="1845733" y="5384800"/>
            <a:ext cx="5791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6FD21A-266D-B54F-AE54-E90308FF60AF}"/>
              </a:ext>
            </a:extLst>
          </p:cNvPr>
          <p:cNvCxnSpPr>
            <a:cxnSpLocks/>
          </p:cNvCxnSpPr>
          <p:nvPr/>
        </p:nvCxnSpPr>
        <p:spPr bwMode="auto">
          <a:xfrm flipH="1">
            <a:off x="2709334" y="3509433"/>
            <a:ext cx="4131732" cy="14081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8495F5-3CE5-9E48-995B-0AC9B85C206C}"/>
              </a:ext>
            </a:extLst>
          </p:cNvPr>
          <p:cNvCxnSpPr>
            <a:cxnSpLocks/>
          </p:cNvCxnSpPr>
          <p:nvPr/>
        </p:nvCxnSpPr>
        <p:spPr bwMode="auto">
          <a:xfrm flipH="1">
            <a:off x="2709218" y="2777067"/>
            <a:ext cx="3589982" cy="258820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DBE9D3-F612-AB4C-857A-9DDC8E9CA7EE}"/>
              </a:ext>
            </a:extLst>
          </p:cNvPr>
          <p:cNvSpPr txBox="1"/>
          <p:nvPr/>
        </p:nvSpPr>
        <p:spPr>
          <a:xfrm>
            <a:off x="6942666" y="3231921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T(n)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FA6CF8-B4EB-1D4D-9149-18588AF19478}"/>
              </a:ext>
            </a:extLst>
          </p:cNvPr>
          <p:cNvSpPr txBox="1"/>
          <p:nvPr/>
        </p:nvSpPr>
        <p:spPr>
          <a:xfrm>
            <a:off x="6299200" y="2241448"/>
            <a:ext cx="744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C.n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0681929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4B09FE1E-CA8B-0849-ADA6-D8D50FCA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ea typeface="ＭＳ Ｐゴシック" panose="020B0600070205080204" pitchFamily="34" charset="-128"/>
              </a:rPr>
              <a:t>Overzicht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A3D80022-7A84-E349-BF7C-BCB556693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1. Tijdscomplexiteit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Lineair zoeken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Binair zoeken</a:t>
            </a:r>
          </a:p>
          <a:p>
            <a:pPr lvl="1"/>
            <a:endParaRPr lang="en-US" altLang="en-US" sz="240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Sorteren door selectie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Sorteren door inlassing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Sorteren door samenvoegen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Quick sort</a:t>
            </a:r>
          </a:p>
          <a:p>
            <a:pPr lvl="1">
              <a:buFont typeface="Wingdings" pitchFamily="2" charset="2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2. Ruimtecomplexiteit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B4EDA-9FFF-124F-9169-6786CAE96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22532" name="Slide Number Placeholder 4">
            <a:extLst>
              <a:ext uri="{FF2B5EF4-FFF2-40B4-BE49-F238E27FC236}">
                <a16:creationId xmlns:a16="http://schemas.microsoft.com/office/drawing/2014/main" id="{430E436A-6D83-0548-A289-C4D2AC732D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1E32729-4869-EE46-88DF-CEA8D20E4BC1}" type="slidenum">
              <a:rPr lang="en-US" altLang="en-US">
                <a:latin typeface="Helvetica" pitchFamily="2" charset="0"/>
              </a:rPr>
              <a:pPr/>
              <a:t>19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B340-9865-8F40-8B04-D2F994C5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D5152-D824-5141-9068-69E8DE0C2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1" y="1905000"/>
            <a:ext cx="8464550" cy="4191000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goed-gedefinieerde</a:t>
            </a:r>
            <a:r>
              <a:rPr lang="en-US" dirty="0"/>
              <a:t> </a:t>
            </a:r>
            <a:r>
              <a:rPr lang="en-US" dirty="0" err="1"/>
              <a:t>opeenvolging</a:t>
            </a:r>
            <a:r>
              <a:rPr lang="en-US" dirty="0"/>
              <a:t> van </a:t>
            </a:r>
            <a:r>
              <a:rPr lang="en-US" dirty="0" err="1"/>
              <a:t>stappen</a:t>
            </a:r>
            <a:r>
              <a:rPr lang="en-US" dirty="0"/>
              <a:t> om, </a:t>
            </a:r>
            <a:r>
              <a:rPr lang="en-US" dirty="0" err="1"/>
              <a:t>gegeven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bepaalde</a:t>
            </a:r>
            <a:r>
              <a:rPr lang="en-US" dirty="0"/>
              <a:t> input,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resultaat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berekenen</a:t>
            </a:r>
            <a:r>
              <a:rPr lang="en-US" dirty="0"/>
              <a:t>”</a:t>
            </a:r>
          </a:p>
          <a:p>
            <a:pPr lvl="2"/>
            <a:r>
              <a:rPr lang="en-US" dirty="0" err="1"/>
              <a:t>bv</a:t>
            </a:r>
            <a:r>
              <a:rPr lang="en-US" dirty="0"/>
              <a:t>. </a:t>
            </a:r>
            <a:r>
              <a:rPr lang="en-US" dirty="0" err="1"/>
              <a:t>binair</a:t>
            </a:r>
            <a:r>
              <a:rPr lang="en-US" dirty="0"/>
              <a:t> </a:t>
            </a:r>
            <a:r>
              <a:rPr lang="en-US" dirty="0" err="1"/>
              <a:t>zoeken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sorteren</a:t>
            </a:r>
            <a:r>
              <a:rPr lang="en-US" dirty="0"/>
              <a:t> door </a:t>
            </a:r>
            <a:r>
              <a:rPr lang="en-US" dirty="0" err="1"/>
              <a:t>inlassen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zadelpunt</a:t>
            </a:r>
            <a:r>
              <a:rPr lang="en-US" dirty="0"/>
              <a:t> </a:t>
            </a:r>
            <a:r>
              <a:rPr lang="en-US" dirty="0" err="1"/>
              <a:t>zoeken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enz</a:t>
            </a:r>
            <a:r>
              <a:rPr lang="en-US" dirty="0"/>
              <a:t>.</a:t>
            </a:r>
          </a:p>
          <a:p>
            <a:pPr lvl="1"/>
            <a:endParaRPr lang="en-US" sz="1200" dirty="0"/>
          </a:p>
          <a:p>
            <a:r>
              <a:rPr lang="en-US" dirty="0" err="1"/>
              <a:t>een</a:t>
            </a:r>
            <a:r>
              <a:rPr lang="en-US" dirty="0"/>
              <a:t> “</a:t>
            </a:r>
            <a:r>
              <a:rPr lang="en-US" dirty="0" err="1"/>
              <a:t>computationeel</a:t>
            </a:r>
            <a:r>
              <a:rPr lang="en-US" dirty="0"/>
              <a:t> </a:t>
            </a:r>
            <a:r>
              <a:rPr lang="en-US" dirty="0" err="1"/>
              <a:t>algoritme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implementatie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algoritme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programmeertaal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141490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Content Placeholder 2">
            <a:extLst>
              <a:ext uri="{FF2B5EF4-FFF2-40B4-BE49-F238E27FC236}">
                <a16:creationId xmlns:a16="http://schemas.microsoft.com/office/drawing/2014/main" id="{9B9C867A-137C-8A4A-8F72-C30FF8C2F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1. </a:t>
            </a:r>
            <a:r>
              <a:rPr lang="nl-NL" altLang="en-US" dirty="0">
                <a:ea typeface="ＭＳ Ｐゴシック" panose="020B0600070205080204" pitchFamily="34" charset="-128"/>
              </a:rPr>
              <a:t>Complexiteitsanalyse van de tijd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45DA8-80DD-4045-BF6E-2ABFEC534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23555" name="Slide Number Placeholder 4">
            <a:extLst>
              <a:ext uri="{FF2B5EF4-FFF2-40B4-BE49-F238E27FC236}">
                <a16:creationId xmlns:a16="http://schemas.microsoft.com/office/drawing/2014/main" id="{8CD62A96-B8BA-4F44-827D-579B05FBA9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587489D-183C-F847-AB47-05FA35A5E647}" type="slidenum">
              <a:rPr lang="en-US" altLang="en-US">
                <a:latin typeface="Helvetica" pitchFamily="2" charset="0"/>
              </a:rPr>
              <a:pPr/>
              <a:t>20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Content Placeholder 3">
            <a:extLst>
              <a:ext uri="{FF2B5EF4-FFF2-40B4-BE49-F238E27FC236}">
                <a16:creationId xmlns:a16="http://schemas.microsoft.com/office/drawing/2014/main" id="{202DBEBC-2C41-8749-9AE8-719FCAEE7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813" y="2316163"/>
            <a:ext cx="6618287" cy="37798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def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linearSearch</a:t>
            </a:r>
            <a:r>
              <a:rPr lang="en-US" altLang="en-US" sz="2400" dirty="0">
                <a:ea typeface="ＭＳ Ｐゴシック" panose="020B0600070205080204" pitchFamily="34" charset="-128"/>
              </a:rPr>
              <a:t> (list, value):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   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400" dirty="0">
                <a:ea typeface="ＭＳ Ｐゴシック" panose="020B0600070205080204" pitchFamily="34" charset="-128"/>
              </a:rPr>
              <a:t> = 0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   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gevonden</a:t>
            </a:r>
            <a:r>
              <a:rPr lang="en-US" altLang="en-US" sz="2400" dirty="0">
                <a:ea typeface="ＭＳ Ｐゴシック" panose="020B0600070205080204" pitchFamily="34" charset="-128"/>
              </a:rPr>
              <a:t> =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False</a:t>
            </a:r>
            <a:br>
              <a:rPr lang="en-US" altLang="en-US" sz="2400" b="1" dirty="0">
                <a:ea typeface="ＭＳ Ｐゴシック" panose="020B0600070205080204" pitchFamily="34" charset="-128"/>
              </a:rPr>
            </a:br>
            <a:r>
              <a:rPr lang="en-US" altLang="en-US" sz="2400" b="1" dirty="0">
                <a:ea typeface="ＭＳ Ｐゴシック" panose="020B0600070205080204" pitchFamily="34" charset="-128"/>
              </a:rPr>
              <a:t>    while 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400" dirty="0">
                <a:ea typeface="ＭＳ Ｐゴシック" panose="020B0600070205080204" pitchFamily="34" charset="-128"/>
              </a:rPr>
              <a:t> &lt;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len</a:t>
            </a:r>
            <a:r>
              <a:rPr lang="en-US" altLang="en-US" sz="2400" dirty="0">
                <a:ea typeface="ＭＳ Ｐゴシック" panose="020B0600070205080204" pitchFamily="34" charset="-128"/>
              </a:rPr>
              <a:t>(list): 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       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if </a:t>
            </a:r>
            <a:r>
              <a:rPr lang="en-US" altLang="en-US" sz="2400" dirty="0">
                <a:ea typeface="ＭＳ Ｐゴシック" panose="020B0600070205080204" pitchFamily="34" charset="-128"/>
              </a:rPr>
              <a:t>list[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400" dirty="0">
                <a:ea typeface="ＭＳ Ｐゴシック" panose="020B0600070205080204" pitchFamily="34" charset="-128"/>
              </a:rPr>
              <a:t>]  == value: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           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gevonden</a:t>
            </a:r>
            <a:r>
              <a:rPr lang="en-US" altLang="en-US" sz="2400" dirty="0">
                <a:ea typeface="ＭＳ Ｐゴシック" panose="020B0600070205080204" pitchFamily="34" charset="-128"/>
              </a:rPr>
              <a:t> =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True</a:t>
            </a:r>
            <a:br>
              <a:rPr lang="en-US" altLang="en-US" sz="2400" b="1" dirty="0">
                <a:ea typeface="ＭＳ Ｐゴシック" panose="020B0600070205080204" pitchFamily="34" charset="-128"/>
              </a:rPr>
            </a:br>
            <a:r>
              <a:rPr lang="en-US" altLang="en-US" sz="2400" b="1" dirty="0">
                <a:ea typeface="ＭＳ Ｐゴシック" panose="020B0600070205080204" pitchFamily="34" charset="-128"/>
              </a:rPr>
              <a:t>       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400" dirty="0">
                <a:ea typeface="ＭＳ Ｐゴシック" panose="020B0600070205080204" pitchFamily="34" charset="-128"/>
              </a:rPr>
              <a:t> += 1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   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return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gevonden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1B4FF8A3-032E-2244-B6EB-4FA07B57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24579" name="Slide Number Placeholder 1">
            <a:extLst>
              <a:ext uri="{FF2B5EF4-FFF2-40B4-BE49-F238E27FC236}">
                <a16:creationId xmlns:a16="http://schemas.microsoft.com/office/drawing/2014/main" id="{F93F6391-6F7F-3344-9E8B-07EDF0D8A3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CD39F72-FB52-614D-B5D1-4A231FFDA6FE}" type="slidenum">
              <a:rPr lang="en-US" altLang="en-US">
                <a:latin typeface="Helvetica" pitchFamily="2" charset="0"/>
              </a:rPr>
              <a:pPr/>
              <a:t>21</a:t>
            </a:fld>
            <a:endParaRPr lang="en-US" altLang="en-US">
              <a:latin typeface="Helvetica" pitchFamily="2" charset="0"/>
            </a:endParaRPr>
          </a:p>
        </p:txBody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id="{1586968F-D096-6449-972B-099A26184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7010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4000">
                <a:latin typeface="Helvetica" pitchFamily="2" charset="0"/>
              </a:rPr>
              <a:t>1.1 Lineair zoeken (iteratief)</a:t>
            </a:r>
          </a:p>
        </p:txBody>
      </p: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7" name="Rectangle 3">
            <a:extLst>
              <a:ext uri="{FF2B5EF4-FFF2-40B4-BE49-F238E27FC236}">
                <a16:creationId xmlns:a16="http://schemas.microsoft.com/office/drawing/2014/main" id="{980D89BD-0B73-0F4E-8664-374D21CC8D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1905000"/>
            <a:ext cx="10307637" cy="4191000"/>
          </a:xfrm>
        </p:spPr>
        <p:txBody>
          <a:bodyPr/>
          <a:lstStyle/>
          <a:p>
            <a:pPr>
              <a:buFont typeface="Wingdings" charset="0"/>
              <a:buChar char="n"/>
              <a:defRPr/>
            </a:pPr>
            <a:endParaRPr lang="en-US" dirty="0"/>
          </a:p>
          <a:p>
            <a:pPr lvl="1">
              <a:buFont typeface="Wingdings" charset="0"/>
              <a:buChar char="n"/>
              <a:defRPr/>
            </a:pPr>
            <a:r>
              <a:rPr lang="en-US" dirty="0" err="1"/>
              <a:t>lineair</a:t>
            </a:r>
            <a:r>
              <a:rPr lang="en-US" dirty="0"/>
              <a:t> </a:t>
            </a:r>
            <a:r>
              <a:rPr lang="en-US" dirty="0" err="1"/>
              <a:t>zoeken</a:t>
            </a:r>
            <a:endParaRPr lang="en-US" dirty="0"/>
          </a:p>
          <a:p>
            <a:pPr lvl="1">
              <a:buFont typeface="Wingdings" charset="0"/>
              <a:buChar char="n"/>
              <a:defRPr/>
            </a:pPr>
            <a:endParaRPr lang="en-US" dirty="0"/>
          </a:p>
          <a:p>
            <a:pPr lvl="1">
              <a:buFont typeface="Wingdings" charset="0"/>
              <a:buChar char="n"/>
              <a:defRPr/>
            </a:pPr>
            <a:endParaRPr lang="en-US" dirty="0"/>
          </a:p>
          <a:p>
            <a:pPr marL="457200" lvl="1" indent="0">
              <a:buFont typeface="Wingdings" charset="0"/>
              <a:buNone/>
              <a:defRPr/>
            </a:pPr>
            <a:endParaRPr lang="en-US" dirty="0"/>
          </a:p>
          <a:p>
            <a:pPr lvl="1">
              <a:buFont typeface="Wingdings" charset="0"/>
              <a:buChar char="n"/>
              <a:defRPr/>
            </a:pPr>
            <a:endParaRPr lang="en-US" dirty="0"/>
          </a:p>
          <a:p>
            <a:pPr lvl="1">
              <a:buFont typeface="Wingdings" charset="0"/>
              <a:buChar char="n"/>
              <a:defRPr/>
            </a:pPr>
            <a:r>
              <a:rPr lang="en-US" dirty="0" err="1"/>
              <a:t>probleemgrootte</a:t>
            </a:r>
            <a:r>
              <a:rPr lang="en-US" dirty="0"/>
              <a:t>  (=  n ) =  </a:t>
            </a:r>
            <a:r>
              <a:rPr lang="en-US" dirty="0" err="1"/>
              <a:t>lengte</a:t>
            </a:r>
            <a:r>
              <a:rPr lang="en-US" dirty="0"/>
              <a:t> van de </a:t>
            </a:r>
            <a:r>
              <a:rPr lang="en-US" dirty="0" err="1"/>
              <a:t>rij</a:t>
            </a:r>
            <a:endParaRPr lang="en-US" dirty="0"/>
          </a:p>
        </p:txBody>
      </p:sp>
      <p:grpSp>
        <p:nvGrpSpPr>
          <p:cNvPr id="26626" name="Group 4">
            <a:extLst>
              <a:ext uri="{FF2B5EF4-FFF2-40B4-BE49-F238E27FC236}">
                <a16:creationId xmlns:a16="http://schemas.microsoft.com/office/drawing/2014/main" id="{8128852A-D77B-4B4B-8F4E-B964AB57252F}"/>
              </a:ext>
            </a:extLst>
          </p:cNvPr>
          <p:cNvGrpSpPr>
            <a:grpSpLocks/>
          </p:cNvGrpSpPr>
          <p:nvPr/>
        </p:nvGrpSpPr>
        <p:grpSpPr bwMode="auto">
          <a:xfrm>
            <a:off x="1336675" y="3306763"/>
            <a:ext cx="7258050" cy="793750"/>
            <a:chOff x="948" y="2496"/>
            <a:chExt cx="4572" cy="500"/>
          </a:xfrm>
        </p:grpSpPr>
        <p:grpSp>
          <p:nvGrpSpPr>
            <p:cNvPr id="26628" name="Group 5">
              <a:extLst>
                <a:ext uri="{FF2B5EF4-FFF2-40B4-BE49-F238E27FC236}">
                  <a16:creationId xmlns:a16="http://schemas.microsoft.com/office/drawing/2014/main" id="{58271806-1E46-FE41-9E97-D9C4779872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496"/>
              <a:ext cx="4572" cy="500"/>
              <a:chOff x="1014" y="1440"/>
              <a:chExt cx="4572" cy="500"/>
            </a:xfrm>
          </p:grpSpPr>
          <p:sp>
            <p:nvSpPr>
              <p:cNvPr id="681990" name="Text Box 6">
                <a:extLst>
                  <a:ext uri="{FF2B5EF4-FFF2-40B4-BE49-F238E27FC236}">
                    <a16:creationId xmlns:a16="http://schemas.microsoft.com/office/drawing/2014/main" id="{B2A00C3B-99A1-7A42-AE8A-4812D7F794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4" y="1440"/>
                <a:ext cx="36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B8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nl-NL" sz="1600">
                    <a:solidFill>
                      <a:srgbClr val="8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rPr>
                  <a:t>r     </a:t>
                </a:r>
              </a:p>
            </p:txBody>
          </p:sp>
          <p:grpSp>
            <p:nvGrpSpPr>
              <p:cNvPr id="26631" name="Group 7">
                <a:extLst>
                  <a:ext uri="{FF2B5EF4-FFF2-40B4-BE49-F238E27FC236}">
                    <a16:creationId xmlns:a16="http://schemas.microsoft.com/office/drawing/2014/main" id="{43012A51-CBFD-F740-B49D-19BB0DCC33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4" y="1728"/>
                <a:ext cx="336" cy="212"/>
                <a:chOff x="3704" y="2976"/>
                <a:chExt cx="336" cy="212"/>
              </a:xfrm>
            </p:grpSpPr>
            <p:sp>
              <p:nvSpPr>
                <p:cNvPr id="681992" name="Rectangle 8">
                  <a:extLst>
                    <a:ext uri="{FF2B5EF4-FFF2-40B4-BE49-F238E27FC236}">
                      <a16:creationId xmlns:a16="http://schemas.microsoft.com/office/drawing/2014/main" id="{977755B7-0A11-BB4A-B6F2-B7C1BE6864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B8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681993" name="Text Box 9">
                  <a:extLst>
                    <a:ext uri="{FF2B5EF4-FFF2-40B4-BE49-F238E27FC236}">
                      <a16:creationId xmlns:a16="http://schemas.microsoft.com/office/drawing/2014/main" id="{CA590ED4-32B0-1D48-B7DC-8B97653123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1" y="2976"/>
                  <a:ext cx="27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B8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nl-NL" sz="1600">
                      <a:solidFill>
                        <a:srgbClr val="800000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rPr>
                    <a:t>24</a:t>
                  </a:r>
                </a:p>
              </p:txBody>
            </p:sp>
          </p:grpSp>
          <p:grpSp>
            <p:nvGrpSpPr>
              <p:cNvPr id="26632" name="Group 10">
                <a:extLst>
                  <a:ext uri="{FF2B5EF4-FFF2-40B4-BE49-F238E27FC236}">
                    <a16:creationId xmlns:a16="http://schemas.microsoft.com/office/drawing/2014/main" id="{DAF188F4-A33E-D547-BDFF-213F2B16C0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0" y="1728"/>
                <a:ext cx="336" cy="212"/>
                <a:chOff x="3704" y="2976"/>
                <a:chExt cx="336" cy="212"/>
              </a:xfrm>
            </p:grpSpPr>
            <p:sp>
              <p:nvSpPr>
                <p:cNvPr id="681995" name="Rectangle 11">
                  <a:extLst>
                    <a:ext uri="{FF2B5EF4-FFF2-40B4-BE49-F238E27FC236}">
                      <a16:creationId xmlns:a16="http://schemas.microsoft.com/office/drawing/2014/main" id="{901970C5-C9B5-924D-9929-07D8F1F3BC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B8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681996" name="Text Box 12">
                  <a:extLst>
                    <a:ext uri="{FF2B5EF4-FFF2-40B4-BE49-F238E27FC236}">
                      <a16:creationId xmlns:a16="http://schemas.microsoft.com/office/drawing/2014/main" id="{BF116EF4-8AD5-C449-9348-969FA325B4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1" y="2976"/>
                  <a:ext cx="25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B8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nl-NL" sz="1600">
                      <a:solidFill>
                        <a:srgbClr val="800000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rPr>
                    <a:t>14</a:t>
                  </a:r>
                </a:p>
              </p:txBody>
            </p:sp>
          </p:grpSp>
          <p:grpSp>
            <p:nvGrpSpPr>
              <p:cNvPr id="26633" name="Group 13">
                <a:extLst>
                  <a:ext uri="{FF2B5EF4-FFF2-40B4-BE49-F238E27FC236}">
                    <a16:creationId xmlns:a16="http://schemas.microsoft.com/office/drawing/2014/main" id="{39F12B8A-B380-2441-9543-BFB2033066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26" y="1728"/>
                <a:ext cx="336" cy="212"/>
                <a:chOff x="3704" y="2976"/>
                <a:chExt cx="336" cy="212"/>
              </a:xfrm>
            </p:grpSpPr>
            <p:sp>
              <p:nvSpPr>
                <p:cNvPr id="681998" name="Rectangle 14">
                  <a:extLst>
                    <a:ext uri="{FF2B5EF4-FFF2-40B4-BE49-F238E27FC236}">
                      <a16:creationId xmlns:a16="http://schemas.microsoft.com/office/drawing/2014/main" id="{7E01FE2F-5422-F947-839D-6C47EE09BD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B8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681999" name="Text Box 15">
                  <a:extLst>
                    <a:ext uri="{FF2B5EF4-FFF2-40B4-BE49-F238E27FC236}">
                      <a16:creationId xmlns:a16="http://schemas.microsoft.com/office/drawing/2014/main" id="{539D39B1-5CA8-364D-8EF3-754EA8A61B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1" y="2976"/>
                  <a:ext cx="25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B8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nl-NL" sz="1600">
                      <a:solidFill>
                        <a:srgbClr val="800000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rPr>
                    <a:t>10</a:t>
                  </a:r>
                </a:p>
              </p:txBody>
            </p:sp>
          </p:grpSp>
          <p:grpSp>
            <p:nvGrpSpPr>
              <p:cNvPr id="26634" name="Group 16">
                <a:extLst>
                  <a:ext uri="{FF2B5EF4-FFF2-40B4-BE49-F238E27FC236}">
                    <a16:creationId xmlns:a16="http://schemas.microsoft.com/office/drawing/2014/main" id="{2F98B10C-7B62-774F-A8AD-B503C0AEAB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62" y="1728"/>
                <a:ext cx="336" cy="212"/>
                <a:chOff x="3704" y="2976"/>
                <a:chExt cx="336" cy="212"/>
              </a:xfrm>
            </p:grpSpPr>
            <p:sp>
              <p:nvSpPr>
                <p:cNvPr id="682001" name="Rectangle 17">
                  <a:extLst>
                    <a:ext uri="{FF2B5EF4-FFF2-40B4-BE49-F238E27FC236}">
                      <a16:creationId xmlns:a16="http://schemas.microsoft.com/office/drawing/2014/main" id="{47A3B4D1-7FC3-0049-82DA-B564421150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B8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682002" name="Text Box 18">
                  <a:extLst>
                    <a:ext uri="{FF2B5EF4-FFF2-40B4-BE49-F238E27FC236}">
                      <a16:creationId xmlns:a16="http://schemas.microsoft.com/office/drawing/2014/main" id="{28137DD3-3B05-7E46-80BC-E34440B141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1" y="2976"/>
                  <a:ext cx="27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B8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nl-NL" sz="1600">
                      <a:solidFill>
                        <a:srgbClr val="800000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rPr>
                    <a:t>30</a:t>
                  </a:r>
                </a:p>
              </p:txBody>
            </p:sp>
          </p:grpSp>
          <p:grpSp>
            <p:nvGrpSpPr>
              <p:cNvPr id="26635" name="Group 19">
                <a:extLst>
                  <a:ext uri="{FF2B5EF4-FFF2-40B4-BE49-F238E27FC236}">
                    <a16:creationId xmlns:a16="http://schemas.microsoft.com/office/drawing/2014/main" id="{F9AF8EAF-6931-794D-BA9E-646258C15D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8" y="1728"/>
                <a:ext cx="336" cy="212"/>
                <a:chOff x="3704" y="2976"/>
                <a:chExt cx="336" cy="212"/>
              </a:xfrm>
            </p:grpSpPr>
            <p:sp>
              <p:nvSpPr>
                <p:cNvPr id="682004" name="Rectangle 20">
                  <a:extLst>
                    <a:ext uri="{FF2B5EF4-FFF2-40B4-BE49-F238E27FC236}">
                      <a16:creationId xmlns:a16="http://schemas.microsoft.com/office/drawing/2014/main" id="{01767FE3-B205-E947-B3C8-C2345873ED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B8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682005" name="Text Box 21">
                  <a:extLst>
                    <a:ext uri="{FF2B5EF4-FFF2-40B4-BE49-F238E27FC236}">
                      <a16:creationId xmlns:a16="http://schemas.microsoft.com/office/drawing/2014/main" id="{F8C75B06-B4F6-4A43-B4AC-FF6110431B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1" y="2976"/>
                  <a:ext cx="27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B8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nl-NL" sz="1600">
                      <a:solidFill>
                        <a:srgbClr val="800000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rPr>
                    <a:t>45</a:t>
                  </a:r>
                </a:p>
              </p:txBody>
            </p:sp>
          </p:grpSp>
          <p:grpSp>
            <p:nvGrpSpPr>
              <p:cNvPr id="26636" name="Group 22">
                <a:extLst>
                  <a:ext uri="{FF2B5EF4-FFF2-40B4-BE49-F238E27FC236}">
                    <a16:creationId xmlns:a16="http://schemas.microsoft.com/office/drawing/2014/main" id="{5C851553-DAF1-2648-A511-9EAF4D4241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34" y="1728"/>
                <a:ext cx="336" cy="212"/>
                <a:chOff x="3704" y="2976"/>
                <a:chExt cx="336" cy="212"/>
              </a:xfrm>
            </p:grpSpPr>
            <p:sp>
              <p:nvSpPr>
                <p:cNvPr id="682007" name="Rectangle 23">
                  <a:extLst>
                    <a:ext uri="{FF2B5EF4-FFF2-40B4-BE49-F238E27FC236}">
                      <a16:creationId xmlns:a16="http://schemas.microsoft.com/office/drawing/2014/main" id="{BF98E110-0CD8-9A42-A1FC-8E9BE32D27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B8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682008" name="Text Box 24">
                  <a:extLst>
                    <a:ext uri="{FF2B5EF4-FFF2-40B4-BE49-F238E27FC236}">
                      <a16:creationId xmlns:a16="http://schemas.microsoft.com/office/drawing/2014/main" id="{8616D5CB-3BE7-CD47-82C0-CD56128F94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0" y="2976"/>
                  <a:ext cx="19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B8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nl-NL" sz="1600">
                      <a:solidFill>
                        <a:srgbClr val="800000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rPr>
                    <a:t>2</a:t>
                  </a:r>
                </a:p>
              </p:txBody>
            </p:sp>
          </p:grpSp>
          <p:grpSp>
            <p:nvGrpSpPr>
              <p:cNvPr id="26637" name="Group 25">
                <a:extLst>
                  <a:ext uri="{FF2B5EF4-FFF2-40B4-BE49-F238E27FC236}">
                    <a16:creationId xmlns:a16="http://schemas.microsoft.com/office/drawing/2014/main" id="{02C08B70-AE24-5944-AAFE-51C0D9624C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70" y="1728"/>
                <a:ext cx="336" cy="212"/>
                <a:chOff x="3704" y="2976"/>
                <a:chExt cx="336" cy="212"/>
              </a:xfrm>
            </p:grpSpPr>
            <p:sp>
              <p:nvSpPr>
                <p:cNvPr id="682010" name="Rectangle 26">
                  <a:extLst>
                    <a:ext uri="{FF2B5EF4-FFF2-40B4-BE49-F238E27FC236}">
                      <a16:creationId xmlns:a16="http://schemas.microsoft.com/office/drawing/2014/main" id="{69B6CA77-DE85-3749-B178-4F3797EB37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B8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682011" name="Text Box 27">
                  <a:extLst>
                    <a:ext uri="{FF2B5EF4-FFF2-40B4-BE49-F238E27FC236}">
                      <a16:creationId xmlns:a16="http://schemas.microsoft.com/office/drawing/2014/main" id="{2BCAF273-EC28-DE41-87EA-1F1DA4EC6D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90" y="2976"/>
                  <a:ext cx="17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B8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nl-NL" sz="1600">
                      <a:solidFill>
                        <a:srgbClr val="800000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rPr>
                    <a:t>1</a:t>
                  </a:r>
                </a:p>
              </p:txBody>
            </p:sp>
          </p:grpSp>
          <p:grpSp>
            <p:nvGrpSpPr>
              <p:cNvPr id="26638" name="Group 28">
                <a:extLst>
                  <a:ext uri="{FF2B5EF4-FFF2-40B4-BE49-F238E27FC236}">
                    <a16:creationId xmlns:a16="http://schemas.microsoft.com/office/drawing/2014/main" id="{49F62233-BC50-4A45-9313-F96B681A54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06" y="1728"/>
                <a:ext cx="336" cy="212"/>
                <a:chOff x="3704" y="2976"/>
                <a:chExt cx="336" cy="212"/>
              </a:xfrm>
            </p:grpSpPr>
            <p:sp>
              <p:nvSpPr>
                <p:cNvPr id="682013" name="Rectangle 29">
                  <a:extLst>
                    <a:ext uri="{FF2B5EF4-FFF2-40B4-BE49-F238E27FC236}">
                      <a16:creationId xmlns:a16="http://schemas.microsoft.com/office/drawing/2014/main" id="{49CF2272-7BC2-F642-9219-F28E5C75EE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B8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682014" name="Text Box 30">
                  <a:extLst>
                    <a:ext uri="{FF2B5EF4-FFF2-40B4-BE49-F238E27FC236}">
                      <a16:creationId xmlns:a16="http://schemas.microsoft.com/office/drawing/2014/main" id="{45F50C8A-871C-E44D-8360-1240EDCFF03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1" y="2976"/>
                  <a:ext cx="27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B8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nl-NL" sz="1600">
                      <a:solidFill>
                        <a:srgbClr val="800000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rPr>
                    <a:t>23</a:t>
                  </a:r>
                </a:p>
              </p:txBody>
            </p:sp>
          </p:grpSp>
          <p:grpSp>
            <p:nvGrpSpPr>
              <p:cNvPr id="26639" name="Group 31">
                <a:extLst>
                  <a:ext uri="{FF2B5EF4-FFF2-40B4-BE49-F238E27FC236}">
                    <a16:creationId xmlns:a16="http://schemas.microsoft.com/office/drawing/2014/main" id="{6A4E18FD-EDE9-114A-9B32-E5E633CDAD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42" y="1728"/>
                <a:ext cx="336" cy="212"/>
                <a:chOff x="3704" y="2976"/>
                <a:chExt cx="336" cy="212"/>
              </a:xfrm>
            </p:grpSpPr>
            <p:sp>
              <p:nvSpPr>
                <p:cNvPr id="682016" name="Rectangle 32">
                  <a:extLst>
                    <a:ext uri="{FF2B5EF4-FFF2-40B4-BE49-F238E27FC236}">
                      <a16:creationId xmlns:a16="http://schemas.microsoft.com/office/drawing/2014/main" id="{2C0BB388-0C5F-CB45-99E7-0FFDF66028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B8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682017" name="Text Box 33">
                  <a:extLst>
                    <a:ext uri="{FF2B5EF4-FFF2-40B4-BE49-F238E27FC236}">
                      <a16:creationId xmlns:a16="http://schemas.microsoft.com/office/drawing/2014/main" id="{69A55E64-C9AF-9B4D-A010-C79D9D0DB7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0" y="2976"/>
                  <a:ext cx="19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B8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nl-NL" sz="1600">
                      <a:solidFill>
                        <a:srgbClr val="800000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rPr>
                    <a:t>5</a:t>
                  </a:r>
                </a:p>
              </p:txBody>
            </p:sp>
          </p:grpSp>
          <p:grpSp>
            <p:nvGrpSpPr>
              <p:cNvPr id="26640" name="Group 34">
                <a:extLst>
                  <a:ext uri="{FF2B5EF4-FFF2-40B4-BE49-F238E27FC236}">
                    <a16:creationId xmlns:a16="http://schemas.microsoft.com/office/drawing/2014/main" id="{6C6D7CF0-B142-184C-B035-B9AC80BD25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78" y="1728"/>
                <a:ext cx="336" cy="212"/>
                <a:chOff x="3704" y="2976"/>
                <a:chExt cx="336" cy="212"/>
              </a:xfrm>
            </p:grpSpPr>
            <p:sp>
              <p:nvSpPr>
                <p:cNvPr id="682019" name="Rectangle 35">
                  <a:extLst>
                    <a:ext uri="{FF2B5EF4-FFF2-40B4-BE49-F238E27FC236}">
                      <a16:creationId xmlns:a16="http://schemas.microsoft.com/office/drawing/2014/main" id="{E745FC81-2393-A240-8F36-B7576A1F46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B8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682020" name="Text Box 36">
                  <a:extLst>
                    <a:ext uri="{FF2B5EF4-FFF2-40B4-BE49-F238E27FC236}">
                      <a16:creationId xmlns:a16="http://schemas.microsoft.com/office/drawing/2014/main" id="{F20344C6-01B2-CD40-A181-39D1F769D0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1" y="2976"/>
                  <a:ext cx="27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B8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nl-NL" sz="1600">
                      <a:solidFill>
                        <a:srgbClr val="800000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rPr>
                    <a:t>34</a:t>
                  </a:r>
                </a:p>
              </p:txBody>
            </p:sp>
          </p:grpSp>
          <p:grpSp>
            <p:nvGrpSpPr>
              <p:cNvPr id="26641" name="Group 37">
                <a:extLst>
                  <a:ext uri="{FF2B5EF4-FFF2-40B4-BE49-F238E27FC236}">
                    <a16:creationId xmlns:a16="http://schemas.microsoft.com/office/drawing/2014/main" id="{2A732105-1FB5-5249-91A0-76106C24C3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14" y="1728"/>
                <a:ext cx="336" cy="212"/>
                <a:chOff x="3704" y="2976"/>
                <a:chExt cx="336" cy="212"/>
              </a:xfrm>
            </p:grpSpPr>
            <p:sp>
              <p:nvSpPr>
                <p:cNvPr id="682022" name="Rectangle 38">
                  <a:extLst>
                    <a:ext uri="{FF2B5EF4-FFF2-40B4-BE49-F238E27FC236}">
                      <a16:creationId xmlns:a16="http://schemas.microsoft.com/office/drawing/2014/main" id="{FF9A5826-F9BC-2045-9F27-7414C74058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B8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682023" name="Text Box 39">
                  <a:extLst>
                    <a:ext uri="{FF2B5EF4-FFF2-40B4-BE49-F238E27FC236}">
                      <a16:creationId xmlns:a16="http://schemas.microsoft.com/office/drawing/2014/main" id="{038ED6D6-5EEB-3F4A-8D95-5BEECE0E2C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1" y="2976"/>
                  <a:ext cx="27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B8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nl-NL" sz="1600">
                      <a:solidFill>
                        <a:srgbClr val="800000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rPr>
                    <a:t>23</a:t>
                  </a:r>
                </a:p>
              </p:txBody>
            </p:sp>
          </p:grpSp>
          <p:grpSp>
            <p:nvGrpSpPr>
              <p:cNvPr id="26642" name="Group 40">
                <a:extLst>
                  <a:ext uri="{FF2B5EF4-FFF2-40B4-BE49-F238E27FC236}">
                    <a16:creationId xmlns:a16="http://schemas.microsoft.com/office/drawing/2014/main" id="{BAE77FCC-475C-3B4D-8AFE-125263E38B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50" y="1728"/>
                <a:ext cx="336" cy="212"/>
                <a:chOff x="3704" y="2976"/>
                <a:chExt cx="336" cy="212"/>
              </a:xfrm>
            </p:grpSpPr>
            <p:sp>
              <p:nvSpPr>
                <p:cNvPr id="682025" name="Rectangle 41">
                  <a:extLst>
                    <a:ext uri="{FF2B5EF4-FFF2-40B4-BE49-F238E27FC236}">
                      <a16:creationId xmlns:a16="http://schemas.microsoft.com/office/drawing/2014/main" id="{AF8F4F09-5D6A-9548-BBFA-2E9B44E6BA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B8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682026" name="Text Box 42">
                  <a:extLst>
                    <a:ext uri="{FF2B5EF4-FFF2-40B4-BE49-F238E27FC236}">
                      <a16:creationId xmlns:a16="http://schemas.microsoft.com/office/drawing/2014/main" id="{BEA9E3CC-1ADC-3D4A-839E-B33F2FF89F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0" y="2976"/>
                  <a:ext cx="19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B8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nl-NL" sz="1600">
                      <a:solidFill>
                        <a:srgbClr val="800000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rPr>
                    <a:t>8</a:t>
                  </a:r>
                </a:p>
              </p:txBody>
            </p:sp>
          </p:grpSp>
          <p:sp>
            <p:nvSpPr>
              <p:cNvPr id="682027" name="Line 43">
                <a:extLst>
                  <a:ext uri="{FF2B5EF4-FFF2-40B4-BE49-F238E27FC236}">
                    <a16:creationId xmlns:a16="http://schemas.microsoft.com/office/drawing/2014/main" id="{10C3C69D-869F-EF47-BDD5-C2B5760A90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2" y="1632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682028" name="Rectangle 44">
              <a:extLst>
                <a:ext uri="{FF2B5EF4-FFF2-40B4-BE49-F238E27FC236}">
                  <a16:creationId xmlns:a16="http://schemas.microsoft.com/office/drawing/2014/main" id="{016BA914-44A0-E04A-BD7F-BAD0D3C1A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496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62FBF1DA-5C15-0647-AC20-8A89C87A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28674" name="Text Box 3">
            <a:extLst>
              <a:ext uri="{FF2B5EF4-FFF2-40B4-BE49-F238E27FC236}">
                <a16:creationId xmlns:a16="http://schemas.microsoft.com/office/drawing/2014/main" id="{3F4B463B-40B8-3A48-98F0-A1D85C63C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62000"/>
            <a:ext cx="70104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4000">
                <a:latin typeface="Helvetica" pitchFamily="2" charset="0"/>
              </a:rPr>
              <a:t>Lineair zoeken (iteratief)</a:t>
            </a:r>
          </a:p>
          <a:p>
            <a:pPr eaLnBrk="1" hangingPunct="1"/>
            <a:endParaRPr lang="nl-NL" altLang="en-US" sz="4000" b="1">
              <a:latin typeface="Lucida Sans" panose="020B0602030504020204" pitchFamily="34" charset="77"/>
            </a:endParaRPr>
          </a:p>
        </p:txBody>
      </p:sp>
      <p:sp>
        <p:nvSpPr>
          <p:cNvPr id="28675" name="Text Box 4">
            <a:extLst>
              <a:ext uri="{FF2B5EF4-FFF2-40B4-BE49-F238E27FC236}">
                <a16:creationId xmlns:a16="http://schemas.microsoft.com/office/drawing/2014/main" id="{A859BBA2-D24E-5A40-8D69-28C69E138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2057400"/>
            <a:ext cx="774065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93738" indent="-236538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nl-NL" altLang="en-US" sz="2400" dirty="0"/>
              <a:t>Welke operaties kosten ‘tijd’ (i.h.b. voor lijsten van complexere data)?</a:t>
            </a:r>
          </a:p>
          <a:p>
            <a:pPr lvl="1" eaLnBrk="1" hangingPunct="1">
              <a:spcBef>
                <a:spcPts val="1200"/>
              </a:spcBef>
              <a:buFontTx/>
              <a:buChar char="•"/>
            </a:pPr>
            <a:r>
              <a:rPr lang="nl-NL" altLang="en-US" sz="2400" dirty="0"/>
              <a:t>toekenningen</a:t>
            </a:r>
          </a:p>
          <a:p>
            <a:pPr lvl="1" eaLnBrk="1" hangingPunct="1">
              <a:spcBef>
                <a:spcPts val="1200"/>
              </a:spcBef>
              <a:buFontTx/>
              <a:buChar char="•"/>
            </a:pPr>
            <a:r>
              <a:rPr lang="nl-NL" altLang="en-US" sz="2400" dirty="0"/>
              <a:t>vergelijkingen</a:t>
            </a:r>
          </a:p>
          <a:p>
            <a:pPr lvl="1" eaLnBrk="1" hangingPunct="1">
              <a:spcBef>
                <a:spcPts val="1200"/>
              </a:spcBef>
              <a:buFontTx/>
              <a:buChar char="•"/>
            </a:pPr>
            <a:r>
              <a:rPr lang="nl-NL" altLang="en-US" sz="2400" dirty="0"/>
              <a:t>…</a:t>
            </a:r>
          </a:p>
        </p:txBody>
      </p:sp>
      <p:sp>
        <p:nvSpPr>
          <p:cNvPr id="28676" name="Slide Number Placeholder 1">
            <a:extLst>
              <a:ext uri="{FF2B5EF4-FFF2-40B4-BE49-F238E27FC236}">
                <a16:creationId xmlns:a16="http://schemas.microsoft.com/office/drawing/2014/main" id="{A6EDE026-6DB1-C34C-A980-C76BD0D8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D2AE968-DCEF-C544-AA4D-28E55CFCF4D2}" type="slidenum">
              <a:rPr lang="en-US" altLang="en-US">
                <a:latin typeface="Helvetica" pitchFamily="2" charset="0"/>
              </a:rPr>
              <a:pPr/>
              <a:t>23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E4942F48-1683-8043-BF80-85D2D3F8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3225" y="1239838"/>
            <a:ext cx="9099550" cy="957262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/>
          </a:p>
        </p:txBody>
      </p:sp>
      <p:sp>
        <p:nvSpPr>
          <p:cNvPr id="683012" name="Text Box 4">
            <a:extLst>
              <a:ext uri="{FF2B5EF4-FFF2-40B4-BE49-F238E27FC236}">
                <a16:creationId xmlns:a16="http://schemas.microsoft.com/office/drawing/2014/main" id="{F6687E90-025A-C44B-8337-6707F6071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588" y="228600"/>
            <a:ext cx="3508375" cy="2511425"/>
          </a:xfrm>
          <a:prstGeom prst="rect">
            <a:avLst/>
          </a:prstGeom>
          <a:solidFill>
            <a:schemeClr val="bg1"/>
          </a:solidFill>
          <a:ln w="28575">
            <a:solidFill>
              <a:srgbClr val="A6A6A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ts val="500"/>
              </a:spcBef>
              <a:defRPr/>
            </a:pPr>
            <a:r>
              <a:rPr lang="nl-NL" sz="1600" dirty="0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...</a:t>
            </a:r>
          </a:p>
          <a:p>
            <a:pPr>
              <a:spcBef>
                <a:spcPts val="500"/>
              </a:spcBef>
              <a:defRPr/>
            </a:pPr>
            <a:r>
              <a:rPr lang="nl-NL" sz="1600" dirty="0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i = 0</a:t>
            </a:r>
          </a:p>
          <a:p>
            <a:pPr>
              <a:spcBef>
                <a:spcPts val="500"/>
              </a:spcBef>
              <a:defRPr/>
            </a:pPr>
            <a:r>
              <a:rPr lang="nl-NL" sz="1600" dirty="0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gevonden = </a:t>
            </a:r>
            <a:r>
              <a:rPr lang="nl-NL" sz="1600" b="1" dirty="0" err="1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False</a:t>
            </a:r>
            <a:endParaRPr lang="nl-NL" sz="1600" b="1" dirty="0">
              <a:solidFill>
                <a:srgbClr val="8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ts val="500"/>
              </a:spcBef>
              <a:defRPr/>
            </a:pPr>
            <a:r>
              <a:rPr lang="nl-NL" sz="1600" dirty="0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</a:t>
            </a:r>
            <a:r>
              <a:rPr lang="nl-NL" sz="1600" b="1" dirty="0" err="1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while</a:t>
            </a:r>
            <a:r>
              <a:rPr lang="nl-NL" sz="1600" dirty="0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i &lt; </a:t>
            </a:r>
            <a:r>
              <a:rPr lang="nl-NL" sz="1600" b="1" dirty="0" err="1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len</a:t>
            </a:r>
            <a:r>
              <a:rPr lang="nl-NL" sz="1600" dirty="0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(list)):</a:t>
            </a:r>
          </a:p>
          <a:p>
            <a:pPr>
              <a:spcBef>
                <a:spcPts val="500"/>
              </a:spcBef>
              <a:defRPr/>
            </a:pPr>
            <a:r>
              <a:rPr lang="nl-NL" sz="1600" dirty="0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    </a:t>
            </a:r>
            <a:r>
              <a:rPr lang="nl-NL" sz="1600" b="1" dirty="0" err="1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if</a:t>
            </a:r>
            <a:r>
              <a:rPr lang="nl-NL" sz="1600" dirty="0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list[i]  == </a:t>
            </a:r>
            <a:r>
              <a:rPr lang="nl-NL" sz="1600" dirty="0" err="1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value</a:t>
            </a:r>
            <a:r>
              <a:rPr lang="nl-NL" sz="1600" dirty="0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:</a:t>
            </a:r>
          </a:p>
          <a:p>
            <a:pPr>
              <a:spcBef>
                <a:spcPts val="500"/>
              </a:spcBef>
              <a:defRPr/>
            </a:pPr>
            <a:r>
              <a:rPr lang="nl-NL" sz="1600" dirty="0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        gevonden = </a:t>
            </a:r>
            <a:r>
              <a:rPr lang="nl-NL" sz="1600" b="1" dirty="0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True</a:t>
            </a:r>
          </a:p>
          <a:p>
            <a:pPr>
              <a:spcBef>
                <a:spcPts val="500"/>
              </a:spcBef>
              <a:defRPr/>
            </a:pPr>
            <a:r>
              <a:rPr lang="nl-NL" sz="1600" dirty="0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    i += 1</a:t>
            </a:r>
          </a:p>
          <a:p>
            <a:pPr>
              <a:spcBef>
                <a:spcPts val="500"/>
              </a:spcBef>
              <a:defRPr/>
            </a:pPr>
            <a:r>
              <a:rPr lang="nl-NL" sz="1600" dirty="0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</a:t>
            </a:r>
            <a:r>
              <a:rPr lang="nl-NL" sz="1600" b="1" dirty="0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return</a:t>
            </a:r>
            <a:r>
              <a:rPr lang="nl-NL" sz="1600" dirty="0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gevonden</a:t>
            </a:r>
          </a:p>
        </p:txBody>
      </p:sp>
      <p:grpSp>
        <p:nvGrpSpPr>
          <p:cNvPr id="683043" name="Group 35">
            <a:extLst>
              <a:ext uri="{FF2B5EF4-FFF2-40B4-BE49-F238E27FC236}">
                <a16:creationId xmlns:a16="http://schemas.microsoft.com/office/drawing/2014/main" id="{6F102E00-A9AB-624D-9558-888E29050AE7}"/>
              </a:ext>
            </a:extLst>
          </p:cNvPr>
          <p:cNvGrpSpPr>
            <a:grpSpLocks/>
          </p:cNvGrpSpPr>
          <p:nvPr/>
        </p:nvGrpSpPr>
        <p:grpSpPr bwMode="auto">
          <a:xfrm>
            <a:off x="3133725" y="533400"/>
            <a:ext cx="4713288" cy="327025"/>
            <a:chOff x="1776" y="336"/>
            <a:chExt cx="2969" cy="206"/>
          </a:xfrm>
        </p:grpSpPr>
        <p:sp>
          <p:nvSpPr>
            <p:cNvPr id="683013" name="Text Box 5">
              <a:extLst>
                <a:ext uri="{FF2B5EF4-FFF2-40B4-BE49-F238E27FC236}">
                  <a16:creationId xmlns:a16="http://schemas.microsoft.com/office/drawing/2014/main" id="{E4DCA858-178A-8245-8FF1-1E63924F7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36"/>
              <a:ext cx="473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3969" tIns="41985" rIns="83969" bIns="41985">
              <a:spAutoFit/>
            </a:bodyPr>
            <a:lstStyle/>
            <a:p>
              <a:pPr>
                <a:spcBef>
                  <a:spcPct val="20000"/>
                </a:spcBef>
                <a:buClr>
                  <a:srgbClr val="000080"/>
                </a:buClr>
                <a:buSzPct val="75000"/>
                <a:buFont typeface="Wingdings" charset="0"/>
                <a:buNone/>
                <a:defRPr/>
              </a:pPr>
              <a:r>
                <a:rPr lang="en-US" sz="1600" dirty="0">
                  <a:solidFill>
                    <a:srgbClr val="00008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1 </a:t>
              </a:r>
              <a:r>
                <a:rPr lang="en-US" sz="1600" dirty="0" err="1">
                  <a:solidFill>
                    <a:srgbClr val="00008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keer</a:t>
              </a:r>
              <a:endParaRPr lang="en-US" sz="1600" dirty="0">
                <a:solidFill>
                  <a:srgbClr val="00008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3018" name="Line 10">
              <a:extLst>
                <a:ext uri="{FF2B5EF4-FFF2-40B4-BE49-F238E27FC236}">
                  <a16:creationId xmlns:a16="http://schemas.microsoft.com/office/drawing/2014/main" id="{C2FF97BE-5F4B-2747-8196-784D4D2693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432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3969" tIns="41985" rIns="83969" bIns="41985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83044" name="Group 36">
            <a:extLst>
              <a:ext uri="{FF2B5EF4-FFF2-40B4-BE49-F238E27FC236}">
                <a16:creationId xmlns:a16="http://schemas.microsoft.com/office/drawing/2014/main" id="{2AE99CAD-1815-F242-9C20-D8F541D9DF60}"/>
              </a:ext>
            </a:extLst>
          </p:cNvPr>
          <p:cNvGrpSpPr>
            <a:grpSpLocks/>
          </p:cNvGrpSpPr>
          <p:nvPr/>
        </p:nvGrpSpPr>
        <p:grpSpPr bwMode="auto">
          <a:xfrm>
            <a:off x="3533116" y="914400"/>
            <a:ext cx="4713288" cy="327025"/>
            <a:chOff x="2640" y="576"/>
            <a:chExt cx="2105" cy="206"/>
          </a:xfrm>
        </p:grpSpPr>
        <p:sp>
          <p:nvSpPr>
            <p:cNvPr id="683014" name="Text Box 6">
              <a:extLst>
                <a:ext uri="{FF2B5EF4-FFF2-40B4-BE49-F238E27FC236}">
                  <a16:creationId xmlns:a16="http://schemas.microsoft.com/office/drawing/2014/main" id="{DC970753-1389-4047-8318-DF788AE5FD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576"/>
              <a:ext cx="473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3969" tIns="41985" rIns="83969" bIns="41985">
              <a:spAutoFit/>
            </a:bodyPr>
            <a:lstStyle/>
            <a:p>
              <a:pPr>
                <a:spcBef>
                  <a:spcPct val="20000"/>
                </a:spcBef>
                <a:buClr>
                  <a:srgbClr val="000080"/>
                </a:buClr>
                <a:buSzPct val="75000"/>
                <a:buFont typeface="Wingdings" charset="0"/>
                <a:buNone/>
                <a:defRPr/>
              </a:pPr>
              <a:r>
                <a:rPr lang="en-US" sz="1600">
                  <a:solidFill>
                    <a:srgbClr val="00008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1 keer</a:t>
              </a:r>
            </a:p>
          </p:txBody>
        </p:sp>
        <p:sp>
          <p:nvSpPr>
            <p:cNvPr id="683019" name="Line 11">
              <a:extLst>
                <a:ext uri="{FF2B5EF4-FFF2-40B4-BE49-F238E27FC236}">
                  <a16:creationId xmlns:a16="http://schemas.microsoft.com/office/drawing/2014/main" id="{0426C13F-96DB-934F-9D39-CB42E941F1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67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3969" tIns="41985" rIns="83969" bIns="41985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83045" name="Group 37">
            <a:extLst>
              <a:ext uri="{FF2B5EF4-FFF2-40B4-BE49-F238E27FC236}">
                <a16:creationId xmlns:a16="http://schemas.microsoft.com/office/drawing/2014/main" id="{20D43BFB-AC14-424A-8A11-86EF8EB8F5A5}"/>
              </a:ext>
            </a:extLst>
          </p:cNvPr>
          <p:cNvGrpSpPr>
            <a:grpSpLocks/>
          </p:cNvGrpSpPr>
          <p:nvPr/>
        </p:nvGrpSpPr>
        <p:grpSpPr bwMode="auto">
          <a:xfrm>
            <a:off x="1982260" y="1168401"/>
            <a:ext cx="6194425" cy="327025"/>
            <a:chOff x="1104" y="768"/>
            <a:chExt cx="3902" cy="206"/>
          </a:xfrm>
        </p:grpSpPr>
        <p:sp>
          <p:nvSpPr>
            <p:cNvPr id="683015" name="Text Box 7">
              <a:extLst>
                <a:ext uri="{FF2B5EF4-FFF2-40B4-BE49-F238E27FC236}">
                  <a16:creationId xmlns:a16="http://schemas.microsoft.com/office/drawing/2014/main" id="{697ADB67-813A-104C-AED4-5686C2B478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768"/>
              <a:ext cx="734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3969" tIns="41985" rIns="83969" bIns="41985">
              <a:spAutoFit/>
            </a:bodyPr>
            <a:lstStyle/>
            <a:p>
              <a:pPr>
                <a:spcBef>
                  <a:spcPct val="20000"/>
                </a:spcBef>
                <a:buClr>
                  <a:srgbClr val="000080"/>
                </a:buClr>
                <a:buSzPct val="75000"/>
                <a:buFont typeface="Wingdings" charset="0"/>
                <a:buNone/>
                <a:defRPr/>
              </a:pPr>
              <a:r>
                <a:rPr lang="en-US" sz="1600" dirty="0">
                  <a:solidFill>
                    <a:srgbClr val="00008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(n+1)  </a:t>
              </a:r>
              <a:r>
                <a:rPr lang="en-US" sz="1600" dirty="0" err="1">
                  <a:solidFill>
                    <a:srgbClr val="00008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keer</a:t>
              </a:r>
              <a:endParaRPr lang="en-US" sz="1600" dirty="0">
                <a:solidFill>
                  <a:srgbClr val="00008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3020" name="Oval 12">
              <a:extLst>
                <a:ext uri="{FF2B5EF4-FFF2-40B4-BE49-F238E27FC236}">
                  <a16:creationId xmlns:a16="http://schemas.microsoft.com/office/drawing/2014/main" id="{9B2B872E-6BFF-CC4E-8A89-877F298AE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768"/>
              <a:ext cx="13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3969" tIns="41985" rIns="83969" bIns="41985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3021" name="Line 13">
              <a:extLst>
                <a:ext uri="{FF2B5EF4-FFF2-40B4-BE49-F238E27FC236}">
                  <a16:creationId xmlns:a16="http://schemas.microsoft.com/office/drawing/2014/main" id="{2ACE4DE0-F5BB-2347-911A-83DC84A857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864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3969" tIns="41985" rIns="83969" bIns="41985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83048" name="Group 40">
            <a:extLst>
              <a:ext uri="{FF2B5EF4-FFF2-40B4-BE49-F238E27FC236}">
                <a16:creationId xmlns:a16="http://schemas.microsoft.com/office/drawing/2014/main" id="{2E1241C8-297D-1344-B92C-FEC692CF4041}"/>
              </a:ext>
            </a:extLst>
          </p:cNvPr>
          <p:cNvGrpSpPr>
            <a:grpSpLocks/>
          </p:cNvGrpSpPr>
          <p:nvPr/>
        </p:nvGrpSpPr>
        <p:grpSpPr bwMode="auto">
          <a:xfrm>
            <a:off x="4676775" y="1509713"/>
            <a:ext cx="3244850" cy="327025"/>
            <a:chOff x="2748" y="960"/>
            <a:chExt cx="2044" cy="206"/>
          </a:xfrm>
        </p:grpSpPr>
        <p:sp>
          <p:nvSpPr>
            <p:cNvPr id="683016" name="Text Box 8">
              <a:extLst>
                <a:ext uri="{FF2B5EF4-FFF2-40B4-BE49-F238E27FC236}">
                  <a16:creationId xmlns:a16="http://schemas.microsoft.com/office/drawing/2014/main" id="{99FD45CB-363C-A64B-8E1B-EC4B35F9A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960"/>
              <a:ext cx="520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3969" tIns="41985" rIns="83969" bIns="41985">
              <a:spAutoFit/>
            </a:bodyPr>
            <a:lstStyle/>
            <a:p>
              <a:pPr>
                <a:spcBef>
                  <a:spcPct val="20000"/>
                </a:spcBef>
                <a:buClr>
                  <a:srgbClr val="000080"/>
                </a:buClr>
                <a:buSzPct val="75000"/>
                <a:buFont typeface="Wingdings" charset="0"/>
                <a:buNone/>
                <a:defRPr/>
              </a:pPr>
              <a:r>
                <a:rPr lang="en-US" sz="1600" dirty="0">
                  <a:solidFill>
                    <a:srgbClr val="00008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n  </a:t>
              </a:r>
              <a:r>
                <a:rPr lang="en-US" sz="1600" dirty="0" err="1">
                  <a:solidFill>
                    <a:srgbClr val="00008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keer</a:t>
              </a:r>
              <a:endParaRPr lang="en-US" sz="1600" dirty="0">
                <a:solidFill>
                  <a:srgbClr val="00008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3022" name="Line 14">
              <a:extLst>
                <a:ext uri="{FF2B5EF4-FFF2-40B4-BE49-F238E27FC236}">
                  <a16:creationId xmlns:a16="http://schemas.microsoft.com/office/drawing/2014/main" id="{BF807FEF-53C5-FA4A-9CA4-52FBA9FDB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8" y="1050"/>
              <a:ext cx="1428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3969" tIns="41985" rIns="83969" bIns="41985" anchor="ctr"/>
            <a:lstStyle/>
            <a:p>
              <a:pPr>
                <a:defRPr/>
              </a:pPr>
              <a:endParaRPr lang="en-US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83047" name="Group 39">
            <a:extLst>
              <a:ext uri="{FF2B5EF4-FFF2-40B4-BE49-F238E27FC236}">
                <a16:creationId xmlns:a16="http://schemas.microsoft.com/office/drawing/2014/main" id="{B5393244-C389-D241-8932-DBC00BE63E1F}"/>
              </a:ext>
            </a:extLst>
          </p:cNvPr>
          <p:cNvGrpSpPr>
            <a:grpSpLocks/>
          </p:cNvGrpSpPr>
          <p:nvPr/>
        </p:nvGrpSpPr>
        <p:grpSpPr bwMode="auto">
          <a:xfrm>
            <a:off x="2680137" y="2112963"/>
            <a:ext cx="5241487" cy="327025"/>
            <a:chOff x="1248" y="1152"/>
            <a:chExt cx="3544" cy="206"/>
          </a:xfrm>
        </p:grpSpPr>
        <p:sp>
          <p:nvSpPr>
            <p:cNvPr id="683017" name="Text Box 9">
              <a:extLst>
                <a:ext uri="{FF2B5EF4-FFF2-40B4-BE49-F238E27FC236}">
                  <a16:creationId xmlns:a16="http://schemas.microsoft.com/office/drawing/2014/main" id="{1FDAFA88-BC35-FA47-A9EA-7C99B809F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152"/>
              <a:ext cx="520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3969" tIns="41985" rIns="83969" bIns="41985">
              <a:spAutoFit/>
            </a:bodyPr>
            <a:lstStyle/>
            <a:p>
              <a:pPr>
                <a:spcBef>
                  <a:spcPct val="20000"/>
                </a:spcBef>
                <a:buClr>
                  <a:srgbClr val="000080"/>
                </a:buClr>
                <a:buSzPct val="75000"/>
                <a:buFont typeface="Wingdings" charset="0"/>
                <a:buNone/>
                <a:defRPr/>
              </a:pPr>
              <a:r>
                <a:rPr lang="en-US" sz="1600" dirty="0">
                  <a:solidFill>
                    <a:srgbClr val="00008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n  </a:t>
              </a:r>
              <a:r>
                <a:rPr lang="en-US" sz="1600" dirty="0" err="1">
                  <a:solidFill>
                    <a:srgbClr val="00008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keer</a:t>
              </a:r>
              <a:endParaRPr lang="en-US" sz="1600" dirty="0">
                <a:solidFill>
                  <a:srgbClr val="00008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3023" name="Line 15">
              <a:extLst>
                <a:ext uri="{FF2B5EF4-FFF2-40B4-BE49-F238E27FC236}">
                  <a16:creationId xmlns:a16="http://schemas.microsoft.com/office/drawing/2014/main" id="{A63153AE-AAA2-DF44-801C-14D3DDCE32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248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3969" tIns="41985" rIns="83969" bIns="41985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83031" name="Rectangle 23">
            <a:extLst>
              <a:ext uri="{FF2B5EF4-FFF2-40B4-BE49-F238E27FC236}">
                <a16:creationId xmlns:a16="http://schemas.microsoft.com/office/drawing/2014/main" id="{88FEF43B-3BDB-1649-88BC-FB18EC47CE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2763" y="4059773"/>
            <a:ext cx="7913687" cy="787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T (n) = 	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toekenning</a:t>
            </a:r>
            <a:r>
              <a:rPr lang="en-US" altLang="en-US" sz="2000" dirty="0">
                <a:ea typeface="ＭＳ Ｐゴシック" panose="020B0600070205080204" pitchFamily="34" charset="-128"/>
              </a:rPr>
              <a:t>    +   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toekenning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		 + (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n+1</a:t>
            </a:r>
            <a:r>
              <a:rPr lang="en-US" altLang="en-US" sz="2000" dirty="0">
                <a:ea typeface="ＭＳ Ｐゴシック" panose="020B0600070205080204" pitchFamily="34" charset="-128"/>
              </a:rPr>
              <a:t>) * test</a:t>
            </a:r>
          </a:p>
          <a:p>
            <a:pPr>
              <a:buFont typeface="Wingdings" pitchFamily="2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		 +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n</a:t>
            </a:r>
            <a:r>
              <a:rPr lang="en-US" altLang="en-US" sz="2000" dirty="0">
                <a:ea typeface="ＭＳ Ｐゴシック" panose="020B0600070205080204" pitchFamily="34" charset="-128"/>
              </a:rPr>
              <a:t> * (test) +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n</a:t>
            </a:r>
            <a:r>
              <a:rPr lang="en-US" altLang="en-US" sz="2000" dirty="0">
                <a:ea typeface="ＭＳ Ｐゴシック" panose="020B0600070205080204" pitchFamily="34" charset="-128"/>
              </a:rPr>
              <a:t> * (increment)</a:t>
            </a:r>
          </a:p>
          <a:p>
            <a:pPr lvl="1">
              <a:buFont typeface="Wingdings" pitchFamily="2" charset="2"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683032" name="Rectangle 24">
            <a:extLst>
              <a:ext uri="{FF2B5EF4-FFF2-40B4-BE49-F238E27FC236}">
                <a16:creationId xmlns:a16="http://schemas.microsoft.com/office/drawing/2014/main" id="{56B563D0-FEB2-2C43-88E8-86CBC55FD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3435886"/>
            <a:ext cx="2895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3969" tIns="41985" rIns="83969" bIns="41985"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uitvoeringstijd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(T)</a:t>
            </a:r>
          </a:p>
        </p:txBody>
      </p:sp>
      <p:sp>
        <p:nvSpPr>
          <p:cNvPr id="683034" name="Rectangle 26">
            <a:extLst>
              <a:ext uri="{FF2B5EF4-FFF2-40B4-BE49-F238E27FC236}">
                <a16:creationId xmlns:a16="http://schemas.microsoft.com/office/drawing/2014/main" id="{D7A8CB52-A4B9-3C49-80C5-F9D45DB95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763" y="5245636"/>
            <a:ext cx="5668962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3969" tIns="41985" rIns="83969" bIns="41985"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  =    	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toekenning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 +  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toekenning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 + test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		 + </a:t>
            </a:r>
            <a:r>
              <a:rPr lang="en-US" sz="2000" u="sng" dirty="0">
                <a:latin typeface="Arial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* (2 * test + increment)</a:t>
            </a:r>
          </a:p>
        </p:txBody>
      </p:sp>
      <p:grpSp>
        <p:nvGrpSpPr>
          <p:cNvPr id="683049" name="Group 41">
            <a:extLst>
              <a:ext uri="{FF2B5EF4-FFF2-40B4-BE49-F238E27FC236}">
                <a16:creationId xmlns:a16="http://schemas.microsoft.com/office/drawing/2014/main" id="{0375FCCF-DD29-B840-B8AA-5D450B691786}"/>
              </a:ext>
            </a:extLst>
          </p:cNvPr>
          <p:cNvGrpSpPr>
            <a:grpSpLocks/>
          </p:cNvGrpSpPr>
          <p:nvPr/>
        </p:nvGrpSpPr>
        <p:grpSpPr bwMode="auto">
          <a:xfrm>
            <a:off x="1938338" y="4956714"/>
            <a:ext cx="6540500" cy="687388"/>
            <a:chOff x="1104" y="2735"/>
            <a:chExt cx="4120" cy="433"/>
          </a:xfrm>
        </p:grpSpPr>
        <p:sp>
          <p:nvSpPr>
            <p:cNvPr id="683035" name="Oval 27">
              <a:extLst>
                <a:ext uri="{FF2B5EF4-FFF2-40B4-BE49-F238E27FC236}">
                  <a16:creationId xmlns:a16="http://schemas.microsoft.com/office/drawing/2014/main" id="{A6AB8374-1A26-A440-B734-5A692AC1C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928"/>
              <a:ext cx="26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3969" tIns="41985" rIns="83969" bIns="41985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3036" name="Text Box 28">
              <a:extLst>
                <a:ext uri="{FF2B5EF4-FFF2-40B4-BE49-F238E27FC236}">
                  <a16:creationId xmlns:a16="http://schemas.microsoft.com/office/drawing/2014/main" id="{C669D993-C990-A845-B827-187A26D68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9" y="2735"/>
              <a:ext cx="1005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3969" tIns="41985" rIns="83969" bIns="41985" anchor="ctr">
              <a:spAutoFit/>
            </a:bodyPr>
            <a:lstStyle/>
            <a:p>
              <a:pPr>
                <a:spcBef>
                  <a:spcPct val="20000"/>
                </a:spcBef>
                <a:buClr>
                  <a:srgbClr val="000080"/>
                </a:buClr>
                <a:buSzPct val="75000"/>
                <a:buFont typeface="Wingdings" charset="0"/>
                <a:buNone/>
                <a:defRPr/>
              </a:pPr>
              <a:r>
                <a:rPr lang="en-US" sz="1600">
                  <a:solidFill>
                    <a:srgbClr val="00008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constante:     b</a:t>
              </a:r>
            </a:p>
          </p:txBody>
        </p:sp>
        <p:sp>
          <p:nvSpPr>
            <p:cNvPr id="683039" name="Line 31">
              <a:extLst>
                <a:ext uri="{FF2B5EF4-FFF2-40B4-BE49-F238E27FC236}">
                  <a16:creationId xmlns:a16="http://schemas.microsoft.com/office/drawing/2014/main" id="{8D57BF0E-863C-F443-A8E2-731C0F3725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2880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3969" tIns="41985" rIns="83969" bIns="41985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83050" name="Group 42">
            <a:extLst>
              <a:ext uri="{FF2B5EF4-FFF2-40B4-BE49-F238E27FC236}">
                <a16:creationId xmlns:a16="http://schemas.microsoft.com/office/drawing/2014/main" id="{8CEFE839-6873-DB42-A3B7-A8958F9FAEEB}"/>
              </a:ext>
            </a:extLst>
          </p:cNvPr>
          <p:cNvGrpSpPr>
            <a:grpSpLocks/>
          </p:cNvGrpSpPr>
          <p:nvPr/>
        </p:nvGrpSpPr>
        <p:grpSpPr bwMode="auto">
          <a:xfrm>
            <a:off x="2586038" y="5317077"/>
            <a:ext cx="5768974" cy="687388"/>
            <a:chOff x="1584" y="2975"/>
            <a:chExt cx="3634" cy="433"/>
          </a:xfrm>
        </p:grpSpPr>
        <p:sp>
          <p:nvSpPr>
            <p:cNvPr id="683037" name="Text Box 29">
              <a:extLst>
                <a:ext uri="{FF2B5EF4-FFF2-40B4-BE49-F238E27FC236}">
                  <a16:creationId xmlns:a16="http://schemas.microsoft.com/office/drawing/2014/main" id="{277E4040-8644-8040-B206-FF995C77E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975"/>
              <a:ext cx="994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3969" tIns="41985" rIns="83969" bIns="41985" anchor="ctr">
              <a:spAutoFit/>
            </a:bodyPr>
            <a:lstStyle/>
            <a:p>
              <a:pPr>
                <a:spcBef>
                  <a:spcPct val="20000"/>
                </a:spcBef>
                <a:buClr>
                  <a:srgbClr val="000080"/>
                </a:buClr>
                <a:buSzPct val="75000"/>
                <a:buFont typeface="Wingdings" charset="0"/>
                <a:buNone/>
                <a:defRPr/>
              </a:pPr>
              <a:r>
                <a:rPr lang="en-US" sz="1600">
                  <a:solidFill>
                    <a:srgbClr val="00008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constante:     a</a:t>
              </a:r>
            </a:p>
          </p:txBody>
        </p:sp>
        <p:sp>
          <p:nvSpPr>
            <p:cNvPr id="683038" name="Oval 30">
              <a:extLst>
                <a:ext uri="{FF2B5EF4-FFF2-40B4-BE49-F238E27FC236}">
                  <a16:creationId xmlns:a16="http://schemas.microsoft.com/office/drawing/2014/main" id="{3770060D-DEEB-9F48-8C9C-468524DF8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20"/>
              <a:ext cx="206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3969" tIns="41985" rIns="83969" bIns="41985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3040" name="Line 32">
              <a:extLst>
                <a:ext uri="{FF2B5EF4-FFF2-40B4-BE49-F238E27FC236}">
                  <a16:creationId xmlns:a16="http://schemas.microsoft.com/office/drawing/2014/main" id="{EA7CA9EF-1066-AA4B-8990-411FB14192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3120"/>
              <a:ext cx="52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3969" tIns="41985" rIns="83969" bIns="41985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83041" name="Rectangle 33">
            <a:extLst>
              <a:ext uri="{FF2B5EF4-FFF2-40B4-BE49-F238E27FC236}">
                <a16:creationId xmlns:a16="http://schemas.microsoft.com/office/drawing/2014/main" id="{E566DDCC-C2FE-ED4C-844F-084768841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763" y="6160036"/>
            <a:ext cx="2512353" cy="4815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3969" tIns="41985" rIns="83969" bIns="41985"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ＭＳ Ｐゴシック" charset="0"/>
              </a:rPr>
              <a:t>T(n)  =    a * n  +  b</a:t>
            </a:r>
            <a:endParaRPr lang="en-US" sz="36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3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3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3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3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3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3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3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3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3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3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8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83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83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83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8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8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8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8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31" grpId="0" build="p" autoUpdateAnimBg="0"/>
      <p:bldP spid="683032" grpId="0" autoUpdateAnimBg="0"/>
      <p:bldP spid="683034" grpId="0" autoUpdateAnimBg="0"/>
      <p:bldP spid="683041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33" name="Rectangle 25">
            <a:extLst>
              <a:ext uri="{FF2B5EF4-FFF2-40B4-BE49-F238E27FC236}">
                <a16:creationId xmlns:a16="http://schemas.microsoft.com/office/drawing/2014/main" id="{B2204ABC-1813-5B43-ABE9-E7091F169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00" y="6356349"/>
            <a:ext cx="56388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3969" tIns="41985" rIns="83969" bIns="41985"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sz="1800" b="1" dirty="0">
                <a:solidFill>
                  <a:srgbClr val="FF3300"/>
                </a:solidFill>
                <a:latin typeface="Arial" charset="0"/>
                <a:ea typeface="ＭＳ Ｐゴシック" charset="0"/>
                <a:cs typeface="ＭＳ Ｐゴシック" charset="0"/>
              </a:rPr>
              <a:t>"de </a:t>
            </a:r>
            <a:r>
              <a:rPr lang="en-US" sz="1800" b="1" dirty="0" err="1">
                <a:solidFill>
                  <a:srgbClr val="FF3300"/>
                </a:solidFill>
                <a:latin typeface="Arial" charset="0"/>
                <a:ea typeface="ＭＳ Ｐゴシック" charset="0"/>
                <a:cs typeface="ＭＳ Ｐゴシック" charset="0"/>
              </a:rPr>
              <a:t>uitvoeringstijd</a:t>
            </a:r>
            <a:r>
              <a:rPr lang="en-US" sz="1800" b="1" dirty="0">
                <a:solidFill>
                  <a:srgbClr val="FF3300"/>
                </a:solidFill>
                <a:latin typeface="Arial" charset="0"/>
                <a:ea typeface="ＭＳ Ｐゴシック" charset="0"/>
                <a:cs typeface="ＭＳ Ｐゴシック" charset="0"/>
              </a:rPr>
              <a:t> is van de </a:t>
            </a:r>
            <a:r>
              <a:rPr lang="en-US" sz="1800" b="1" i="1" dirty="0" err="1">
                <a:solidFill>
                  <a:srgbClr val="FF3300"/>
                </a:solidFill>
                <a:latin typeface="Arial" charset="0"/>
                <a:ea typeface="ＭＳ Ｐゴシック" charset="0"/>
                <a:cs typeface="ＭＳ Ｐゴシック" charset="0"/>
              </a:rPr>
              <a:t>orde</a:t>
            </a:r>
            <a:r>
              <a:rPr lang="en-US" sz="1800" b="1" dirty="0">
                <a:solidFill>
                  <a:srgbClr val="FF3300"/>
                </a:solidFill>
                <a:latin typeface="Arial" charset="0"/>
                <a:ea typeface="ＭＳ Ｐゴシック" charset="0"/>
                <a:cs typeface="ＭＳ Ｐゴシック" charset="0"/>
              </a:rPr>
              <a:t>  n"  of  " </a:t>
            </a:r>
            <a:r>
              <a:rPr lang="en-US" sz="1800" b="1" dirty="0" err="1">
                <a:solidFill>
                  <a:srgbClr val="FF3300"/>
                </a:solidFill>
                <a:latin typeface="Arial" charset="0"/>
                <a:ea typeface="ＭＳ Ｐゴシック" charset="0"/>
                <a:cs typeface="ＭＳ Ｐゴシック" charset="0"/>
              </a:rPr>
              <a:t>lineair</a:t>
            </a:r>
            <a:r>
              <a:rPr lang="en-US" sz="1800" b="1" dirty="0">
                <a:solidFill>
                  <a:srgbClr val="FF3300"/>
                </a:solidFill>
                <a:latin typeface="Arial" charset="0"/>
                <a:ea typeface="ＭＳ Ｐゴシック" charset="0"/>
                <a:cs typeface="ＭＳ Ｐゴシック" charset="0"/>
              </a:rPr>
              <a:t>"</a:t>
            </a:r>
          </a:p>
        </p:txBody>
      </p:sp>
      <p:sp>
        <p:nvSpPr>
          <p:cNvPr id="683042" name="Rectangle 34">
            <a:extLst>
              <a:ext uri="{FF2B5EF4-FFF2-40B4-BE49-F238E27FC236}">
                <a16:creationId xmlns:a16="http://schemas.microsoft.com/office/drawing/2014/main" id="{2B2E9D82-F57C-7A4B-A93E-8AE6EB9F4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760" y="5711296"/>
            <a:ext cx="2128837" cy="51382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3969" tIns="41985" rIns="83969" bIns="41985"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sz="2800" b="1" dirty="0">
                <a:latin typeface="Arial" charset="0"/>
                <a:ea typeface="ＭＳ Ｐゴシック" charset="0"/>
                <a:cs typeface="ＭＳ Ｐゴシック" charset="0"/>
              </a:rPr>
              <a:t>T  =    O (n)</a:t>
            </a:r>
            <a:endParaRPr lang="en-US" sz="4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B85A77-B5ED-D445-A767-440C4569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538" y="533401"/>
            <a:ext cx="8162925" cy="844550"/>
          </a:xfrm>
        </p:spPr>
        <p:txBody>
          <a:bodyPr/>
          <a:lstStyle/>
          <a:p>
            <a:r>
              <a:rPr lang="en-US" dirty="0" err="1"/>
              <a:t>Asymptotische</a:t>
            </a:r>
            <a:r>
              <a:rPr lang="en-US" dirty="0"/>
              <a:t> </a:t>
            </a:r>
            <a:r>
              <a:rPr lang="en-US" dirty="0" err="1"/>
              <a:t>bovengrens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09B09-AB4C-434B-BE2F-ECCD32474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3" y="1905000"/>
            <a:ext cx="8110537" cy="4191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T(n) = </a:t>
            </a:r>
            <a:r>
              <a:rPr lang="en-US" dirty="0" err="1"/>
              <a:t>a.n</a:t>
            </a:r>
            <a:r>
              <a:rPr lang="en-US" dirty="0"/>
              <a:t> + b    (a </a:t>
            </a:r>
            <a:r>
              <a:rPr lang="en-US" dirty="0" err="1"/>
              <a:t>en</a:t>
            </a:r>
            <a:r>
              <a:rPr lang="en-US" dirty="0"/>
              <a:t> b &gt; 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T(n) = O(n)?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Bestaat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er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een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C, m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zodat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T(n) &lt;= 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C.n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voor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alle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n &gt; m ??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Wel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kies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C = a + 1</a:t>
            </a:r>
            <a:b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	m &gt; b</a:t>
            </a:r>
          </a:p>
          <a:p>
            <a:pPr marL="0" indent="0">
              <a:buNone/>
            </a:pPr>
            <a:r>
              <a:rPr lang="en-US" sz="2800" dirty="0" err="1"/>
              <a:t>Dus</a:t>
            </a:r>
            <a:r>
              <a:rPr lang="en-US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1314124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33" grpId="0" animBg="1" autoUpdateAnimBg="0"/>
      <p:bldP spid="683042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316F7-164D-1249-B543-1F91A419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78DA33-8CD8-E64D-860A-F21867B0FEF4}"/>
              </a:ext>
            </a:extLst>
          </p:cNvPr>
          <p:cNvCxnSpPr/>
          <p:nvPr/>
        </p:nvCxnSpPr>
        <p:spPr bwMode="auto">
          <a:xfrm>
            <a:off x="2709333" y="2777067"/>
            <a:ext cx="0" cy="3200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8660C8-275F-1E45-A3B7-EA1114E7191F}"/>
              </a:ext>
            </a:extLst>
          </p:cNvPr>
          <p:cNvCxnSpPr>
            <a:cxnSpLocks/>
          </p:cNvCxnSpPr>
          <p:nvPr/>
        </p:nvCxnSpPr>
        <p:spPr bwMode="auto">
          <a:xfrm flipH="1">
            <a:off x="1845733" y="5384800"/>
            <a:ext cx="5791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6FD21A-266D-B54F-AE54-E90308FF60AF}"/>
              </a:ext>
            </a:extLst>
          </p:cNvPr>
          <p:cNvCxnSpPr>
            <a:cxnSpLocks/>
          </p:cNvCxnSpPr>
          <p:nvPr/>
        </p:nvCxnSpPr>
        <p:spPr bwMode="auto">
          <a:xfrm flipH="1">
            <a:off x="2709334" y="3509433"/>
            <a:ext cx="4131732" cy="14081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8495F5-3CE5-9E48-995B-0AC9B85C206C}"/>
              </a:ext>
            </a:extLst>
          </p:cNvPr>
          <p:cNvCxnSpPr>
            <a:cxnSpLocks/>
          </p:cNvCxnSpPr>
          <p:nvPr/>
        </p:nvCxnSpPr>
        <p:spPr bwMode="auto">
          <a:xfrm flipH="1">
            <a:off x="2709218" y="2777067"/>
            <a:ext cx="3589982" cy="258820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DBE9D3-F612-AB4C-857A-9DDC8E9CA7EE}"/>
              </a:ext>
            </a:extLst>
          </p:cNvPr>
          <p:cNvSpPr txBox="1"/>
          <p:nvPr/>
        </p:nvSpPr>
        <p:spPr>
          <a:xfrm>
            <a:off x="6942666" y="3231921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T(n)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FA6CF8-B4EB-1D4D-9149-18588AF19478}"/>
              </a:ext>
            </a:extLst>
          </p:cNvPr>
          <p:cNvSpPr txBox="1"/>
          <p:nvPr/>
        </p:nvSpPr>
        <p:spPr>
          <a:xfrm>
            <a:off x="6299200" y="2241448"/>
            <a:ext cx="744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C.n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7271580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2CF7-AA24-6E41-80A5-60342FB2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Lineair</a:t>
            </a:r>
            <a:r>
              <a:rPr lang="en-US" dirty="0"/>
              <a:t> </a:t>
            </a:r>
            <a:r>
              <a:rPr lang="en-US" dirty="0" err="1"/>
              <a:t>zoeken</a:t>
            </a:r>
            <a:r>
              <a:rPr lang="en-US" dirty="0"/>
              <a:t>… O(n</a:t>
            </a:r>
            <a:r>
              <a:rPr lang="en-US" baseline="30000" dirty="0"/>
              <a:t>2</a:t>
            </a:r>
            <a:r>
              <a:rPr lang="en-US" dirty="0"/>
              <a:t>)??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811FA-CD6E-A546-8C15-6FCDFC0ED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3" y="1905000"/>
            <a:ext cx="8110537" cy="4191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T(n)  = O(n</a:t>
            </a:r>
            <a:r>
              <a:rPr lang="en-US" baseline="30000" dirty="0"/>
              <a:t>2</a:t>
            </a:r>
            <a:r>
              <a:rPr lang="en-US" dirty="0"/>
              <a:t>) ??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FF1CFE7-021D-C94B-BF02-20F6EB6DE67A}"/>
              </a:ext>
            </a:extLst>
          </p:cNvPr>
          <p:cNvGrpSpPr/>
          <p:nvPr/>
        </p:nvGrpSpPr>
        <p:grpSpPr>
          <a:xfrm>
            <a:off x="2427935" y="338848"/>
            <a:ext cx="6663424" cy="6180485"/>
            <a:chOff x="2427935" y="338848"/>
            <a:chExt cx="6663424" cy="618048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4D0695E-7EA9-7644-93C8-9C69123C4654}"/>
                </a:ext>
              </a:extLst>
            </p:cNvPr>
            <p:cNvCxnSpPr/>
            <p:nvPr/>
          </p:nvCxnSpPr>
          <p:spPr bwMode="auto">
            <a:xfrm>
              <a:off x="3877733" y="3318933"/>
              <a:ext cx="0" cy="3200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045F5E2-78B6-EE4C-B5C4-0AE4FA85BEF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014133" y="5926666"/>
              <a:ext cx="5791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F1395A0-59AE-BD4A-96C9-FB531B399C8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877734" y="4051299"/>
              <a:ext cx="4131732" cy="14081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7C09B6EF-35C0-2241-9C64-65FB0E0EB11F}"/>
                </a:ext>
              </a:extLst>
            </p:cNvPr>
            <p:cNvSpPr/>
            <p:nvPr/>
          </p:nvSpPr>
          <p:spPr bwMode="auto">
            <a:xfrm rot="5553646">
              <a:off x="1216540" y="1550243"/>
              <a:ext cx="5571067" cy="3148277"/>
            </a:xfrm>
            <a:prstGeom prst="arc">
              <a:avLst>
                <a:gd name="adj1" fmla="val 16980485"/>
                <a:gd name="adj2" fmla="val 0"/>
              </a:avLst>
            </a:prstGeom>
            <a:noFill/>
            <a:ln w="508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EFF3ED-061F-3849-9B3F-D3CF5104EFDE}"/>
                </a:ext>
              </a:extLst>
            </p:cNvPr>
            <p:cNvSpPr txBox="1"/>
            <p:nvPr/>
          </p:nvSpPr>
          <p:spPr>
            <a:xfrm>
              <a:off x="5294518" y="2900286"/>
              <a:ext cx="8771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C.n</a:t>
              </a:r>
              <a:r>
                <a:rPr lang="en-US" sz="2800" baseline="30000" dirty="0"/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C011799-30A9-D849-9523-24F83E2073F5}"/>
                </a:ext>
              </a:extLst>
            </p:cNvPr>
            <p:cNvSpPr txBox="1"/>
            <p:nvPr/>
          </p:nvSpPr>
          <p:spPr>
            <a:xfrm>
              <a:off x="8246256" y="3748212"/>
              <a:ext cx="845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T(n)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545890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1430-DD4F-4A49-84AF-1A8075B5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if…</a:t>
            </a:r>
            <a:br>
              <a:rPr lang="en-US" sz="4000" dirty="0"/>
            </a:br>
            <a:r>
              <a:rPr lang="en-US" sz="4000" dirty="0" err="1"/>
              <a:t>een</a:t>
            </a:r>
            <a:r>
              <a:rPr lang="en-US" sz="4000" dirty="0"/>
              <a:t> “</a:t>
            </a:r>
            <a:r>
              <a:rPr lang="en-US" sz="4000" dirty="0" err="1"/>
              <a:t>efficienter</a:t>
            </a:r>
            <a:r>
              <a:rPr lang="en-US" sz="4000" dirty="0"/>
              <a:t>” </a:t>
            </a:r>
            <a:r>
              <a:rPr lang="en-US" sz="4000" dirty="0" err="1"/>
              <a:t>zoek-algoritme</a:t>
            </a:r>
            <a:r>
              <a:rPr lang="en-US" sz="4000" dirty="0"/>
              <a:t>?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21D945A0-BE24-E247-B22B-19A446505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89857"/>
            <a:ext cx="8413750" cy="3929281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3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  <a:defRPr/>
            </a:pPr>
            <a:r>
              <a:rPr lang="nl-NL" sz="2400" dirty="0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...</a:t>
            </a:r>
          </a:p>
          <a:p>
            <a:pPr>
              <a:spcBef>
                <a:spcPts val="500"/>
              </a:spcBef>
              <a:defRPr/>
            </a:pPr>
            <a:r>
              <a:rPr lang="nl-NL" sz="2400" dirty="0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i = 0</a:t>
            </a:r>
          </a:p>
          <a:p>
            <a:pPr>
              <a:spcBef>
                <a:spcPts val="500"/>
              </a:spcBef>
              <a:defRPr/>
            </a:pPr>
            <a:r>
              <a:rPr lang="nl-NL" sz="2400" dirty="0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gevonden = </a:t>
            </a:r>
            <a:r>
              <a:rPr lang="nl-NL" sz="2400" b="1" dirty="0" err="1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False</a:t>
            </a:r>
            <a:endParaRPr lang="nl-NL" sz="2400" b="1" dirty="0">
              <a:solidFill>
                <a:srgbClr val="8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ts val="500"/>
              </a:spcBef>
              <a:defRPr/>
            </a:pPr>
            <a:r>
              <a:rPr lang="nl-NL" sz="2400" dirty="0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</a:t>
            </a:r>
            <a:r>
              <a:rPr lang="nl-NL" sz="2400" b="1" dirty="0" err="1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while</a:t>
            </a:r>
            <a:r>
              <a:rPr lang="nl-NL" sz="2400" dirty="0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(i &lt; </a:t>
            </a:r>
            <a:r>
              <a:rPr lang="nl-NL" sz="2400" b="1" dirty="0" err="1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len</a:t>
            </a:r>
            <a:r>
              <a:rPr lang="nl-NL" sz="2400" dirty="0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(list)) </a:t>
            </a:r>
            <a:r>
              <a:rPr lang="nl-NL" sz="2400" b="1" dirty="0" err="1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and</a:t>
            </a:r>
            <a:r>
              <a:rPr lang="nl-NL" sz="2400" dirty="0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(</a:t>
            </a:r>
            <a:r>
              <a:rPr lang="nl-NL" sz="2400" b="1" dirty="0" err="1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not</a:t>
            </a:r>
            <a:r>
              <a:rPr lang="nl-NL" sz="2400" dirty="0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gevonden):</a:t>
            </a:r>
          </a:p>
          <a:p>
            <a:pPr>
              <a:spcBef>
                <a:spcPts val="500"/>
              </a:spcBef>
              <a:defRPr/>
            </a:pPr>
            <a:r>
              <a:rPr lang="nl-NL" sz="2400" dirty="0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    </a:t>
            </a:r>
            <a:r>
              <a:rPr lang="nl-NL" sz="2400" b="1" dirty="0" err="1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if</a:t>
            </a:r>
            <a:r>
              <a:rPr lang="nl-NL" sz="2400" dirty="0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list[i]  == </a:t>
            </a:r>
            <a:r>
              <a:rPr lang="nl-NL" sz="2400" dirty="0" err="1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value</a:t>
            </a:r>
            <a:r>
              <a:rPr lang="nl-NL" sz="2400" dirty="0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:</a:t>
            </a:r>
          </a:p>
          <a:p>
            <a:pPr>
              <a:spcBef>
                <a:spcPts val="500"/>
              </a:spcBef>
              <a:defRPr/>
            </a:pPr>
            <a:r>
              <a:rPr lang="nl-NL" sz="2400" dirty="0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        gevonden = </a:t>
            </a:r>
            <a:r>
              <a:rPr lang="nl-NL" sz="2400" b="1" dirty="0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True</a:t>
            </a:r>
          </a:p>
          <a:p>
            <a:pPr>
              <a:spcBef>
                <a:spcPts val="500"/>
              </a:spcBef>
              <a:defRPr/>
            </a:pPr>
            <a:r>
              <a:rPr lang="nl-NL" sz="2400" dirty="0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    i += 1</a:t>
            </a:r>
          </a:p>
          <a:p>
            <a:pPr>
              <a:spcBef>
                <a:spcPts val="500"/>
              </a:spcBef>
              <a:defRPr/>
            </a:pPr>
            <a:r>
              <a:rPr lang="nl-NL" sz="2400" dirty="0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</a:t>
            </a:r>
            <a:r>
              <a:rPr lang="nl-NL" sz="2400" b="1" dirty="0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return</a:t>
            </a:r>
            <a:r>
              <a:rPr lang="nl-NL" sz="2400" dirty="0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gevonden</a:t>
            </a:r>
          </a:p>
          <a:p>
            <a:pPr>
              <a:spcBef>
                <a:spcPts val="500"/>
              </a:spcBef>
              <a:defRPr/>
            </a:pPr>
            <a:r>
              <a:rPr lang="nl-NL" sz="2400" dirty="0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...</a:t>
            </a:r>
          </a:p>
        </p:txBody>
      </p:sp>
    </p:spTree>
    <p:extLst>
      <p:ext uri="{BB962C8B-B14F-4D97-AF65-F5344CB8AC3E}">
        <p14:creationId xmlns:p14="http://schemas.microsoft.com/office/powerpoint/2010/main" val="229037425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22" name="Rectangle 10">
            <a:extLst>
              <a:ext uri="{FF2B5EF4-FFF2-40B4-BE49-F238E27FC236}">
                <a16:creationId xmlns:a16="http://schemas.microsoft.com/office/drawing/2014/main" id="{8E9F4528-3906-5D47-9682-B364B3C34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6763" y="3175000"/>
            <a:ext cx="7813676" cy="240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3969" tIns="41985" rIns="83969" bIns="41985"/>
          <a:lstStyle/>
          <a:p>
            <a:pPr marL="1143000" lvl="2" indent="-228600" eaLnBrk="1" hangingPunct="1">
              <a:spcBef>
                <a:spcPct val="20000"/>
              </a:spcBef>
              <a:buClr>
                <a:schemeClr val="bg2"/>
              </a:buClr>
              <a:buSzPct val="65000"/>
              <a:buFont typeface="Wingdings" charset="0"/>
              <a:buNone/>
              <a:defRPr/>
            </a:pP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uitvoeringstijd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nu 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verschillend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naargelang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van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¨"/>
              <a:defRPr/>
            </a:pP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gezochte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el. is 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eerste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in de 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rij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¨"/>
              <a:defRPr/>
            </a:pP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gezochte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el. is 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laatste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of 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komt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niet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voor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¨"/>
              <a:defRPr/>
            </a:pP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gemiddelde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uitvoeringstijd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chemeClr val="bg2"/>
              </a:buClr>
              <a:buSzPct val="65000"/>
              <a:buFont typeface="Wingdings" charset="0"/>
              <a:buNone/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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de 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maximale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uitvoeringstijd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bg2"/>
              </a:buClr>
              <a:buSzPct val="65000"/>
              <a:buFont typeface="Wingdings" charset="0"/>
              <a:buNone/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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de 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gemiddelde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uitvoeringstijd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:</a:t>
            </a:r>
            <a:endParaRPr lang="en-US" sz="2400" b="1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8917" name="Text Box 5">
            <a:extLst>
              <a:ext uri="{FF2B5EF4-FFF2-40B4-BE49-F238E27FC236}">
                <a16:creationId xmlns:a16="http://schemas.microsoft.com/office/drawing/2014/main" id="{4E746489-362A-ED4D-9835-424331023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963" y="3606800"/>
            <a:ext cx="1670050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3969" tIns="41985" rIns="83969" bIns="41985" anchor="ctr">
            <a:spAutoFit/>
          </a:bodyPr>
          <a:lstStyle/>
          <a:p>
            <a:pPr>
              <a:spcBef>
                <a:spcPct val="20000"/>
              </a:spcBef>
              <a:buClr>
                <a:srgbClr val="000080"/>
              </a:buClr>
              <a:buSzPct val="75000"/>
              <a:buFont typeface="Wingdings" charset="0"/>
              <a:buNone/>
              <a:defRPr/>
            </a:pPr>
            <a:r>
              <a:rPr lang="en-US" sz="2000" b="1" dirty="0" err="1">
                <a:solidFill>
                  <a:srgbClr val="FF33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000" b="1" baseline="-25000" dirty="0" err="1">
                <a:solidFill>
                  <a:srgbClr val="FF33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min</a:t>
            </a:r>
            <a:r>
              <a:rPr lang="en-US" sz="2000" b="1" dirty="0">
                <a:solidFill>
                  <a:srgbClr val="8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= a + b</a:t>
            </a:r>
          </a:p>
        </p:txBody>
      </p:sp>
      <p:sp>
        <p:nvSpPr>
          <p:cNvPr id="678918" name="Text Box 6">
            <a:extLst>
              <a:ext uri="{FF2B5EF4-FFF2-40B4-BE49-F238E27FC236}">
                <a16:creationId xmlns:a16="http://schemas.microsoft.com/office/drawing/2014/main" id="{C3F1BCFE-FF29-F341-A2D1-A8DC17B08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963" y="4083050"/>
            <a:ext cx="2160587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3969" tIns="41985" rIns="83969" bIns="41985" anchor="ctr">
            <a:spAutoFit/>
          </a:bodyPr>
          <a:lstStyle/>
          <a:p>
            <a:pPr>
              <a:spcBef>
                <a:spcPct val="20000"/>
              </a:spcBef>
              <a:buClr>
                <a:srgbClr val="000080"/>
              </a:buClr>
              <a:buSzPct val="75000"/>
              <a:buFont typeface="Wingdings" charset="0"/>
              <a:buNone/>
              <a:defRPr/>
            </a:pPr>
            <a:r>
              <a:rPr lang="en-US" sz="2000" b="1" dirty="0" err="1">
                <a:solidFill>
                  <a:srgbClr val="FF33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000" b="1" baseline="-25000" dirty="0" err="1">
                <a:solidFill>
                  <a:srgbClr val="FF33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max</a:t>
            </a:r>
            <a:r>
              <a:rPr lang="en-US" sz="2000" b="1" dirty="0">
                <a:solidFill>
                  <a:srgbClr val="8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= a</a:t>
            </a:r>
            <a:r>
              <a:rPr lang="en-US" sz="2000" b="1" baseline="-25000" dirty="0">
                <a:solidFill>
                  <a:srgbClr val="8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. n + b</a:t>
            </a:r>
          </a:p>
        </p:txBody>
      </p:sp>
      <p:sp>
        <p:nvSpPr>
          <p:cNvPr id="678919" name="Text Box 7">
            <a:extLst>
              <a:ext uri="{FF2B5EF4-FFF2-40B4-BE49-F238E27FC236}">
                <a16:creationId xmlns:a16="http://schemas.microsoft.com/office/drawing/2014/main" id="{D25FAD98-4993-0A4F-8292-E684FDFF6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963" y="4500563"/>
            <a:ext cx="2733675" cy="39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3969" tIns="41985" rIns="83969" bIns="41985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0080"/>
              </a:buClr>
              <a:buSzPct val="75000"/>
              <a:buFont typeface="Wingdings" pitchFamily="2" charset="2"/>
              <a:buNone/>
            </a:pPr>
            <a:r>
              <a:rPr lang="en-US" altLang="en-US" sz="2000" b="1">
                <a:solidFill>
                  <a:srgbClr val="FF3300"/>
                </a:solidFill>
                <a:latin typeface="Comic Sans MS" panose="030F0902030302020204" pitchFamily="66" charset="0"/>
              </a:rPr>
              <a:t>T</a:t>
            </a:r>
            <a:r>
              <a:rPr lang="en-US" altLang="en-US" sz="2000" b="1" baseline="-25000">
                <a:solidFill>
                  <a:srgbClr val="FF3300"/>
                </a:solidFill>
                <a:latin typeface="Comic Sans MS" panose="030F0902030302020204" pitchFamily="66" charset="0"/>
              </a:rPr>
              <a:t>gem</a:t>
            </a:r>
            <a:r>
              <a:rPr lang="en-US" altLang="en-US" sz="2000" b="1">
                <a:solidFill>
                  <a:srgbClr val="800000"/>
                </a:solidFill>
                <a:latin typeface="Comic Sans MS" panose="030F0902030302020204" pitchFamily="66" charset="0"/>
              </a:rPr>
              <a:t> = ½.a.(n+1) + b</a:t>
            </a:r>
          </a:p>
        </p:txBody>
      </p:sp>
      <p:grpSp>
        <p:nvGrpSpPr>
          <p:cNvPr id="678925" name="Group 13">
            <a:extLst>
              <a:ext uri="{FF2B5EF4-FFF2-40B4-BE49-F238E27FC236}">
                <a16:creationId xmlns:a16="http://schemas.microsoft.com/office/drawing/2014/main" id="{D1AF87D0-306C-E14C-A88A-B5F0F32E93CF}"/>
              </a:ext>
            </a:extLst>
          </p:cNvPr>
          <p:cNvGrpSpPr>
            <a:grpSpLocks/>
          </p:cNvGrpSpPr>
          <p:nvPr/>
        </p:nvGrpSpPr>
        <p:grpSpPr bwMode="auto">
          <a:xfrm>
            <a:off x="6303963" y="5381625"/>
            <a:ext cx="1693862" cy="461963"/>
            <a:chOff x="3694" y="3613"/>
            <a:chExt cx="1067" cy="291"/>
          </a:xfrm>
        </p:grpSpPr>
        <p:sp>
          <p:nvSpPr>
            <p:cNvPr id="678920" name="Rectangle 8">
              <a:extLst>
                <a:ext uri="{FF2B5EF4-FFF2-40B4-BE49-F238E27FC236}">
                  <a16:creationId xmlns:a16="http://schemas.microsoft.com/office/drawing/2014/main" id="{80A5F849-642A-414A-AF26-AABB87F9F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3624"/>
              <a:ext cx="1028" cy="2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3969" tIns="41985" rIns="83969" bIns="41985" anchor="ctr"/>
            <a:lstStyle/>
            <a:p>
              <a:pPr>
                <a:defRPr/>
              </a:pPr>
              <a:endParaRPr lang="en-US" sz="20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8923" name="Text Box 11">
              <a:extLst>
                <a:ext uri="{FF2B5EF4-FFF2-40B4-BE49-F238E27FC236}">
                  <a16:creationId xmlns:a16="http://schemas.microsoft.com/office/drawing/2014/main" id="{55941734-938C-2649-8AB4-EB89B7590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4" y="3613"/>
              <a:ext cx="106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3969" tIns="41985" rIns="83969" bIns="41985" anchor="ctr">
              <a:spAutoFit/>
            </a:bodyPr>
            <a:lstStyle/>
            <a:p>
              <a:pPr>
                <a:spcBef>
                  <a:spcPct val="20000"/>
                </a:spcBef>
                <a:buClr>
                  <a:srgbClr val="000080"/>
                </a:buClr>
                <a:buSzPct val="75000"/>
                <a:buFont typeface="Wingdings" charset="0"/>
                <a:buNone/>
                <a:defRPr/>
              </a:pPr>
              <a:r>
                <a:rPr lang="en-US" sz="2000" b="1">
                  <a:solidFill>
                    <a:srgbClr val="FF33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T</a:t>
              </a:r>
              <a:r>
                <a:rPr lang="en-US" sz="2000" b="1" baseline="-25000">
                  <a:solidFill>
                    <a:srgbClr val="FF33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max</a:t>
              </a:r>
              <a:r>
                <a:rPr lang="en-US" sz="2000" b="1">
                  <a:solidFill>
                    <a:srgbClr val="8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 = O (n)</a:t>
              </a:r>
            </a:p>
          </p:txBody>
        </p:sp>
      </p:grpSp>
      <p:grpSp>
        <p:nvGrpSpPr>
          <p:cNvPr id="678926" name="Group 14">
            <a:extLst>
              <a:ext uri="{FF2B5EF4-FFF2-40B4-BE49-F238E27FC236}">
                <a16:creationId xmlns:a16="http://schemas.microsoft.com/office/drawing/2014/main" id="{BF5D3B16-50B7-074E-8F52-CF0B095DE6EC}"/>
              </a:ext>
            </a:extLst>
          </p:cNvPr>
          <p:cNvGrpSpPr>
            <a:grpSpLocks/>
          </p:cNvGrpSpPr>
          <p:nvPr/>
        </p:nvGrpSpPr>
        <p:grpSpPr bwMode="auto">
          <a:xfrm>
            <a:off x="6303963" y="5826125"/>
            <a:ext cx="1684337" cy="461963"/>
            <a:chOff x="3694" y="3893"/>
            <a:chExt cx="1061" cy="291"/>
          </a:xfrm>
        </p:grpSpPr>
        <p:sp>
          <p:nvSpPr>
            <p:cNvPr id="678921" name="Rectangle 9">
              <a:extLst>
                <a:ext uri="{FF2B5EF4-FFF2-40B4-BE49-F238E27FC236}">
                  <a16:creationId xmlns:a16="http://schemas.microsoft.com/office/drawing/2014/main" id="{13A43172-4E97-FC42-A570-86A627FA0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3904"/>
              <a:ext cx="1028" cy="2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3969" tIns="41985" rIns="83969" bIns="41985" anchor="ctr"/>
            <a:lstStyle/>
            <a:p>
              <a:pPr>
                <a:defRPr/>
              </a:pPr>
              <a:endParaRPr lang="en-US" sz="20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8924" name="Text Box 12">
              <a:extLst>
                <a:ext uri="{FF2B5EF4-FFF2-40B4-BE49-F238E27FC236}">
                  <a16:creationId xmlns:a16="http://schemas.microsoft.com/office/drawing/2014/main" id="{83EAED36-A5E5-C742-8994-839243F36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4" y="3893"/>
              <a:ext cx="1061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3969" tIns="41985" rIns="83969" bIns="41985" anchor="ctr">
              <a:spAutoFit/>
            </a:bodyPr>
            <a:lstStyle/>
            <a:p>
              <a:pPr>
                <a:spcBef>
                  <a:spcPct val="20000"/>
                </a:spcBef>
                <a:buClr>
                  <a:srgbClr val="000080"/>
                </a:buClr>
                <a:buSzPct val="75000"/>
                <a:buFont typeface="Wingdings" charset="0"/>
                <a:buNone/>
                <a:defRPr/>
              </a:pPr>
              <a:r>
                <a:rPr lang="en-US" sz="2000" b="1">
                  <a:solidFill>
                    <a:srgbClr val="FF33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T</a:t>
              </a:r>
              <a:r>
                <a:rPr lang="en-US" sz="2000" b="1" baseline="-25000">
                  <a:solidFill>
                    <a:srgbClr val="FF33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gem</a:t>
              </a:r>
              <a:r>
                <a:rPr lang="en-US" sz="2000" b="1">
                  <a:solidFill>
                    <a:srgbClr val="8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 = O (n)</a:t>
              </a:r>
            </a:p>
          </p:txBody>
        </p:sp>
      </p:grpSp>
      <p:sp>
        <p:nvSpPr>
          <p:cNvPr id="14" name="Text Box 4">
            <a:extLst>
              <a:ext uri="{FF2B5EF4-FFF2-40B4-BE49-F238E27FC236}">
                <a16:creationId xmlns:a16="http://schemas.microsoft.com/office/drawing/2014/main" id="{6367841C-184D-E24B-AEC5-D1CD6B204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450" y="-7422"/>
            <a:ext cx="5035550" cy="2544286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3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  <a:defRPr/>
            </a:pPr>
            <a:r>
              <a:rPr lang="nl-NL" dirty="0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...</a:t>
            </a:r>
          </a:p>
          <a:p>
            <a:pPr>
              <a:spcBef>
                <a:spcPts val="500"/>
              </a:spcBef>
              <a:defRPr/>
            </a:pPr>
            <a:r>
              <a:rPr lang="nl-NL" dirty="0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i = 0</a:t>
            </a:r>
          </a:p>
          <a:p>
            <a:pPr>
              <a:spcBef>
                <a:spcPts val="500"/>
              </a:spcBef>
              <a:defRPr/>
            </a:pPr>
            <a:r>
              <a:rPr lang="nl-NL" dirty="0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gevonden = </a:t>
            </a:r>
            <a:r>
              <a:rPr lang="nl-NL" b="1" dirty="0" err="1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False</a:t>
            </a:r>
            <a:endParaRPr lang="nl-NL" b="1" dirty="0">
              <a:solidFill>
                <a:srgbClr val="8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ts val="500"/>
              </a:spcBef>
              <a:defRPr/>
            </a:pPr>
            <a:r>
              <a:rPr lang="nl-NL" dirty="0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</a:t>
            </a:r>
            <a:r>
              <a:rPr lang="nl-NL" b="1" dirty="0" err="1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while</a:t>
            </a:r>
            <a:r>
              <a:rPr lang="nl-NL" dirty="0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(i &lt; </a:t>
            </a:r>
            <a:r>
              <a:rPr lang="nl-NL" b="1" dirty="0" err="1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len</a:t>
            </a:r>
            <a:r>
              <a:rPr lang="nl-NL" dirty="0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(list)) </a:t>
            </a:r>
            <a:r>
              <a:rPr lang="nl-NL" b="1" dirty="0" err="1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and</a:t>
            </a:r>
            <a:r>
              <a:rPr lang="nl-NL" dirty="0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(</a:t>
            </a:r>
            <a:r>
              <a:rPr lang="nl-NL" b="1" dirty="0" err="1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not</a:t>
            </a:r>
            <a:r>
              <a:rPr lang="nl-NL" dirty="0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gevonden):</a:t>
            </a:r>
          </a:p>
          <a:p>
            <a:pPr>
              <a:spcBef>
                <a:spcPts val="500"/>
              </a:spcBef>
              <a:defRPr/>
            </a:pPr>
            <a:r>
              <a:rPr lang="nl-NL" dirty="0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    </a:t>
            </a:r>
            <a:r>
              <a:rPr lang="nl-NL" b="1" dirty="0" err="1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if</a:t>
            </a:r>
            <a:r>
              <a:rPr lang="nl-NL" dirty="0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list[i]  == </a:t>
            </a:r>
            <a:r>
              <a:rPr lang="nl-NL" dirty="0" err="1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value</a:t>
            </a:r>
            <a:r>
              <a:rPr lang="nl-NL" dirty="0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:</a:t>
            </a:r>
          </a:p>
          <a:p>
            <a:pPr>
              <a:spcBef>
                <a:spcPts val="500"/>
              </a:spcBef>
              <a:defRPr/>
            </a:pPr>
            <a:r>
              <a:rPr lang="nl-NL" dirty="0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        gevonden = </a:t>
            </a:r>
            <a:r>
              <a:rPr lang="nl-NL" b="1" dirty="0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True</a:t>
            </a:r>
          </a:p>
          <a:p>
            <a:pPr>
              <a:spcBef>
                <a:spcPts val="500"/>
              </a:spcBef>
              <a:defRPr/>
            </a:pPr>
            <a:r>
              <a:rPr lang="nl-NL" dirty="0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    i += 1</a:t>
            </a:r>
          </a:p>
          <a:p>
            <a:pPr>
              <a:spcBef>
                <a:spcPts val="500"/>
              </a:spcBef>
              <a:defRPr/>
            </a:pPr>
            <a:r>
              <a:rPr lang="nl-NL" dirty="0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</a:t>
            </a:r>
            <a:r>
              <a:rPr lang="nl-NL" b="1" dirty="0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return</a:t>
            </a:r>
            <a:r>
              <a:rPr lang="nl-NL" dirty="0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gevonden</a:t>
            </a:r>
          </a:p>
          <a:p>
            <a:pPr>
              <a:spcBef>
                <a:spcPts val="500"/>
              </a:spcBef>
              <a:defRPr/>
            </a:pPr>
            <a:r>
              <a:rPr lang="nl-NL" dirty="0">
                <a:solidFill>
                  <a:srgbClr val="8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...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8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78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8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8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8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22" grpId="0"/>
      <p:bldP spid="678917" grpId="0" autoUpdateAnimBg="0"/>
      <p:bldP spid="678918" grpId="0" autoUpdateAnimBg="0"/>
      <p:bldP spid="67891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643D-117B-E743-8BC4-9840BB69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34" y="533400"/>
            <a:ext cx="8611130" cy="1090613"/>
          </a:xfrm>
        </p:spPr>
        <p:txBody>
          <a:bodyPr/>
          <a:lstStyle/>
          <a:p>
            <a:r>
              <a:rPr lang="en-US" sz="4000" b="1" u="sng" dirty="0"/>
              <a:t>Wat</a:t>
            </a:r>
            <a:r>
              <a:rPr lang="en-US" sz="4000" dirty="0"/>
              <a:t> is </a:t>
            </a:r>
            <a:r>
              <a:rPr lang="en-US" sz="4000" dirty="0" err="1"/>
              <a:t>nodig</a:t>
            </a:r>
            <a:r>
              <a:rPr lang="en-US" sz="4000" dirty="0"/>
              <a:t> om </a:t>
            </a:r>
            <a:r>
              <a:rPr lang="en-US" sz="4000" dirty="0" err="1"/>
              <a:t>een</a:t>
            </a:r>
            <a:r>
              <a:rPr lang="en-US" sz="4000" dirty="0"/>
              <a:t> </a:t>
            </a:r>
            <a:r>
              <a:rPr lang="en-US" sz="4000" dirty="0" err="1"/>
              <a:t>computationeel</a:t>
            </a:r>
            <a:r>
              <a:rPr lang="en-US" sz="4000" dirty="0"/>
              <a:t> </a:t>
            </a:r>
            <a:r>
              <a:rPr lang="en-US" sz="4000" dirty="0" err="1"/>
              <a:t>algoritme</a:t>
            </a:r>
            <a:r>
              <a:rPr lang="en-US" sz="4000" dirty="0"/>
              <a:t> </a:t>
            </a:r>
            <a:r>
              <a:rPr lang="en-US" sz="4000" dirty="0" err="1"/>
              <a:t>uit</a:t>
            </a:r>
            <a:r>
              <a:rPr lang="en-US" sz="4000" dirty="0"/>
              <a:t> </a:t>
            </a:r>
            <a:r>
              <a:rPr lang="en-US" sz="4000" dirty="0" err="1"/>
              <a:t>te</a:t>
            </a:r>
            <a:r>
              <a:rPr lang="en-US" sz="4000" dirty="0"/>
              <a:t> </a:t>
            </a:r>
            <a:r>
              <a:rPr lang="en-US" sz="4000" dirty="0" err="1"/>
              <a:t>voeren</a:t>
            </a:r>
            <a:r>
              <a:rPr lang="en-US" sz="40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8D317-8E92-E547-8C60-C08823E90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905000"/>
            <a:ext cx="8379883" cy="4191000"/>
          </a:xfrm>
        </p:spPr>
        <p:txBody>
          <a:bodyPr/>
          <a:lstStyle/>
          <a:p>
            <a:r>
              <a:rPr lang="en-US" u="sng" dirty="0" err="1"/>
              <a:t>geheugen</a:t>
            </a:r>
            <a:r>
              <a:rPr lang="en-US" dirty="0"/>
              <a:t> (</a:t>
            </a:r>
            <a:r>
              <a:rPr lang="en-US" dirty="0" err="1"/>
              <a:t>ruimte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voor</a:t>
            </a:r>
            <a:r>
              <a:rPr lang="en-US" dirty="0"/>
              <a:t> het </a:t>
            </a:r>
            <a:r>
              <a:rPr lang="en-US" dirty="0" err="1"/>
              <a:t>algoritme</a:t>
            </a:r>
            <a:r>
              <a:rPr lang="en-US" dirty="0"/>
              <a:t> </a:t>
            </a:r>
            <a:r>
              <a:rPr lang="en-US" dirty="0" err="1"/>
              <a:t>zelf</a:t>
            </a:r>
            <a:r>
              <a:rPr lang="en-US" dirty="0"/>
              <a:t> (e.g. .</a:t>
            </a:r>
            <a:r>
              <a:rPr lang="en-US" dirty="0" err="1"/>
              <a:t>py</a:t>
            </a:r>
            <a:r>
              <a:rPr lang="en-US" dirty="0"/>
              <a:t>-file)</a:t>
            </a:r>
          </a:p>
          <a:p>
            <a:pPr lvl="2"/>
            <a:r>
              <a:rPr lang="en-US" dirty="0" err="1"/>
              <a:t>voor</a:t>
            </a:r>
            <a:r>
              <a:rPr lang="en-US" dirty="0"/>
              <a:t> data </a:t>
            </a:r>
            <a:r>
              <a:rPr lang="en-US" dirty="0" err="1"/>
              <a:t>waarop</a:t>
            </a:r>
            <a:r>
              <a:rPr lang="en-US" dirty="0"/>
              <a:t>/</a:t>
            </a:r>
            <a:r>
              <a:rPr lang="en-US" dirty="0" err="1"/>
              <a:t>waarmee</a:t>
            </a:r>
            <a:r>
              <a:rPr lang="en-US" dirty="0"/>
              <a:t> het </a:t>
            </a:r>
            <a:r>
              <a:rPr lang="en-US" dirty="0" err="1"/>
              <a:t>algoritme</a:t>
            </a:r>
            <a:r>
              <a:rPr lang="en-US" dirty="0"/>
              <a:t> </a:t>
            </a:r>
            <a:r>
              <a:rPr lang="en-US" dirty="0" err="1"/>
              <a:t>werkt</a:t>
            </a:r>
            <a:endParaRPr lang="en-US" dirty="0"/>
          </a:p>
          <a:p>
            <a:pPr lvl="4"/>
            <a:r>
              <a:rPr lang="en-US" dirty="0" err="1"/>
              <a:t>invoer</a:t>
            </a:r>
            <a:r>
              <a:rPr lang="en-US" dirty="0"/>
              <a:t>-data</a:t>
            </a:r>
          </a:p>
          <a:p>
            <a:pPr lvl="4"/>
            <a:r>
              <a:rPr lang="en-US" dirty="0" err="1"/>
              <a:t>tijdelijke</a:t>
            </a:r>
            <a:r>
              <a:rPr lang="en-US" dirty="0"/>
              <a:t> data</a:t>
            </a:r>
          </a:p>
          <a:p>
            <a:pPr lvl="4"/>
            <a:r>
              <a:rPr lang="en-US" dirty="0" err="1"/>
              <a:t>uitvoer</a:t>
            </a:r>
            <a:r>
              <a:rPr lang="en-US" dirty="0"/>
              <a:t>-data</a:t>
            </a:r>
          </a:p>
          <a:p>
            <a:r>
              <a:rPr lang="en-US" u="sng" dirty="0" err="1"/>
              <a:t>tijd</a:t>
            </a:r>
            <a:endParaRPr lang="en-US" u="sng" dirty="0"/>
          </a:p>
          <a:p>
            <a:pPr lvl="2"/>
            <a:r>
              <a:rPr lang="en-US" dirty="0" err="1"/>
              <a:t>voor</a:t>
            </a:r>
            <a:r>
              <a:rPr lang="en-US" dirty="0"/>
              <a:t> het </a:t>
            </a:r>
            <a:r>
              <a:rPr lang="en-US" dirty="0" err="1"/>
              <a:t>uitvoeren</a:t>
            </a:r>
            <a:r>
              <a:rPr lang="en-US" dirty="0"/>
              <a:t> van de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stappen</a:t>
            </a:r>
            <a:r>
              <a:rPr lang="en-US" dirty="0"/>
              <a:t> in het </a:t>
            </a:r>
            <a:r>
              <a:rPr lang="en-US" dirty="0" err="1"/>
              <a:t>algoritme</a:t>
            </a:r>
            <a:endParaRPr lang="en-US" dirty="0"/>
          </a:p>
          <a:p>
            <a:pPr lvl="2"/>
            <a:endParaRPr lang="en-US" sz="1100" dirty="0"/>
          </a:p>
          <a:p>
            <a:r>
              <a:rPr lang="en-US" dirty="0"/>
              <a:t>(</a:t>
            </a:r>
            <a:r>
              <a:rPr lang="en-US" dirty="0" err="1"/>
              <a:t>bandbreedte</a:t>
            </a:r>
            <a:r>
              <a:rPr lang="en-US" dirty="0"/>
              <a:t> van </a:t>
            </a:r>
            <a:r>
              <a:rPr lang="en-US" dirty="0" err="1"/>
              <a:t>communicatie-netwerk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0673123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A0B47DD0-DC1D-0243-A5DB-15138C2B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34818" name="Text Box 3">
            <a:extLst>
              <a:ext uri="{FF2B5EF4-FFF2-40B4-BE49-F238E27FC236}">
                <a16:creationId xmlns:a16="http://schemas.microsoft.com/office/drawing/2014/main" id="{BA99326A-E02D-304D-8E29-AFE03ABC6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62000"/>
            <a:ext cx="70104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4000">
                <a:latin typeface="Helvetica" pitchFamily="2" charset="0"/>
              </a:rPr>
              <a:t>Lineair zoeken (iteratief)</a:t>
            </a:r>
          </a:p>
          <a:p>
            <a:pPr eaLnBrk="1" hangingPunct="1"/>
            <a:endParaRPr lang="nl-NL" altLang="en-US" sz="4000" b="1">
              <a:latin typeface="Lucida Sans" panose="020B0602030504020204" pitchFamily="34" charset="77"/>
            </a:endParaRPr>
          </a:p>
        </p:txBody>
      </p:sp>
      <p:sp>
        <p:nvSpPr>
          <p:cNvPr id="34819" name="Text Box 4">
            <a:extLst>
              <a:ext uri="{FF2B5EF4-FFF2-40B4-BE49-F238E27FC236}">
                <a16:creationId xmlns:a16="http://schemas.microsoft.com/office/drawing/2014/main" id="{1AA98A8E-3C6F-044C-A33A-C2DF173D1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2057400"/>
            <a:ext cx="77406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93738" indent="-236538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2" eaLnBrk="1" hangingPunct="1">
              <a:spcBef>
                <a:spcPts val="1200"/>
              </a:spcBef>
            </a:pPr>
            <a:endParaRPr lang="nl-NL" altLang="en-US" sz="2400"/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nl-NL" altLang="en-US" sz="2400"/>
              <a:t>Conclusie</a:t>
            </a:r>
          </a:p>
          <a:p>
            <a:pPr lvl="1" eaLnBrk="1" hangingPunct="1">
              <a:spcBef>
                <a:spcPts val="1200"/>
              </a:spcBef>
              <a:buFontTx/>
              <a:buChar char="•"/>
            </a:pPr>
            <a:r>
              <a:rPr lang="nl-NL" altLang="en-US" sz="2400"/>
              <a:t>Lineair zoeken is een </a:t>
            </a:r>
            <a:r>
              <a:rPr lang="nl-NL" altLang="en-US" sz="2400" b="1">
                <a:solidFill>
                  <a:srgbClr val="28B968"/>
                </a:solidFill>
              </a:rPr>
              <a:t>O(n)</a:t>
            </a:r>
            <a:r>
              <a:rPr lang="nl-NL" altLang="en-US" sz="2400"/>
              <a:t> algoritme</a:t>
            </a:r>
            <a:r>
              <a:rPr lang="nl-NL" altLang="en-US" sz="1800"/>
              <a:t>.</a:t>
            </a:r>
          </a:p>
          <a:p>
            <a:pPr lvl="1" eaLnBrk="1" hangingPunct="1">
              <a:spcBef>
                <a:spcPts val="1200"/>
              </a:spcBef>
              <a:buFontTx/>
              <a:buChar char="•"/>
            </a:pPr>
            <a:r>
              <a:rPr lang="nl-NL" altLang="en-US" sz="2400"/>
              <a:t>De gemiddelde complexiteit van het algoritme is </a:t>
            </a:r>
            <a:r>
              <a:rPr lang="nl-NL" altLang="en-US" sz="2400" b="1">
                <a:solidFill>
                  <a:srgbClr val="28B968"/>
                </a:solidFill>
              </a:rPr>
              <a:t>lineair</a:t>
            </a:r>
            <a:r>
              <a:rPr lang="nl-NL" altLang="en-US" sz="1800"/>
              <a:t>.</a:t>
            </a:r>
          </a:p>
        </p:txBody>
      </p:sp>
      <p:sp>
        <p:nvSpPr>
          <p:cNvPr id="34820" name="Slide Number Placeholder 1">
            <a:extLst>
              <a:ext uri="{FF2B5EF4-FFF2-40B4-BE49-F238E27FC236}">
                <a16:creationId xmlns:a16="http://schemas.microsoft.com/office/drawing/2014/main" id="{27EC641C-54B6-4641-A6D8-DD58E56F1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836D4F7-B6D8-8643-9F8C-FF64DAE1FE1E}" type="slidenum">
              <a:rPr lang="en-US" altLang="en-US">
                <a:latin typeface="Helvetica" pitchFamily="2" charset="0"/>
              </a:rPr>
              <a:pPr/>
              <a:t>30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60858507-1F82-FB4F-B3D6-CDF922D57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2763" y="190500"/>
            <a:ext cx="8162925" cy="1090613"/>
          </a:xfrm>
        </p:spPr>
        <p:txBody>
          <a:bodyPr/>
          <a:lstStyle/>
          <a:p>
            <a:r>
              <a:rPr lang="en-US" altLang="en-US" sz="4000">
                <a:ea typeface="ＭＳ Ｐゴシック" panose="020B0600070205080204" pitchFamily="34" charset="-128"/>
              </a:rPr>
              <a:t>1.2  Complexiteit van binair zoeken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951748A4-0196-CE4B-933B-13737E8CD3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2533" y="2142067"/>
            <a:ext cx="7350125" cy="4191000"/>
          </a:xfrm>
        </p:spPr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binair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zoeken</a:t>
            </a:r>
            <a:r>
              <a:rPr lang="en-US" altLang="en-US" dirty="0">
                <a:ea typeface="ＭＳ Ｐゴシック" panose="020B0600070205080204" pitchFamily="34" charset="-128"/>
              </a:rPr>
              <a:t>?</a:t>
            </a:r>
            <a:endParaRPr lang="en-US" altLang="en-US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34" name="Content Placeholder 3">
            <a:extLst>
              <a:ext uri="{FF2B5EF4-FFF2-40B4-BE49-F238E27FC236}">
                <a16:creationId xmlns:a16="http://schemas.microsoft.com/office/drawing/2014/main" id="{38D01E6A-498F-E34A-99BA-AF64DC13303E}"/>
              </a:ext>
            </a:extLst>
          </p:cNvPr>
          <p:cNvSpPr txBox="1">
            <a:spLocks/>
          </p:cNvSpPr>
          <p:nvPr/>
        </p:nvSpPr>
        <p:spPr bwMode="auto">
          <a:xfrm>
            <a:off x="4047595" y="1893887"/>
            <a:ext cx="6381750" cy="4064000"/>
          </a:xfrm>
          <a:prstGeom prst="rect">
            <a:avLst/>
          </a:prstGeom>
          <a:noFill/>
          <a:ln w="9525">
            <a:solidFill>
              <a:schemeClr val="accent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charset="0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charset="0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charset="0"/>
              <a:buNone/>
              <a:defRPr/>
            </a:pPr>
            <a:r>
              <a:rPr lang="en-US" sz="2400" b="1" dirty="0" err="1"/>
              <a:t>def</a:t>
            </a:r>
            <a:r>
              <a:rPr lang="en-US" sz="2400" b="1" dirty="0"/>
              <a:t> </a:t>
            </a:r>
            <a:r>
              <a:rPr lang="en-US" sz="2400" dirty="0" err="1"/>
              <a:t>binarySearch</a:t>
            </a:r>
            <a:r>
              <a:rPr lang="en-US" sz="2400" dirty="0"/>
              <a:t> (list, value):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   low = 0</a:t>
            </a:r>
            <a:br>
              <a:rPr lang="en-US" sz="2400" dirty="0"/>
            </a:br>
            <a:r>
              <a:rPr lang="en-US" sz="2400" dirty="0"/>
              <a:t>    high = </a:t>
            </a:r>
            <a:r>
              <a:rPr lang="en-US" sz="2400" dirty="0" err="1"/>
              <a:t>len</a:t>
            </a:r>
            <a:r>
              <a:rPr lang="en-US" sz="2400" dirty="0"/>
              <a:t>(list) - 1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b="1" dirty="0"/>
              <a:t>while </a:t>
            </a:r>
            <a:r>
              <a:rPr lang="en-US" sz="2400" dirty="0"/>
              <a:t>(low &lt;= high) :</a:t>
            </a:r>
            <a:br>
              <a:rPr lang="en-US" sz="2400" dirty="0"/>
            </a:br>
            <a:r>
              <a:rPr lang="en-US" sz="2400" dirty="0"/>
              <a:t>        mid = (low + high) // 2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b="1" dirty="0"/>
              <a:t>if </a:t>
            </a:r>
            <a:r>
              <a:rPr lang="en-US" sz="2400" dirty="0"/>
              <a:t>(list[mid] == value):</a:t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b="1" dirty="0"/>
              <a:t>return True</a:t>
            </a:r>
            <a:br>
              <a:rPr lang="en-US" sz="2400" b="1" dirty="0"/>
            </a:br>
            <a:r>
              <a:rPr lang="en-US" sz="2400" b="1" dirty="0"/>
              <a:t>        </a:t>
            </a:r>
            <a:r>
              <a:rPr lang="en-US" sz="2400" b="1" dirty="0" err="1"/>
              <a:t>elif</a:t>
            </a:r>
            <a:r>
              <a:rPr lang="en-US" sz="2400" b="1" dirty="0"/>
              <a:t> </a:t>
            </a:r>
            <a:r>
              <a:rPr lang="en-US" sz="2400" dirty="0"/>
              <a:t>list[mid] &lt; value:</a:t>
            </a:r>
            <a:br>
              <a:rPr lang="en-US" sz="2400" dirty="0"/>
            </a:br>
            <a:r>
              <a:rPr lang="en-US" sz="2400" dirty="0"/>
              <a:t>            low = mid + 1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b="1" dirty="0"/>
              <a:t>else 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            high = mid - 1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b="1" dirty="0"/>
              <a:t>return False</a:t>
            </a:r>
            <a:br>
              <a:rPr lang="en-US" sz="2400" b="1" dirty="0"/>
            </a:br>
            <a:endParaRPr lang="en-US" sz="2400" b="1" dirty="0"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CDF3486E-9EBD-7749-ABE2-B5388DB4BB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2763" y="190500"/>
            <a:ext cx="8162925" cy="1090613"/>
          </a:xfrm>
        </p:spPr>
        <p:txBody>
          <a:bodyPr/>
          <a:lstStyle/>
          <a:p>
            <a:r>
              <a:rPr lang="en-US" altLang="en-US" sz="4000">
                <a:ea typeface="ＭＳ Ｐゴシック" panose="020B0600070205080204" pitchFamily="34" charset="-128"/>
              </a:rPr>
              <a:t>1.2  Complexiteit van binair zoeken</a:t>
            </a:r>
          </a:p>
        </p:txBody>
      </p:sp>
      <p:sp>
        <p:nvSpPr>
          <p:cNvPr id="679940" name="Rectangle 4">
            <a:extLst>
              <a:ext uri="{FF2B5EF4-FFF2-40B4-BE49-F238E27FC236}">
                <a16:creationId xmlns:a16="http://schemas.microsoft.com/office/drawing/2014/main" id="{8404A9FA-B55C-644B-BB73-D274C226C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005138"/>
            <a:ext cx="3505200" cy="228600"/>
          </a:xfrm>
          <a:prstGeom prst="rect">
            <a:avLst/>
          </a:prstGeom>
          <a:solidFill>
            <a:srgbClr val="99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9941" name="Rectangle 5">
            <a:extLst>
              <a:ext uri="{FF2B5EF4-FFF2-40B4-BE49-F238E27FC236}">
                <a16:creationId xmlns:a16="http://schemas.microsoft.com/office/drawing/2014/main" id="{607EE7DC-AEA7-BE4F-AD3C-192BDEF63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455988"/>
            <a:ext cx="1752600" cy="203200"/>
          </a:xfrm>
          <a:prstGeom prst="rect">
            <a:avLst/>
          </a:prstGeom>
          <a:solidFill>
            <a:srgbClr val="99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9942" name="Rectangle 6">
            <a:extLst>
              <a:ext uri="{FF2B5EF4-FFF2-40B4-BE49-F238E27FC236}">
                <a16:creationId xmlns:a16="http://schemas.microsoft.com/office/drawing/2014/main" id="{2E5ABE4D-F5CE-6940-8C54-AA9173411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881438"/>
            <a:ext cx="914400" cy="203200"/>
          </a:xfrm>
          <a:prstGeom prst="rect">
            <a:avLst/>
          </a:prstGeom>
          <a:solidFill>
            <a:srgbClr val="99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9943" name="Rectangle 7">
            <a:extLst>
              <a:ext uri="{FF2B5EF4-FFF2-40B4-BE49-F238E27FC236}">
                <a16:creationId xmlns:a16="http://schemas.microsoft.com/office/drawing/2014/main" id="{3B7F462F-2F91-2B45-A61D-44D9E76E3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319588"/>
            <a:ext cx="457200" cy="203200"/>
          </a:xfrm>
          <a:prstGeom prst="rect">
            <a:avLst/>
          </a:prstGeom>
          <a:solidFill>
            <a:srgbClr val="99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9944" name="Rectangle 8">
            <a:extLst>
              <a:ext uri="{FF2B5EF4-FFF2-40B4-BE49-F238E27FC236}">
                <a16:creationId xmlns:a16="http://schemas.microsoft.com/office/drawing/2014/main" id="{F282D63A-6097-BE46-9590-0496EF63C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751388"/>
            <a:ext cx="228600" cy="203200"/>
          </a:xfrm>
          <a:prstGeom prst="rect">
            <a:avLst/>
          </a:prstGeom>
          <a:solidFill>
            <a:srgbClr val="99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9945" name="Rectangle 9">
            <a:extLst>
              <a:ext uri="{FF2B5EF4-FFF2-40B4-BE49-F238E27FC236}">
                <a16:creationId xmlns:a16="http://schemas.microsoft.com/office/drawing/2014/main" id="{4B629EA9-D25C-6C4E-87E1-441C3F936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189538"/>
            <a:ext cx="109538" cy="209550"/>
          </a:xfrm>
          <a:prstGeom prst="rect">
            <a:avLst/>
          </a:prstGeom>
          <a:solidFill>
            <a:srgbClr val="99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79946" name="Group 10">
            <a:extLst>
              <a:ext uri="{FF2B5EF4-FFF2-40B4-BE49-F238E27FC236}">
                <a16:creationId xmlns:a16="http://schemas.microsoft.com/office/drawing/2014/main" id="{952E89EA-1BF3-8145-86F0-3EB6546E3294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036888"/>
            <a:ext cx="3505200" cy="2328862"/>
            <a:chOff x="2832" y="528"/>
            <a:chExt cx="2208" cy="1467"/>
          </a:xfrm>
        </p:grpSpPr>
        <p:sp>
          <p:nvSpPr>
            <p:cNvPr id="679947" name="Rectangle 11">
              <a:extLst>
                <a:ext uri="{FF2B5EF4-FFF2-40B4-BE49-F238E27FC236}">
                  <a16:creationId xmlns:a16="http://schemas.microsoft.com/office/drawing/2014/main" id="{99AF726A-57FD-EC43-B2D1-3FC17D940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528"/>
              <a:ext cx="220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9948" name="Rectangle 12">
              <a:extLst>
                <a:ext uri="{FF2B5EF4-FFF2-40B4-BE49-F238E27FC236}">
                  <a16:creationId xmlns:a16="http://schemas.microsoft.com/office/drawing/2014/main" id="{B781AD04-13B9-F644-862C-A0F2EB59D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802"/>
              <a:ext cx="220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9949" name="Rectangle 13">
              <a:extLst>
                <a:ext uri="{FF2B5EF4-FFF2-40B4-BE49-F238E27FC236}">
                  <a16:creationId xmlns:a16="http://schemas.microsoft.com/office/drawing/2014/main" id="{87EACD3C-51EE-BD4C-93DA-3E6B25A74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076"/>
              <a:ext cx="220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9950" name="Rectangle 14">
              <a:extLst>
                <a:ext uri="{FF2B5EF4-FFF2-40B4-BE49-F238E27FC236}">
                  <a16:creationId xmlns:a16="http://schemas.microsoft.com/office/drawing/2014/main" id="{8BC45794-3B5E-3547-9990-D1469D9C4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350"/>
              <a:ext cx="220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9951" name="Rectangle 15">
              <a:extLst>
                <a:ext uri="{FF2B5EF4-FFF2-40B4-BE49-F238E27FC236}">
                  <a16:creationId xmlns:a16="http://schemas.microsoft.com/office/drawing/2014/main" id="{5D098EFC-DEB8-4A47-9AB1-0C9D375BC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625"/>
              <a:ext cx="220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9952" name="Rectangle 16">
              <a:extLst>
                <a:ext uri="{FF2B5EF4-FFF2-40B4-BE49-F238E27FC236}">
                  <a16:creationId xmlns:a16="http://schemas.microsoft.com/office/drawing/2014/main" id="{974C0724-13ED-6347-8DCD-E8F2C5457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899"/>
              <a:ext cx="220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79953" name="Oval 17">
            <a:extLst>
              <a:ext uri="{FF2B5EF4-FFF2-40B4-BE49-F238E27FC236}">
                <a16:creationId xmlns:a16="http://schemas.microsoft.com/office/drawing/2014/main" id="{EA244D9F-8556-EA4C-B261-6D267973C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960688"/>
            <a:ext cx="228600" cy="3048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9954" name="Oval 18">
            <a:extLst>
              <a:ext uri="{FF2B5EF4-FFF2-40B4-BE49-F238E27FC236}">
                <a16:creationId xmlns:a16="http://schemas.microsoft.com/office/drawing/2014/main" id="{52AEB4B4-0853-DF49-A2B2-B8F313923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850" y="3398838"/>
            <a:ext cx="228600" cy="3048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9955" name="Oval 19">
            <a:extLst>
              <a:ext uri="{FF2B5EF4-FFF2-40B4-BE49-F238E27FC236}">
                <a16:creationId xmlns:a16="http://schemas.microsoft.com/office/drawing/2014/main" id="{8120C6FF-8251-9B4F-8E6C-7C90C88EC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3350" y="3830638"/>
            <a:ext cx="228600" cy="3048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9956" name="Oval 20">
            <a:extLst>
              <a:ext uri="{FF2B5EF4-FFF2-40B4-BE49-F238E27FC236}">
                <a16:creationId xmlns:a16="http://schemas.microsoft.com/office/drawing/2014/main" id="{A9BD54B2-2EAC-AD43-9F87-346917C1E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100" y="4268788"/>
            <a:ext cx="228600" cy="3048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9957" name="Oval 21">
            <a:extLst>
              <a:ext uri="{FF2B5EF4-FFF2-40B4-BE49-F238E27FC236}">
                <a16:creationId xmlns:a16="http://schemas.microsoft.com/office/drawing/2014/main" id="{19297F67-A626-834E-8D6A-F7BAFA114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700588"/>
            <a:ext cx="228600" cy="3048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9958" name="Text Box 22">
            <a:extLst>
              <a:ext uri="{FF2B5EF4-FFF2-40B4-BE49-F238E27FC236}">
                <a16:creationId xmlns:a16="http://schemas.microsoft.com/office/drawing/2014/main" id="{13B3F4F9-8C26-6745-A489-BBE9AA132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0404" y="3243519"/>
            <a:ext cx="6715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nl-NL" sz="3200" b="1">
                <a:solidFill>
                  <a:srgbClr val="FF33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&gt;x</a:t>
            </a:r>
          </a:p>
        </p:txBody>
      </p:sp>
      <p:sp>
        <p:nvSpPr>
          <p:cNvPr id="679959" name="Text Box 23">
            <a:extLst>
              <a:ext uri="{FF2B5EF4-FFF2-40B4-BE49-F238E27FC236}">
                <a16:creationId xmlns:a16="http://schemas.microsoft.com/office/drawing/2014/main" id="{EDAF1CB8-A024-964E-A67C-FC44D5AD1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0404" y="2811719"/>
            <a:ext cx="6715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nl-NL" sz="3200" b="1">
                <a:solidFill>
                  <a:srgbClr val="FF33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&lt;x</a:t>
            </a:r>
          </a:p>
        </p:txBody>
      </p:sp>
      <p:sp>
        <p:nvSpPr>
          <p:cNvPr id="679960" name="Text Box 24">
            <a:extLst>
              <a:ext uri="{FF2B5EF4-FFF2-40B4-BE49-F238E27FC236}">
                <a16:creationId xmlns:a16="http://schemas.microsoft.com/office/drawing/2014/main" id="{F9B21DD8-479A-914C-9FA1-61759BEED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0404" y="3675319"/>
            <a:ext cx="6715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nl-NL" sz="3200" b="1" dirty="0">
                <a:solidFill>
                  <a:srgbClr val="FF33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&gt;x</a:t>
            </a:r>
          </a:p>
        </p:txBody>
      </p:sp>
      <p:sp>
        <p:nvSpPr>
          <p:cNvPr id="679961" name="Text Box 25">
            <a:extLst>
              <a:ext uri="{FF2B5EF4-FFF2-40B4-BE49-F238E27FC236}">
                <a16:creationId xmlns:a16="http://schemas.microsoft.com/office/drawing/2014/main" id="{5F5B53B8-28BB-5641-8A4B-9DC777017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0404" y="4538919"/>
            <a:ext cx="6715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nl-NL" sz="3200" b="1">
                <a:solidFill>
                  <a:srgbClr val="FF33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&gt;x</a:t>
            </a:r>
          </a:p>
        </p:txBody>
      </p:sp>
      <p:sp>
        <p:nvSpPr>
          <p:cNvPr id="679962" name="Text Box 26">
            <a:extLst>
              <a:ext uri="{FF2B5EF4-FFF2-40B4-BE49-F238E27FC236}">
                <a16:creationId xmlns:a16="http://schemas.microsoft.com/office/drawing/2014/main" id="{A56BD9D7-D698-9C40-AAC0-7EC4704C6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0404" y="4107119"/>
            <a:ext cx="6715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nl-NL" sz="3200" b="1">
                <a:solidFill>
                  <a:srgbClr val="FF33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&lt;x</a:t>
            </a:r>
          </a:p>
        </p:txBody>
      </p:sp>
      <p:sp>
        <p:nvSpPr>
          <p:cNvPr id="679964" name="Text Box 28">
            <a:extLst>
              <a:ext uri="{FF2B5EF4-FFF2-40B4-BE49-F238E27FC236}">
                <a16:creationId xmlns:a16="http://schemas.microsoft.com/office/drawing/2014/main" id="{82BBD5D0-6482-BD49-85DF-D7A4FCF16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7088" y="3412248"/>
            <a:ext cx="603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nl-NL" sz="2000" b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charset="0"/>
                <a:ea typeface="ＭＳ Ｐゴシック" charset="0"/>
                <a:cs typeface="ＭＳ Ｐゴシック" charset="0"/>
              </a:rPr>
              <a:t>n/2</a:t>
            </a:r>
          </a:p>
        </p:txBody>
      </p:sp>
      <p:sp>
        <p:nvSpPr>
          <p:cNvPr id="679965" name="Text Box 29">
            <a:extLst>
              <a:ext uri="{FF2B5EF4-FFF2-40B4-BE49-F238E27FC236}">
                <a16:creationId xmlns:a16="http://schemas.microsoft.com/office/drawing/2014/main" id="{A20EE6BA-DBB5-8742-BDDF-D1ACE0ADF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2912186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nl-NL" sz="2000" b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charset="0"/>
                <a:ea typeface="ＭＳ Ｐゴシック" charset="0"/>
                <a:cs typeface="ＭＳ Ｐゴシック" charset="0"/>
              </a:rPr>
              <a:t>n</a:t>
            </a:r>
          </a:p>
        </p:txBody>
      </p:sp>
      <p:sp>
        <p:nvSpPr>
          <p:cNvPr id="679966" name="Text Box 30">
            <a:extLst>
              <a:ext uri="{FF2B5EF4-FFF2-40B4-BE49-F238E27FC236}">
                <a16:creationId xmlns:a16="http://schemas.microsoft.com/office/drawing/2014/main" id="{80774946-A00E-EE4F-B022-8A80A21A8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7088" y="3844048"/>
            <a:ext cx="603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nl-NL" sz="2000" b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charset="0"/>
                <a:ea typeface="ＭＳ Ｐゴシック" charset="0"/>
                <a:cs typeface="ＭＳ Ｐゴシック" charset="0"/>
              </a:rPr>
              <a:t>n/4</a:t>
            </a:r>
          </a:p>
        </p:txBody>
      </p:sp>
      <p:sp>
        <p:nvSpPr>
          <p:cNvPr id="679967" name="Text Box 31">
            <a:extLst>
              <a:ext uri="{FF2B5EF4-FFF2-40B4-BE49-F238E27FC236}">
                <a16:creationId xmlns:a16="http://schemas.microsoft.com/office/drawing/2014/main" id="{F9C60D1C-A42B-8149-8864-5E84AF24E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470764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nl-NL" sz="2000" b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679968" name="Text Box 32">
            <a:extLst>
              <a:ext uri="{FF2B5EF4-FFF2-40B4-BE49-F238E27FC236}">
                <a16:creationId xmlns:a16="http://schemas.microsoft.com/office/drawing/2014/main" id="{E6E1950D-174A-3346-92FC-2322BAEA4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9950" y="4276439"/>
            <a:ext cx="5175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nl-NL" sz="2000" b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charset="0"/>
                <a:ea typeface="ＭＳ Ｐゴシック" charset="0"/>
                <a:cs typeface="ＭＳ Ｐゴシック" charset="0"/>
              </a:rPr>
              <a:t>...</a:t>
            </a:r>
          </a:p>
        </p:txBody>
      </p:sp>
      <p:sp>
        <p:nvSpPr>
          <p:cNvPr id="679969" name="Text Box 33">
            <a:extLst>
              <a:ext uri="{FF2B5EF4-FFF2-40B4-BE49-F238E27FC236}">
                <a16:creationId xmlns:a16="http://schemas.microsoft.com/office/drawing/2014/main" id="{ED1E38C0-93C2-8C46-88D0-2DBD95252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9963" y="510452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nl-NL" sz="2000" b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9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9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7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9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9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7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9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9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7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79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79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7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79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79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7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79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79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7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79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79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7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79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79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7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79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79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67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79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79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67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79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79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40" grpId="0" animBg="1"/>
      <p:bldP spid="679941" grpId="0" animBg="1"/>
      <p:bldP spid="679942" grpId="0" animBg="1"/>
      <p:bldP spid="679943" grpId="0" animBg="1"/>
      <p:bldP spid="679944" grpId="0" animBg="1"/>
      <p:bldP spid="679945" grpId="0" animBg="1"/>
      <p:bldP spid="679953" grpId="0" animBg="1"/>
      <p:bldP spid="679954" grpId="0" animBg="1"/>
      <p:bldP spid="679955" grpId="0" animBg="1"/>
      <p:bldP spid="679956" grpId="0" animBg="1"/>
      <p:bldP spid="679957" grpId="0" animBg="1"/>
      <p:bldP spid="679958" grpId="0" autoUpdateAnimBg="0"/>
      <p:bldP spid="679959" grpId="0" autoUpdateAnimBg="0"/>
      <p:bldP spid="679960" grpId="0" autoUpdateAnimBg="0"/>
      <p:bldP spid="679961" grpId="0" autoUpdateAnimBg="0"/>
      <p:bldP spid="679962" grpId="0" autoUpdateAnimBg="0"/>
      <p:bldP spid="679964" grpId="0" autoUpdateAnimBg="0"/>
      <p:bldP spid="679965" grpId="0" autoUpdateAnimBg="0"/>
      <p:bldP spid="679966" grpId="0" autoUpdateAnimBg="0"/>
      <p:bldP spid="679967" grpId="0" autoUpdateAnimBg="0"/>
      <p:bldP spid="679968" grpId="0" autoUpdateAnimBg="0"/>
      <p:bldP spid="679969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ADA98645-180C-D247-B3AD-53B6C3CA5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3538" y="473075"/>
            <a:ext cx="8162925" cy="1090613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Complexiteit van binair zoeken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B7997E4-B8F3-3B47-A2B5-E253B942AC07}"/>
              </a:ext>
            </a:extLst>
          </p:cNvPr>
          <p:cNvSpPr txBox="1">
            <a:spLocks/>
          </p:cNvSpPr>
          <p:nvPr/>
        </p:nvSpPr>
        <p:spPr bwMode="auto">
          <a:xfrm>
            <a:off x="4864374" y="2089664"/>
            <a:ext cx="6381750" cy="4768335"/>
          </a:xfrm>
          <a:prstGeom prst="rect">
            <a:avLst/>
          </a:prstGeom>
          <a:noFill/>
          <a:ln w="9525">
            <a:solidFill>
              <a:schemeClr val="accent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charset="0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charset="0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charset="0"/>
              <a:buNone/>
              <a:defRPr/>
            </a:pPr>
            <a:r>
              <a:rPr lang="en-US" sz="2400" b="1" dirty="0" err="1"/>
              <a:t>def</a:t>
            </a:r>
            <a:r>
              <a:rPr lang="en-US" sz="2400" b="1" dirty="0"/>
              <a:t> </a:t>
            </a:r>
            <a:r>
              <a:rPr lang="en-US" sz="2400" dirty="0" err="1"/>
              <a:t>binarySearch</a:t>
            </a:r>
            <a:r>
              <a:rPr lang="en-US" sz="2400" dirty="0"/>
              <a:t> (list, value):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   low = 0</a:t>
            </a:r>
            <a:br>
              <a:rPr lang="en-US" sz="2400" dirty="0"/>
            </a:br>
            <a:r>
              <a:rPr lang="en-US" sz="2400" dirty="0"/>
              <a:t>    high = </a:t>
            </a:r>
            <a:r>
              <a:rPr lang="en-US" sz="2400" dirty="0" err="1"/>
              <a:t>len</a:t>
            </a:r>
            <a:r>
              <a:rPr lang="en-US" sz="2400" dirty="0"/>
              <a:t>(list) - 1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b="1" dirty="0"/>
              <a:t>while </a:t>
            </a:r>
            <a:r>
              <a:rPr lang="en-US" sz="2400" dirty="0"/>
              <a:t>(low &lt;= high) :</a:t>
            </a:r>
            <a:br>
              <a:rPr lang="en-US" sz="2400" dirty="0"/>
            </a:br>
            <a:r>
              <a:rPr lang="en-US" sz="2400" dirty="0"/>
              <a:t>        mid = (low + high) // 2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b="1" dirty="0"/>
              <a:t>if </a:t>
            </a:r>
            <a:r>
              <a:rPr lang="en-US" sz="2400" dirty="0"/>
              <a:t>(list[mid] == value):</a:t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b="1" dirty="0"/>
              <a:t>return True</a:t>
            </a:r>
            <a:br>
              <a:rPr lang="en-US" sz="2400" b="1" dirty="0"/>
            </a:br>
            <a:r>
              <a:rPr lang="en-US" sz="2400" b="1" dirty="0"/>
              <a:t>        </a:t>
            </a:r>
            <a:r>
              <a:rPr lang="en-US" sz="2400" b="1" dirty="0" err="1"/>
              <a:t>elif</a:t>
            </a:r>
            <a:r>
              <a:rPr lang="en-US" sz="2400" b="1" dirty="0"/>
              <a:t> </a:t>
            </a:r>
            <a:r>
              <a:rPr lang="en-US" sz="2400" dirty="0"/>
              <a:t>list[mid] &lt; value:</a:t>
            </a:r>
            <a:br>
              <a:rPr lang="en-US" sz="2400" dirty="0"/>
            </a:br>
            <a:r>
              <a:rPr lang="en-US" sz="2400" dirty="0"/>
              <a:t>            low = mid + 1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b="1" dirty="0"/>
              <a:t>else 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            high = mid - 1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b="1" dirty="0"/>
              <a:t>return False</a:t>
            </a:r>
            <a:br>
              <a:rPr lang="en-US" sz="2400" b="1" dirty="0"/>
            </a:br>
            <a:endParaRPr lang="en-US" sz="2400" b="1" dirty="0"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CE0EC4-ED33-964A-B1FE-7DE8E98B37E8}"/>
              </a:ext>
            </a:extLst>
          </p:cNvPr>
          <p:cNvCxnSpPr>
            <a:cxnSpLocks/>
          </p:cNvCxnSpPr>
          <p:nvPr/>
        </p:nvCxnSpPr>
        <p:spPr bwMode="auto">
          <a:xfrm>
            <a:off x="5159978" y="2908514"/>
            <a:ext cx="0" cy="6706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Left Arrow 9">
            <a:extLst>
              <a:ext uri="{FF2B5EF4-FFF2-40B4-BE49-F238E27FC236}">
                <a16:creationId xmlns:a16="http://schemas.microsoft.com/office/drawing/2014/main" id="{5587123A-906A-204B-8D09-DE67F3599C15}"/>
              </a:ext>
            </a:extLst>
          </p:cNvPr>
          <p:cNvSpPr/>
          <p:nvPr/>
        </p:nvSpPr>
        <p:spPr bwMode="auto">
          <a:xfrm rot="21325859">
            <a:off x="4957696" y="4449715"/>
            <a:ext cx="391242" cy="355943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9BCE1-F827-2D42-8421-B2282DFC91F6}"/>
              </a:ext>
            </a:extLst>
          </p:cNvPr>
          <p:cNvSpPr txBox="1"/>
          <p:nvPr/>
        </p:nvSpPr>
        <p:spPr>
          <a:xfrm>
            <a:off x="193211" y="5440173"/>
            <a:ext cx="4046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= ‘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vaste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kost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’ per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iteratie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,  K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7F480D-06C3-9A44-AC74-A26BCAF37B78}"/>
              </a:ext>
            </a:extLst>
          </p:cNvPr>
          <p:cNvSpPr txBox="1"/>
          <p:nvPr/>
        </p:nvSpPr>
        <p:spPr>
          <a:xfrm>
            <a:off x="-22605" y="4220512"/>
            <a:ext cx="52357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(1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som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+ 1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deling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+ 1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toekenning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+ (1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vgl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+ 1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som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+ 1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toekenning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voor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elke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behalve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laatste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iteratie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B3D96E-76B9-2249-99AA-038222410377}"/>
              </a:ext>
            </a:extLst>
          </p:cNvPr>
          <p:cNvSpPr txBox="1"/>
          <p:nvPr/>
        </p:nvSpPr>
        <p:spPr>
          <a:xfrm>
            <a:off x="62060" y="3243826"/>
            <a:ext cx="4086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=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eenmalige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‘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vaste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kost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’=,  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9AC395-6891-454A-B6CD-CDFE54D59553}"/>
              </a:ext>
            </a:extLst>
          </p:cNvPr>
          <p:cNvSpPr txBox="1"/>
          <p:nvPr/>
        </p:nvSpPr>
        <p:spPr>
          <a:xfrm>
            <a:off x="62060" y="2359474"/>
            <a:ext cx="48862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(1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toekenning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+ 1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opvragen-lengte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+ 1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verschil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+ 1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toekenning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4D95DE-F339-6149-BC3C-CAF4F64F25E8}"/>
              </a:ext>
            </a:extLst>
          </p:cNvPr>
          <p:cNvCxnSpPr>
            <a:cxnSpLocks/>
          </p:cNvCxnSpPr>
          <p:nvPr/>
        </p:nvCxnSpPr>
        <p:spPr bwMode="auto">
          <a:xfrm>
            <a:off x="5442261" y="3949268"/>
            <a:ext cx="0" cy="24515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Left Arrow 15">
            <a:extLst>
              <a:ext uri="{FF2B5EF4-FFF2-40B4-BE49-F238E27FC236}">
                <a16:creationId xmlns:a16="http://schemas.microsoft.com/office/drawing/2014/main" id="{B651D9E5-230B-6444-991D-1D27D4676CE4}"/>
              </a:ext>
            </a:extLst>
          </p:cNvPr>
          <p:cNvSpPr/>
          <p:nvPr/>
        </p:nvSpPr>
        <p:spPr bwMode="auto">
          <a:xfrm rot="842174">
            <a:off x="4607379" y="3022166"/>
            <a:ext cx="391242" cy="355943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Rectangle 33">
            <a:extLst>
              <a:ext uri="{FF2B5EF4-FFF2-40B4-BE49-F238E27FC236}">
                <a16:creationId xmlns:a16="http://schemas.microsoft.com/office/drawing/2014/main" id="{216F8F8C-8E61-4F49-9AAD-4676F4FCE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63" y="6204177"/>
            <a:ext cx="3127672" cy="4100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3969" tIns="41985" rIns="83969" bIns="41985"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ＭＳ Ｐゴシック" charset="0"/>
              </a:rPr>
              <a:t>T  =    </a:t>
            </a:r>
            <a:r>
              <a:rPr lang="en-US" sz="2000" b="1" dirty="0" err="1">
                <a:latin typeface="Arial" charset="0"/>
                <a:ea typeface="ＭＳ Ｐゴシック" charset="0"/>
                <a:cs typeface="ＭＳ Ｐゴシック" charset="0"/>
              </a:rPr>
              <a:t>aantal_it</a:t>
            </a:r>
            <a:r>
              <a:rPr lang="en-US" sz="2000" b="1" dirty="0">
                <a:latin typeface="Arial" charset="0"/>
                <a:ea typeface="ＭＳ Ｐゴシック" charset="0"/>
                <a:cs typeface="ＭＳ Ｐゴシック" charset="0"/>
              </a:rPr>
              <a:t> * K  + L</a:t>
            </a:r>
            <a:endParaRPr lang="en-US" sz="36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/>
      <p:bldP spid="14" grpId="0"/>
      <p:bldP spid="16" grpId="0" animBg="1"/>
      <p:bldP spid="18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ADA98645-180C-D247-B3AD-53B6C3CA5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3538" y="473075"/>
            <a:ext cx="8162925" cy="1090613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Complexiteit van binair zoeken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B321266A-14C3-D64F-BD67-5E70EE4456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8788" y="1885950"/>
            <a:ext cx="8834437" cy="4435475"/>
          </a:xfrm>
        </p:spPr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ea typeface="ＭＳ Ｐゴシック" panose="020B0600070205080204" pitchFamily="34" charset="-128"/>
              </a:rPr>
              <a:t>  =  </a:t>
            </a:r>
            <a:r>
              <a:rPr lang="en-US" altLang="en-US" sz="2000" u="sng" dirty="0" err="1">
                <a:ea typeface="ＭＳ Ｐゴシック" panose="020B0600070205080204" pitchFamily="34" charset="-128"/>
              </a:rPr>
              <a:t>aantal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u="sng" dirty="0" err="1">
                <a:ea typeface="ＭＳ Ｐゴシック" panose="020B0600070205080204" pitchFamily="34" charset="-128"/>
              </a:rPr>
              <a:t>maal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u="sng" dirty="0" err="1">
                <a:ea typeface="ＭＳ Ｐゴシック" panose="020B0600070205080204" pitchFamily="34" charset="-128"/>
              </a:rPr>
              <a:t>dat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u="sng" dirty="0" err="1">
                <a:ea typeface="ＭＳ Ｐゴシック" panose="020B0600070205080204" pitchFamily="34" charset="-128"/>
              </a:rPr>
              <a:t>herhaling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wordt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uitgevoerd</a:t>
            </a:r>
            <a:r>
              <a:rPr lang="en-US" altLang="en-US" sz="2000" dirty="0">
                <a:ea typeface="ＭＳ Ｐゴシック" panose="020B0600070205080204" pitchFamily="34" charset="-128"/>
              </a:rPr>
              <a:t>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aantal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iteraties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   = 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aantal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maal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dat</a:t>
            </a:r>
            <a:r>
              <a:rPr lang="en-US" altLang="en-US" sz="2000" dirty="0">
                <a:ea typeface="ＭＳ Ｐゴシック" panose="020B0600070205080204" pitchFamily="34" charset="-128"/>
              </a:rPr>
              <a:t> n door 2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kan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worden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gedeeld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buFont typeface="Wingdings" pitchFamily="2" charset="2"/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2400" b="1" u="sng" dirty="0" err="1">
                <a:ea typeface="ＭＳ Ｐゴシック" panose="020B0600070205080204" pitchFamily="34" charset="-128"/>
              </a:rPr>
              <a:t>doel</a:t>
            </a:r>
            <a:r>
              <a:rPr lang="en-US" altLang="en-US" sz="2400" dirty="0">
                <a:ea typeface="ＭＳ Ｐゴシック" panose="020B0600070205080204" pitchFamily="34" charset="-128"/>
              </a:rPr>
              <a:t>: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grootte</a:t>
            </a:r>
            <a:r>
              <a:rPr lang="en-US" altLang="en-US" sz="2000" dirty="0">
                <a:ea typeface="ＭＳ Ｐゴシック" panose="020B0600070205080204" pitchFamily="34" charset="-128"/>
              </a:rPr>
              <a:t> van k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bepalen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2400" b="1" u="sng" dirty="0" err="1">
                <a:ea typeface="ＭＳ Ｐゴシック" panose="020B0600070205080204" pitchFamily="34" charset="-128"/>
              </a:rPr>
              <a:t>werkwijze</a:t>
            </a:r>
            <a:r>
              <a:rPr lang="en-US" altLang="en-US" sz="2400" dirty="0">
                <a:ea typeface="ＭＳ Ｐゴシック" panose="020B0600070205080204" pitchFamily="34" charset="-128"/>
              </a:rPr>
              <a:t>: </a:t>
            </a:r>
          </a:p>
          <a:p>
            <a:pPr lvl="3"/>
            <a:r>
              <a:rPr lang="en-US" altLang="en-US" sz="2200" dirty="0" err="1">
                <a:ea typeface="ＭＳ Ｐゴシック" panose="020B0600070205080204" pitchFamily="34" charset="-128"/>
              </a:rPr>
              <a:t>opeenvolgende</a:t>
            </a:r>
            <a:r>
              <a:rPr lang="en-US" altLang="en-US" sz="2200" dirty="0">
                <a:ea typeface="ＭＳ Ｐゴシック" panose="020B0600070205080204" pitchFamily="34" charset="-128"/>
              </a:rPr>
              <a:t> </a:t>
            </a:r>
            <a:r>
              <a:rPr lang="en-US" altLang="en-US" sz="2200" dirty="0" err="1">
                <a:ea typeface="ＭＳ Ｐゴシック" panose="020B0600070205080204" pitchFamily="34" charset="-128"/>
              </a:rPr>
              <a:t>lengtes</a:t>
            </a:r>
            <a:r>
              <a:rPr lang="en-US" altLang="en-US" sz="2200" dirty="0">
                <a:ea typeface="ＭＳ Ｐゴシック" panose="020B0600070205080204" pitchFamily="34" charset="-128"/>
              </a:rPr>
              <a:t> van </a:t>
            </a:r>
            <a:r>
              <a:rPr lang="en-US" altLang="en-US" sz="2200" dirty="0" err="1">
                <a:ea typeface="ＭＳ Ｐゴシック" panose="020B0600070205080204" pitchFamily="34" charset="-128"/>
              </a:rPr>
              <a:t>deelinterval</a:t>
            </a:r>
            <a:r>
              <a:rPr lang="en-US" altLang="en-US" sz="2200" dirty="0">
                <a:ea typeface="ＭＳ Ｐゴシック" panose="020B0600070205080204" pitchFamily="34" charset="-128"/>
              </a:rPr>
              <a:t>: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     	</a:t>
            </a: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n, n/2, n/4, ..., n/2</a:t>
            </a:r>
            <a:r>
              <a:rPr lang="en-US" altLang="en-US" sz="2200" b="1" baseline="30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k</a:t>
            </a:r>
            <a:endParaRPr lang="en-US" altLang="en-US" sz="2200" dirty="0">
              <a:ea typeface="ＭＳ Ｐゴシック" panose="020B0600070205080204" pitchFamily="34" charset="-128"/>
            </a:endParaRPr>
          </a:p>
          <a:p>
            <a:pPr lvl="3"/>
            <a:r>
              <a:rPr lang="en-US" altLang="en-US" sz="2200" dirty="0">
                <a:ea typeface="ＭＳ Ｐゴシック" panose="020B0600070205080204" pitchFamily="34" charset="-128"/>
              </a:rPr>
              <a:t>tot </a:t>
            </a:r>
            <a:r>
              <a:rPr lang="en-US" altLang="en-US" sz="22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lengte</a:t>
            </a: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1, </a:t>
            </a:r>
            <a:r>
              <a:rPr lang="en-US" altLang="en-US" sz="22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dus</a:t>
            </a: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tot   n/2</a:t>
            </a:r>
            <a:r>
              <a:rPr lang="en-US" altLang="en-US" sz="2200" b="1" baseline="30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k</a:t>
            </a:r>
            <a:r>
              <a:rPr lang="en-US" altLang="en-US" sz="2200" dirty="0">
                <a:ea typeface="ＭＳ Ｐゴシック" panose="020B0600070205080204" pitchFamily="34" charset="-128"/>
              </a:rPr>
              <a:t>  =  1</a:t>
            </a:r>
          </a:p>
          <a:p>
            <a:pPr lvl="3"/>
            <a:r>
              <a:rPr lang="en-US" altLang="en-US" sz="2200" dirty="0" err="1">
                <a:ea typeface="ＭＳ Ｐゴシック" panose="020B0600070205080204" pitchFamily="34" charset="-128"/>
              </a:rPr>
              <a:t>dus</a:t>
            </a:r>
            <a:r>
              <a:rPr lang="en-US" altLang="en-US" sz="2200" dirty="0">
                <a:ea typeface="ＭＳ Ｐゴシック" panose="020B0600070205080204" pitchFamily="34" charset="-128"/>
              </a:rPr>
              <a:t>:</a:t>
            </a:r>
          </a:p>
          <a:p>
            <a:pPr lvl="4">
              <a:buFont typeface="Wingdings" pitchFamily="2" charset="2"/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n </a:t>
            </a:r>
            <a:r>
              <a:rPr lang="en-US" altLang="en-US" sz="2200" dirty="0">
                <a:ea typeface="ＭＳ Ｐゴシック" panose="020B0600070205080204" pitchFamily="34" charset="-128"/>
                <a:sym typeface="Symbol" pitchFamily="2" charset="2"/>
              </a:rPr>
              <a:t>= 2</a:t>
            </a:r>
            <a:r>
              <a:rPr lang="en-US" altLang="en-US" sz="2200" baseline="30000" dirty="0">
                <a:ea typeface="ＭＳ Ｐゴシック" panose="020B0600070205080204" pitchFamily="34" charset="-128"/>
                <a:sym typeface="Symbol" pitchFamily="2" charset="2"/>
              </a:rPr>
              <a:t>k</a:t>
            </a:r>
            <a:r>
              <a:rPr lang="en-US" altLang="en-US" sz="2200" dirty="0">
                <a:ea typeface="ＭＳ Ｐゴシック" panose="020B0600070205080204" pitchFamily="34" charset="-128"/>
                <a:sym typeface="Symbol" pitchFamily="2" charset="2"/>
              </a:rPr>
              <a:t>     of  2</a:t>
            </a:r>
            <a:r>
              <a:rPr lang="en-US" altLang="en-US" sz="2200" baseline="30000" dirty="0">
                <a:ea typeface="ＭＳ Ｐゴシック" panose="020B0600070205080204" pitchFamily="34" charset="-128"/>
                <a:sym typeface="Symbol" pitchFamily="2" charset="2"/>
              </a:rPr>
              <a:t>k-1</a:t>
            </a:r>
            <a:r>
              <a:rPr lang="en-US" altLang="en-US" sz="2200" dirty="0">
                <a:ea typeface="ＭＳ Ｐゴシック" panose="020B0600070205080204" pitchFamily="34" charset="-128"/>
                <a:sym typeface="Symbol" pitchFamily="2" charset="2"/>
              </a:rPr>
              <a:t> &lt; n &lt;= 2</a:t>
            </a:r>
            <a:r>
              <a:rPr lang="en-US" altLang="en-US" sz="2200" baseline="30000" dirty="0">
                <a:ea typeface="ＭＳ Ｐゴシック" panose="020B0600070205080204" pitchFamily="34" charset="-128"/>
                <a:sym typeface="Symbol" pitchFamily="2" charset="2"/>
              </a:rPr>
              <a:t>k</a:t>
            </a:r>
            <a:r>
              <a:rPr lang="en-US" altLang="en-US" sz="2200" dirty="0">
                <a:ea typeface="ＭＳ Ｐゴシック" panose="020B0600070205080204" pitchFamily="34" charset="-128"/>
                <a:sym typeface="Symbol" pitchFamily="2" charset="2"/>
              </a:rPr>
              <a:t>  </a:t>
            </a:r>
            <a:r>
              <a:rPr lang="en-US" altLang="en-US" sz="2200" dirty="0" err="1">
                <a:ea typeface="ＭＳ Ｐゴシック" panose="020B0600070205080204" pitchFamily="34" charset="-128"/>
                <a:sym typeface="Symbol" pitchFamily="2" charset="2"/>
              </a:rPr>
              <a:t>als</a:t>
            </a:r>
            <a:r>
              <a:rPr lang="en-US" altLang="en-US" sz="2200" dirty="0">
                <a:ea typeface="ＭＳ Ｐゴシック" panose="020B0600070205080204" pitchFamily="34" charset="-128"/>
                <a:sym typeface="Symbol" pitchFamily="2" charset="2"/>
              </a:rPr>
              <a:t> n </a:t>
            </a:r>
            <a:r>
              <a:rPr lang="en-US" altLang="en-US" sz="2200" dirty="0" err="1">
                <a:ea typeface="ＭＳ Ｐゴシック" panose="020B0600070205080204" pitchFamily="34" charset="-128"/>
                <a:sym typeface="Symbol" pitchFamily="2" charset="2"/>
              </a:rPr>
              <a:t>geen</a:t>
            </a:r>
            <a:r>
              <a:rPr lang="en-US" altLang="en-US" sz="2200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sz="2200" dirty="0" err="1">
                <a:ea typeface="ＭＳ Ｐゴシック" panose="020B0600070205080204" pitchFamily="34" charset="-128"/>
                <a:sym typeface="Symbol" pitchFamily="2" charset="2"/>
              </a:rPr>
              <a:t>macht</a:t>
            </a:r>
            <a:r>
              <a:rPr lang="en-US" altLang="en-US" sz="2200" dirty="0">
                <a:ea typeface="ＭＳ Ｐゴシック" panose="020B0600070205080204" pitchFamily="34" charset="-128"/>
                <a:sym typeface="Symbol" pitchFamily="2" charset="2"/>
              </a:rPr>
              <a:t> van 2 is</a:t>
            </a:r>
          </a:p>
          <a:p>
            <a:pPr lvl="2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		n = 2</a:t>
            </a:r>
            <a:r>
              <a:rPr lang="en-US" altLang="en-US" baseline="30000" dirty="0">
                <a:ea typeface="ＭＳ Ｐゴシック" panose="020B0600070205080204" pitchFamily="34" charset="-128"/>
                <a:sym typeface="Symbol" pitchFamily="2" charset="2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 		     k = log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itchFamily="2" charset="2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n</a:t>
            </a:r>
          </a:p>
          <a:p>
            <a:pPr lvl="2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		2</a:t>
            </a:r>
            <a:r>
              <a:rPr lang="en-US" altLang="en-US" baseline="30000" dirty="0">
                <a:ea typeface="ＭＳ Ｐゴシック" panose="020B0600070205080204" pitchFamily="34" charset="-128"/>
                <a:sym typeface="Symbol" pitchFamily="2" charset="2"/>
              </a:rPr>
              <a:t>k-1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&lt; n &lt;= 2</a:t>
            </a:r>
            <a:r>
              <a:rPr lang="en-US" altLang="en-US" baseline="30000" dirty="0">
                <a:ea typeface="ＭＳ Ｐゴシック" panose="020B0600070205080204" pitchFamily="34" charset="-128"/>
                <a:sym typeface="Symbol" pitchFamily="2" charset="2"/>
              </a:rPr>
              <a:t>k  	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     k =  log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itchFamily="2" charset="2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n </a:t>
            </a:r>
          </a:p>
        </p:txBody>
      </p:sp>
      <p:sp>
        <p:nvSpPr>
          <p:cNvPr id="687109" name="AutoShape 5">
            <a:extLst>
              <a:ext uri="{FF2B5EF4-FFF2-40B4-BE49-F238E27FC236}">
                <a16:creationId xmlns:a16="http://schemas.microsoft.com/office/drawing/2014/main" id="{84D7F4FA-71E1-2A42-9F42-0FDC1F0CE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625" y="5686425"/>
            <a:ext cx="147638" cy="519113"/>
          </a:xfrm>
          <a:prstGeom prst="curvedRightArrow">
            <a:avLst>
              <a:gd name="adj1" fmla="val 70323"/>
              <a:gd name="adj2" fmla="val 140646"/>
              <a:gd name="adj3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3969" tIns="41985" rIns="83969" bIns="41985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87110" name="AutoShape 6">
            <a:extLst>
              <a:ext uri="{FF2B5EF4-FFF2-40B4-BE49-F238E27FC236}">
                <a16:creationId xmlns:a16="http://schemas.microsoft.com/office/drawing/2014/main" id="{F8FC275C-8DF7-844E-937B-FDA2CE7E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5686425"/>
            <a:ext cx="457200" cy="990600"/>
          </a:xfrm>
          <a:prstGeom prst="curvedRightArrow">
            <a:avLst>
              <a:gd name="adj1" fmla="val 43333"/>
              <a:gd name="adj2" fmla="val 86667"/>
              <a:gd name="adj3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3969" tIns="41985" rIns="83969" bIns="41985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25533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504CB236-9EBB-0042-9950-9EC1673CD8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7863" y="265113"/>
            <a:ext cx="8162925" cy="1090612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Complexiteit van binair zoeken 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DDAC20C8-3F5E-364E-82D6-0D53593EB8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buFont typeface="Wingdings" pitchFamily="2" charset="2"/>
              <a:buNone/>
            </a:pPr>
            <a:r>
              <a:rPr lang="en-US" altLang="en-US" dirty="0" err="1">
                <a:ea typeface="ＭＳ Ｐゴシック" panose="020B0600070205080204" pitchFamily="34" charset="-128"/>
                <a:sym typeface="Symbol" pitchFamily="2" charset="2"/>
              </a:rPr>
              <a:t>dus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  	</a:t>
            </a:r>
            <a:r>
              <a:rPr lang="en-US" altLang="en-US" dirty="0" err="1">
                <a:solidFill>
                  <a:srgbClr val="FF3300"/>
                </a:solidFill>
                <a:ea typeface="ＭＳ Ｐゴシック" panose="020B0600070205080204" pitchFamily="34" charset="-128"/>
                <a:sym typeface="Symbol" pitchFamily="2" charset="2"/>
              </a:rPr>
              <a:t>T</a:t>
            </a:r>
            <a:r>
              <a:rPr lang="en-US" altLang="en-US" baseline="-25000" dirty="0" err="1">
                <a:solidFill>
                  <a:srgbClr val="FF3300"/>
                </a:solidFill>
                <a:ea typeface="ＭＳ Ｐゴシック" panose="020B0600070205080204" pitchFamily="34" charset="-128"/>
                <a:sym typeface="Symbol" pitchFamily="2" charset="2"/>
              </a:rPr>
              <a:t>binair</a:t>
            </a:r>
            <a:r>
              <a:rPr lang="en-US" altLang="en-US" dirty="0">
                <a:solidFill>
                  <a:srgbClr val="FF3300"/>
                </a:solidFill>
                <a:ea typeface="ＭＳ Ｐゴシック" panose="020B0600070205080204" pitchFamily="34" charset="-128"/>
                <a:sym typeface="Symbol" pitchFamily="2" charset="2"/>
              </a:rPr>
              <a:t>	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= K .  log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itchFamily="2" charset="2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n   + L</a:t>
            </a:r>
          </a:p>
          <a:p>
            <a:pPr lvl="2">
              <a:buFont typeface="Wingdings" pitchFamily="2" charset="2"/>
              <a:buNone/>
            </a:pPr>
            <a:endParaRPr lang="en-US" altLang="en-US" b="1" dirty="0">
              <a:solidFill>
                <a:srgbClr val="FF3300"/>
              </a:solidFill>
              <a:latin typeface="Script MT Bold" pitchFamily="66" charset="0"/>
              <a:ea typeface="ＭＳ Ｐゴシック" panose="020B0600070205080204" pitchFamily="34" charset="-128"/>
              <a:sym typeface="Symbol" pitchFamily="2" charset="2"/>
            </a:endParaRPr>
          </a:p>
          <a:p>
            <a:pPr lvl="2">
              <a:buFont typeface="Wingdings" pitchFamily="2" charset="2"/>
              <a:buNone/>
            </a:pPr>
            <a:r>
              <a:rPr lang="en-US" altLang="en-US" b="1" dirty="0">
                <a:solidFill>
                  <a:srgbClr val="FF3300"/>
                </a:solidFill>
                <a:latin typeface="Script MT Bold" pitchFamily="66" charset="0"/>
                <a:ea typeface="ＭＳ Ｐゴシック" panose="020B0600070205080204" pitchFamily="34" charset="-128"/>
                <a:sym typeface="Symbol" pitchFamily="2" charset="2"/>
              </a:rPr>
              <a:t>		</a:t>
            </a:r>
            <a:r>
              <a:rPr lang="en-US" altLang="en-US" dirty="0" err="1">
                <a:solidFill>
                  <a:srgbClr val="FF3300"/>
                </a:solidFill>
                <a:ea typeface="ＭＳ Ｐゴシック" panose="020B0600070205080204" pitchFamily="34" charset="-128"/>
                <a:sym typeface="Symbol" pitchFamily="2" charset="2"/>
              </a:rPr>
              <a:t>T</a:t>
            </a:r>
            <a:r>
              <a:rPr lang="en-US" altLang="en-US" baseline="-25000" dirty="0" err="1">
                <a:solidFill>
                  <a:srgbClr val="FF3300"/>
                </a:solidFill>
                <a:ea typeface="ＭＳ Ｐゴシック" panose="020B0600070205080204" pitchFamily="34" charset="-128"/>
                <a:sym typeface="Symbol" pitchFamily="2" charset="2"/>
              </a:rPr>
              <a:t>binair</a:t>
            </a:r>
            <a:r>
              <a:rPr lang="en-US" altLang="en-US" dirty="0">
                <a:solidFill>
                  <a:srgbClr val="FF3300"/>
                </a:solidFill>
                <a:ea typeface="ＭＳ Ｐゴシック" panose="020B0600070205080204" pitchFamily="34" charset="-128"/>
                <a:sym typeface="Symbol" pitchFamily="2" charset="2"/>
              </a:rPr>
              <a:t>	= </a:t>
            </a:r>
            <a:r>
              <a:rPr lang="en-US" altLang="en-US" b="1" dirty="0">
                <a:solidFill>
                  <a:srgbClr val="FF3300"/>
                </a:solidFill>
                <a:latin typeface="Script MT Bold" pitchFamily="66" charset="0"/>
                <a:ea typeface="ＭＳ Ｐゴシック" panose="020B0600070205080204" pitchFamily="34" charset="-128"/>
              </a:rPr>
              <a:t>O </a:t>
            </a:r>
            <a:r>
              <a:rPr lang="en-US" altLang="en-US" b="1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( log n)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</a:p>
          <a:p>
            <a:pPr lvl="2">
              <a:buFont typeface="Wingdings" pitchFamily="2" charset="2"/>
              <a:buNone/>
            </a:pPr>
            <a:endParaRPr lang="en-US" altLang="en-US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2">
              <a:buFont typeface="Wingdings" pitchFamily="2" charset="2"/>
              <a:buNone/>
            </a:pPr>
            <a:endParaRPr lang="en-US" altLang="en-US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2">
              <a:buFont typeface="Wingdings" pitchFamily="2" charset="2"/>
              <a:buNone/>
            </a:pPr>
            <a:endParaRPr lang="en-US" altLang="en-US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2">
              <a:buFont typeface="Wingdings" pitchFamily="2" charset="2"/>
              <a:buNone/>
            </a:pPr>
            <a:r>
              <a:rPr lang="en-US" altLang="en-US" dirty="0" err="1">
                <a:ea typeface="ＭＳ Ｐゴシック" panose="020B0600070205080204" pitchFamily="34" charset="-128"/>
                <a:sym typeface="Symbol" pitchFamily="2" charset="2"/>
              </a:rPr>
              <a:t>vb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:	              </a:t>
            </a:r>
            <a:r>
              <a:rPr lang="en-US" altLang="en-US" b="1" dirty="0">
                <a:ea typeface="ＭＳ Ｐゴシック" panose="020B0600070205080204" pitchFamily="34" charset="-128"/>
                <a:sym typeface="Symbol" pitchFamily="2" charset="2"/>
              </a:rPr>
              <a:t>n	 log</a:t>
            </a:r>
            <a:r>
              <a:rPr lang="en-US" altLang="en-US" b="1" baseline="-25000" dirty="0">
                <a:ea typeface="ＭＳ Ｐゴシック" panose="020B0600070205080204" pitchFamily="34" charset="-128"/>
                <a:sym typeface="Symbol" pitchFamily="2" charset="2"/>
              </a:rPr>
              <a:t>2</a:t>
            </a:r>
            <a:r>
              <a:rPr lang="en-US" altLang="en-US" b="1" dirty="0">
                <a:ea typeface="ＭＳ Ｐゴシック" panose="020B0600070205080204" pitchFamily="34" charset="-128"/>
                <a:sym typeface="Symbol" pitchFamily="2" charset="2"/>
              </a:rPr>
              <a:t> n </a:t>
            </a:r>
          </a:p>
          <a:p>
            <a:pPr lvl="2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		             10	     7</a:t>
            </a:r>
          </a:p>
          <a:p>
            <a:pPr lvl="2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		         1 000	   20</a:t>
            </a:r>
          </a:p>
          <a:p>
            <a:pPr lvl="2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		  1 000 000	   40</a:t>
            </a:r>
          </a:p>
          <a:p>
            <a:pPr lvl="2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		10 000 000	   47</a:t>
            </a:r>
          </a:p>
          <a:p>
            <a:pPr lvl="2">
              <a:buFont typeface="Wingdings" pitchFamily="2" charset="2"/>
              <a:buNone/>
            </a:pPr>
            <a:endParaRPr lang="en-US" altLang="en-US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688134" name="Rectangle 6">
            <a:extLst>
              <a:ext uri="{FF2B5EF4-FFF2-40B4-BE49-F238E27FC236}">
                <a16:creationId xmlns:a16="http://schemas.microsoft.com/office/drawing/2014/main" id="{358AD97B-1F82-5F4B-995A-67B51ADBC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087" y="1845732"/>
            <a:ext cx="3651779" cy="623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3969" tIns="41985" rIns="83969" bIns="41985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49112-22C4-F743-BD4E-7D324749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1.3  </a:t>
            </a:r>
            <a:r>
              <a:rPr lang="en-US" altLang="en-US" dirty="0" err="1">
                <a:ea typeface="ＭＳ Ｐゴシック" panose="020B0600070205080204" pitchFamily="34" charset="-128"/>
              </a:rPr>
              <a:t>Sorteren</a:t>
            </a:r>
            <a:r>
              <a:rPr lang="en-US" altLang="en-US" dirty="0">
                <a:ea typeface="ＭＳ Ｐゴシック" panose="020B0600070205080204" pitchFamily="34" charset="-128"/>
              </a:rPr>
              <a:t> door…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6D7E6-1AEA-E141-8A0C-84749A814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CA5515-E186-2B48-B0FB-78F7592E2441}"/>
              </a:ext>
            </a:extLst>
          </p:cNvPr>
          <p:cNvSpPr/>
          <p:nvPr/>
        </p:nvSpPr>
        <p:spPr>
          <a:xfrm>
            <a:off x="2516116" y="3275112"/>
            <a:ext cx="41117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https://www.youtube.com/watch?v=ZZuD6iUe3Pc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164645-20D4-854C-8EB5-0321CA0A5B63}"/>
              </a:ext>
            </a:extLst>
          </p:cNvPr>
          <p:cNvSpPr/>
          <p:nvPr/>
        </p:nvSpPr>
        <p:spPr>
          <a:xfrm>
            <a:off x="2516116" y="3846611"/>
            <a:ext cx="43041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https://www.youtube.com/watch?v=kPRA0W1kECg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09CAAF-1193-8C4D-81DF-555D3A590DAA}"/>
              </a:ext>
            </a:extLst>
          </p:cNvPr>
          <p:cNvSpPr/>
          <p:nvPr/>
        </p:nvSpPr>
        <p:spPr>
          <a:xfrm>
            <a:off x="2385470" y="2721917"/>
            <a:ext cx="43730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https://www.toptal.com/developers/sorting-algorithms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501263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4666BB35-4AFD-1F4C-8B3F-95F24B3A6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271" y="177800"/>
            <a:ext cx="8162925" cy="1090613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1.3  </a:t>
            </a:r>
            <a:r>
              <a:rPr lang="en-US" altLang="en-US" dirty="0" err="1">
                <a:ea typeface="ＭＳ Ｐゴシック" panose="020B0600070205080204" pitchFamily="34" charset="-128"/>
              </a:rPr>
              <a:t>Sorteren</a:t>
            </a:r>
            <a:r>
              <a:rPr lang="en-US" altLang="en-US" dirty="0">
                <a:ea typeface="ＭＳ Ｐゴシック" panose="020B0600070205080204" pitchFamily="34" charset="-128"/>
              </a:rPr>
              <a:t> door </a:t>
            </a:r>
            <a:r>
              <a:rPr lang="en-US" altLang="en-US" u="sng" dirty="0" err="1">
                <a:ea typeface="ＭＳ Ｐゴシック" panose="020B0600070205080204" pitchFamily="34" charset="-128"/>
              </a:rPr>
              <a:t>selectie</a:t>
            </a:r>
            <a:endParaRPr lang="en-US" altLang="en-US" u="sng" dirty="0">
              <a:ea typeface="ＭＳ Ｐゴシック" panose="020B0600070205080204" pitchFamily="34" charset="-128"/>
            </a:endParaRP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BF4FFF2F-6EAB-4F43-B8D5-16E847E57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04" y="1962150"/>
            <a:ext cx="8421159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selectionSort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(values) :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in range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(values)- 1) :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minPos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minimumPosition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(values,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temp = values[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minPos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] 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values[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minPos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] = values[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values[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] = temp</a:t>
            </a:r>
          </a:p>
          <a:p>
            <a:pPr eaLnBrk="1" hangingPunct="1"/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minimumPosition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(values, start) :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minPos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 start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in range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(start + 1,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(values)) :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values[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] &lt; values[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minPos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] :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minPos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minPos</a:t>
            </a:r>
            <a:endParaRPr lang="en-US" altLang="en-US" sz="2400" dirty="0"/>
          </a:p>
        </p:txBody>
      </p:sp>
    </p:spTree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F970D1-8C45-8844-8F04-1EF9DA39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2138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48130" name="Slide Number Placeholder 2">
            <a:extLst>
              <a:ext uri="{FF2B5EF4-FFF2-40B4-BE49-F238E27FC236}">
                <a16:creationId xmlns:a16="http://schemas.microsoft.com/office/drawing/2014/main" id="{1ECA5893-59D5-EE4E-925B-65FE76AF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991B9D0-2066-FB43-88C3-649FB8B39E82}" type="slidenum">
              <a:rPr lang="en-US" altLang="en-US">
                <a:latin typeface="Helvetica" pitchFamily="2" charset="0"/>
              </a:rPr>
              <a:pPr/>
              <a:t>38</a:t>
            </a:fld>
            <a:endParaRPr lang="en-US" altLang="en-US">
              <a:latin typeface="Helvetica" pitchFamily="2" charset="0"/>
            </a:endParaRPr>
          </a:p>
        </p:txBody>
      </p:sp>
      <p:sp>
        <p:nvSpPr>
          <p:cNvPr id="48131" name="Title 1">
            <a:extLst>
              <a:ext uri="{FF2B5EF4-FFF2-40B4-BE49-F238E27FC236}">
                <a16:creationId xmlns:a16="http://schemas.microsoft.com/office/drawing/2014/main" id="{2002FCE9-7750-F84F-A55F-F469F9576FA1}"/>
              </a:ext>
            </a:extLst>
          </p:cNvPr>
          <p:cNvSpPr txBox="1">
            <a:spLocks/>
          </p:cNvSpPr>
          <p:nvPr/>
        </p:nvSpPr>
        <p:spPr bwMode="auto">
          <a:xfrm>
            <a:off x="149225" y="423863"/>
            <a:ext cx="9980613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en-US" sz="4000">
                <a:solidFill>
                  <a:schemeClr val="tx2"/>
                </a:solidFill>
              </a:rPr>
              <a:t>Tijd nodig om te sorteren door selectie</a:t>
            </a:r>
          </a:p>
        </p:txBody>
      </p:sp>
      <p:sp>
        <p:nvSpPr>
          <p:cNvPr id="48132" name="Content Placeholder 2">
            <a:extLst>
              <a:ext uri="{FF2B5EF4-FFF2-40B4-BE49-F238E27FC236}">
                <a16:creationId xmlns:a16="http://schemas.microsoft.com/office/drawing/2014/main" id="{6848DEA4-ED6A-994D-AA8C-97455583ED40}"/>
              </a:ext>
            </a:extLst>
          </p:cNvPr>
          <p:cNvSpPr txBox="1">
            <a:spLocks/>
          </p:cNvSpPr>
          <p:nvPr/>
        </p:nvSpPr>
        <p:spPr bwMode="auto">
          <a:xfrm>
            <a:off x="304800" y="1382713"/>
            <a:ext cx="8458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US" altLang="en-US" sz="3200"/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US" altLang="en-US" sz="3200"/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US" altLang="en-US" sz="3200"/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US" altLang="en-US" sz="3200"/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US" altLang="en-US" sz="3200"/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US" altLang="en-US" sz="3200"/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en-US" altLang="en-US" sz="3200"/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altLang="en-US" sz="1800"/>
              <a:t>Intel dual core processor 3.2 GHz, Python 3.2, Linux operating system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nl-NL" altLang="en-US" sz="1800">
                <a:latin typeface="Helvetica" pitchFamily="2" charset="0"/>
              </a:rPr>
              <a:t>Het verdubbelen van de grootte van de lijst resulteert in het meer dan verdubbelen van de tijd die nodig is om de lijst te sorteren</a:t>
            </a:r>
            <a:endParaRPr lang="en-US" altLang="en-US" sz="1800"/>
          </a:p>
        </p:txBody>
      </p:sp>
      <p:pic>
        <p:nvPicPr>
          <p:cNvPr id="48133" name="Picture 2" descr="U:\PC\publisher\2013 wiley slides\BM, 10-12\Chapter 12\Media\Illustrations\py_12_01_300dpi.jpg">
            <a:extLst>
              <a:ext uri="{FF2B5EF4-FFF2-40B4-BE49-F238E27FC236}">
                <a16:creationId xmlns:a16="http://schemas.microsoft.com/office/drawing/2014/main" id="{BEF80059-D059-A940-BA05-EFC75EFE4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1855788"/>
            <a:ext cx="3343275" cy="3484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Picture 15" descr="Screen Shot 2014-11-26 at 17.33.23.png">
            <a:extLst>
              <a:ext uri="{FF2B5EF4-FFF2-40B4-BE49-F238E27FC236}">
                <a16:creationId xmlns:a16="http://schemas.microsoft.com/office/drawing/2014/main" id="{589C0E55-0483-8F4D-A7C1-B2BB01056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060575"/>
            <a:ext cx="304800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C2FA37C4-6CF7-0847-967C-112E1747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8038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E91BA852-D99B-674D-BB0D-675101EA5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05000"/>
            <a:ext cx="7239000" cy="312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D30939"/>
              </a:buClr>
              <a:buSzPct val="100000"/>
              <a:buFont typeface="Times" pitchFamily="2" charset="0"/>
              <a:buChar char="•"/>
            </a:pPr>
            <a:r>
              <a:rPr lang="nl-NL" altLang="en-US" sz="2400" dirty="0">
                <a:latin typeface="Univers" pitchFamily="34" charset="0"/>
              </a:rPr>
              <a:t> </a:t>
            </a:r>
            <a:r>
              <a:rPr lang="nl-NL" altLang="en-US" sz="2400" dirty="0"/>
              <a:t>Probleemgrootte: </a:t>
            </a:r>
            <a:r>
              <a:rPr lang="nl-NL" altLang="en-US" sz="2400" b="1" dirty="0">
                <a:solidFill>
                  <a:srgbClr val="2158DA"/>
                </a:solidFill>
              </a:rPr>
              <a:t>n </a:t>
            </a:r>
            <a:r>
              <a:rPr lang="nl-NL" altLang="en-US" sz="2400" dirty="0"/>
              <a:t>= lengte van de lijst</a:t>
            </a:r>
          </a:p>
          <a:p>
            <a:pPr>
              <a:spcBef>
                <a:spcPct val="20000"/>
              </a:spcBef>
              <a:buClr>
                <a:srgbClr val="D30939"/>
              </a:buClr>
              <a:buSzPct val="100000"/>
              <a:buFont typeface="Times" pitchFamily="2" charset="0"/>
              <a:buNone/>
            </a:pPr>
            <a:endParaRPr lang="nl-NL" altLang="en-US" sz="2400" dirty="0"/>
          </a:p>
          <a:p>
            <a:pPr>
              <a:spcBef>
                <a:spcPct val="20000"/>
              </a:spcBef>
              <a:buClr>
                <a:srgbClr val="D30939"/>
              </a:buClr>
              <a:buSzPct val="100000"/>
              <a:buFont typeface="Times" pitchFamily="2" charset="0"/>
              <a:buChar char="•"/>
            </a:pPr>
            <a:r>
              <a:rPr lang="nl-NL" altLang="en-US" sz="2400" dirty="0"/>
              <a:t> Meest tijdrovende bewerkingen tellen:</a:t>
            </a:r>
          </a:p>
          <a:p>
            <a:pPr lvl="1">
              <a:spcBef>
                <a:spcPct val="20000"/>
              </a:spcBef>
              <a:buClr>
                <a:srgbClr val="D3092B"/>
              </a:buClr>
              <a:buFont typeface="Times" pitchFamily="2" charset="0"/>
              <a:buChar char="•"/>
            </a:pPr>
            <a:r>
              <a:rPr lang="nl-NL" altLang="en-US" sz="2400" b="1" dirty="0">
                <a:solidFill>
                  <a:srgbClr val="2158DA"/>
                </a:solidFill>
              </a:rPr>
              <a:t> toekenningen (incl. parameter-binding)</a:t>
            </a:r>
          </a:p>
          <a:p>
            <a:pPr lvl="1">
              <a:spcBef>
                <a:spcPct val="20000"/>
              </a:spcBef>
              <a:buClr>
                <a:srgbClr val="D3092B"/>
              </a:buClr>
              <a:buFont typeface="Times" pitchFamily="2" charset="0"/>
              <a:buChar char="•"/>
            </a:pPr>
            <a:r>
              <a:rPr lang="nl-NL" altLang="en-US" sz="2400" b="1" dirty="0">
                <a:solidFill>
                  <a:srgbClr val="2158DA"/>
                </a:solidFill>
              </a:rPr>
              <a:t> vergelijkingen</a:t>
            </a:r>
          </a:p>
          <a:p>
            <a:pPr lvl="1">
              <a:spcBef>
                <a:spcPct val="20000"/>
              </a:spcBef>
              <a:buClr>
                <a:srgbClr val="D3092B"/>
              </a:buClr>
              <a:buFont typeface="Times" pitchFamily="2" charset="0"/>
              <a:buChar char="•"/>
            </a:pPr>
            <a:r>
              <a:rPr lang="nl-NL" altLang="en-US" sz="2400" b="1" dirty="0">
                <a:solidFill>
                  <a:srgbClr val="2158DA"/>
                </a:solidFill>
              </a:rPr>
              <a:t> bewerkingen</a:t>
            </a:r>
          </a:p>
          <a:p>
            <a:pPr lvl="1">
              <a:spcBef>
                <a:spcPct val="20000"/>
              </a:spcBef>
              <a:buClr>
                <a:srgbClr val="D3092B"/>
              </a:buClr>
            </a:pPr>
            <a:endParaRPr lang="nl-NL" altLang="en-US" sz="2400" dirty="0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59F568D3-72D0-2848-A837-6A0EFE205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14363"/>
            <a:ext cx="67421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232EB9"/>
              </a:buClr>
              <a:buSzPct val="75000"/>
              <a:buFont typeface="Wingdings" pitchFamily="2" charset="2"/>
              <a:buNone/>
            </a:pPr>
            <a:r>
              <a:rPr lang="nl-NL" altLang="en-US" sz="4000">
                <a:solidFill>
                  <a:srgbClr val="000000"/>
                </a:solidFill>
                <a:latin typeface="Helvetica" pitchFamily="2" charset="0"/>
              </a:rPr>
              <a:t>Analyse van tijdscomplexiteit</a:t>
            </a:r>
          </a:p>
        </p:txBody>
      </p:sp>
      <p:sp>
        <p:nvSpPr>
          <p:cNvPr id="49156" name="Slide Number Placeholder 1">
            <a:extLst>
              <a:ext uri="{FF2B5EF4-FFF2-40B4-BE49-F238E27FC236}">
                <a16:creationId xmlns:a16="http://schemas.microsoft.com/office/drawing/2014/main" id="{ED69C88B-130E-F940-A829-2D665108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A028283-5A4F-EC4F-8651-E508F8DE13FD}" type="slidenum">
              <a:rPr lang="en-US" altLang="en-US">
                <a:latin typeface="Helvetica" pitchFamily="2" charset="0"/>
              </a:rPr>
              <a:pPr/>
              <a:t>39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9FC4E-DDC0-4A40-8D26-50DB7808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533400"/>
            <a:ext cx="8780463" cy="1090613"/>
          </a:xfrm>
        </p:spPr>
        <p:txBody>
          <a:bodyPr/>
          <a:lstStyle/>
          <a:p>
            <a:r>
              <a:rPr lang="en-US" sz="3600" b="1" u="sng" dirty="0" err="1"/>
              <a:t>Hoeveel</a:t>
            </a:r>
            <a:r>
              <a:rPr lang="en-US" sz="3600" dirty="0"/>
              <a:t> is </a:t>
            </a:r>
            <a:r>
              <a:rPr lang="en-US" sz="3600" dirty="0" err="1"/>
              <a:t>nodig</a:t>
            </a:r>
            <a:r>
              <a:rPr lang="en-US" sz="3600" dirty="0"/>
              <a:t> om </a:t>
            </a:r>
            <a:r>
              <a:rPr lang="en-US" sz="3600" dirty="0" err="1"/>
              <a:t>een</a:t>
            </a:r>
            <a:r>
              <a:rPr lang="en-US" sz="3600" dirty="0"/>
              <a:t> </a:t>
            </a:r>
            <a:r>
              <a:rPr lang="en-US" sz="3600" dirty="0" err="1"/>
              <a:t>computationeel</a:t>
            </a:r>
            <a:r>
              <a:rPr lang="en-US" sz="3600" dirty="0"/>
              <a:t> </a:t>
            </a:r>
            <a:r>
              <a:rPr lang="en-US" sz="3600" dirty="0" err="1"/>
              <a:t>algoritme</a:t>
            </a:r>
            <a:r>
              <a:rPr lang="en-US" sz="3600" dirty="0"/>
              <a:t> </a:t>
            </a:r>
            <a:r>
              <a:rPr lang="en-US" sz="3600" dirty="0" err="1"/>
              <a:t>uit</a:t>
            </a:r>
            <a:r>
              <a:rPr lang="en-US" sz="3600" dirty="0"/>
              <a:t> </a:t>
            </a:r>
            <a:r>
              <a:rPr lang="en-US" sz="3600" dirty="0" err="1"/>
              <a:t>te</a:t>
            </a:r>
            <a:r>
              <a:rPr lang="en-US" sz="3600" dirty="0"/>
              <a:t> </a:t>
            </a:r>
            <a:r>
              <a:rPr lang="en-US" sz="3600" dirty="0" err="1"/>
              <a:t>voeren</a:t>
            </a:r>
            <a:r>
              <a:rPr lang="en-US" sz="36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A1799-2593-4148-8311-037EC8282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ruimte</a:t>
            </a:r>
            <a:r>
              <a:rPr lang="en-US" dirty="0"/>
              <a:t>?</a:t>
            </a:r>
          </a:p>
          <a:p>
            <a:r>
              <a:rPr lang="en-US" dirty="0" err="1"/>
              <a:t>tijd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afhankelijk</a:t>
            </a:r>
            <a:r>
              <a:rPr lang="en-US" dirty="0"/>
              <a:t> van input-</a:t>
            </a:r>
            <a:r>
              <a:rPr lang="en-US" dirty="0" err="1"/>
              <a:t>grootte</a:t>
            </a:r>
            <a:endParaRPr lang="en-US" dirty="0"/>
          </a:p>
          <a:p>
            <a:pPr lvl="2"/>
            <a:r>
              <a:rPr lang="en-US" dirty="0" err="1"/>
              <a:t>sorteren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rij</a:t>
            </a:r>
            <a:r>
              <a:rPr lang="en-US" dirty="0"/>
              <a:t> van 100 </a:t>
            </a:r>
            <a:r>
              <a:rPr lang="en-US" dirty="0" err="1"/>
              <a:t>elementen</a:t>
            </a:r>
            <a:endParaRPr lang="en-US" dirty="0"/>
          </a:p>
          <a:p>
            <a:pPr lvl="2"/>
            <a:r>
              <a:rPr lang="en-US" dirty="0" err="1"/>
              <a:t>sorteren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rij</a:t>
            </a:r>
            <a:r>
              <a:rPr lang="en-US" dirty="0"/>
              <a:t> van 1.000.000 </a:t>
            </a:r>
            <a:r>
              <a:rPr lang="en-US" dirty="0" err="1"/>
              <a:t>elementen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34035"/>
      </p:ext>
    </p:extLst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id="{0374FCD8-C115-D44B-A1F3-86F83F3A3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68086"/>
            <a:ext cx="8421159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selectionSort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(values) :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in range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(values)- 1) :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minPos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minimumPosition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(values,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temp = values[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minPos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 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values[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minPos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 = values[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values[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 = temp</a:t>
            </a:r>
          </a:p>
          <a:p>
            <a:pPr eaLnBrk="1" hangingPunct="1"/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minimumPosition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(values, start) :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minPos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start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in range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(start + 1,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(values)) :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values[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 &lt; values[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minPos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 :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minPos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minPos</a:t>
            </a:r>
            <a:endParaRPr lang="en-US" altLang="en-US" sz="2000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6F740732-D742-574A-8A19-E5960BC72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072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207877" name="AutoShape 5">
            <a:extLst>
              <a:ext uri="{FF2B5EF4-FFF2-40B4-BE49-F238E27FC236}">
                <a16:creationId xmlns:a16="http://schemas.microsoft.com/office/drawing/2014/main" id="{90C5D686-1070-414E-8FAF-70BA4D1BA7BF}"/>
              </a:ext>
            </a:extLst>
          </p:cNvPr>
          <p:cNvSpPr>
            <a:spLocks/>
          </p:cNvSpPr>
          <p:nvPr/>
        </p:nvSpPr>
        <p:spPr bwMode="auto">
          <a:xfrm>
            <a:off x="7045324" y="2441516"/>
            <a:ext cx="287338" cy="1647350"/>
          </a:xfrm>
          <a:prstGeom prst="rightBrace">
            <a:avLst>
              <a:gd name="adj1" fmla="val 4347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8675" name="Text Box 6">
            <a:extLst>
              <a:ext uri="{FF2B5EF4-FFF2-40B4-BE49-F238E27FC236}">
                <a16:creationId xmlns:a16="http://schemas.microsoft.com/office/drawing/2014/main" id="{2BD19BFE-AD87-BB44-A41A-28E6CE276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529" y="2974394"/>
            <a:ext cx="2268537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en-US" sz="1600" b="1" dirty="0">
                <a:solidFill>
                  <a:srgbClr val="28B968"/>
                </a:solidFill>
              </a:rPr>
              <a:t>AT buitenste lus:</a:t>
            </a:r>
          </a:p>
          <a:p>
            <a:r>
              <a:rPr lang="nl-NL" altLang="en-US" sz="1600" b="1" dirty="0">
                <a:solidFill>
                  <a:srgbClr val="28B968"/>
                </a:solidFill>
              </a:rPr>
              <a:t>n-1 iteraties;</a:t>
            </a:r>
            <a:endParaRPr lang="nl-NL" altLang="en-US" sz="1600" b="1" dirty="0"/>
          </a:p>
          <a:p>
            <a:r>
              <a:rPr lang="nl-NL" altLang="en-US" sz="1600" b="1" dirty="0">
                <a:solidFill>
                  <a:srgbClr val="28B968"/>
                </a:solidFill>
              </a:rPr>
              <a:t>in elke iteratie 5 </a:t>
            </a:r>
          </a:p>
          <a:p>
            <a:r>
              <a:rPr lang="nl-NL" altLang="en-US" sz="1600" b="1" dirty="0">
                <a:solidFill>
                  <a:srgbClr val="28B968"/>
                </a:solidFill>
              </a:rPr>
              <a:t>toekenningen</a:t>
            </a:r>
          </a:p>
        </p:txBody>
      </p:sp>
      <p:sp>
        <p:nvSpPr>
          <p:cNvPr id="51204" name="Slide Number Placeholder 1">
            <a:extLst>
              <a:ext uri="{FF2B5EF4-FFF2-40B4-BE49-F238E27FC236}">
                <a16:creationId xmlns:a16="http://schemas.microsoft.com/office/drawing/2014/main" id="{BCF02C79-51E8-F040-9DEA-F2220366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8F86482-E4F9-7D4B-89DC-6CCBC1C1B83C}" type="slidenum">
              <a:rPr lang="en-US" altLang="en-US">
                <a:latin typeface="Helvetica" pitchFamily="2" charset="0"/>
              </a:rPr>
              <a:pPr/>
              <a:t>40</a:t>
            </a:fld>
            <a:endParaRPr lang="en-US" altLang="en-US">
              <a:latin typeface="Helvetica" pitchFamily="2" charset="0"/>
            </a:endParaRP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717A5CBE-28A6-594A-B17E-51996844C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2662" y="4114800"/>
            <a:ext cx="1410427" cy="55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 dirty="0">
                <a:solidFill>
                  <a:srgbClr val="28B968"/>
                </a:solidFill>
              </a:rPr>
              <a:t>AT</a:t>
            </a:r>
            <a:r>
              <a:rPr lang="en-US" altLang="en-US" sz="1600" b="1" baseline="-25000" dirty="0">
                <a:solidFill>
                  <a:srgbClr val="28B968"/>
                </a:solidFill>
              </a:rPr>
              <a:t> </a:t>
            </a:r>
            <a:r>
              <a:rPr lang="en-US" altLang="en-US" sz="1600" b="1" dirty="0">
                <a:solidFill>
                  <a:srgbClr val="28B968"/>
                </a:solidFill>
              </a:rPr>
              <a:t>= 5 * (n-1)</a:t>
            </a:r>
          </a:p>
          <a:p>
            <a:endParaRPr lang="en-US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80DB534-2F7A-C943-9F21-DD8EBC579838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685800"/>
            <a:ext cx="7899400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Helvetica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Helvetica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Helvetica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nl-NL" sz="4000" dirty="0">
                <a:cs typeface="+mj-cs"/>
              </a:rPr>
              <a:t>Sorteren door selectie</a:t>
            </a:r>
          </a:p>
        </p:txBody>
      </p:sp>
      <p:sp>
        <p:nvSpPr>
          <p:cNvPr id="51208" name="Text Box 4">
            <a:extLst>
              <a:ext uri="{FF2B5EF4-FFF2-40B4-BE49-F238E27FC236}">
                <a16:creationId xmlns:a16="http://schemas.microsoft.com/office/drawing/2014/main" id="{BEE39D57-DE16-534F-872D-F2BC2E86B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661" y="3090328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 dirty="0">
                <a:solidFill>
                  <a:srgbClr val="E656FF"/>
                </a:solidFill>
              </a:rPr>
              <a:t>1</a:t>
            </a:r>
          </a:p>
        </p:txBody>
      </p:sp>
      <p:sp>
        <p:nvSpPr>
          <p:cNvPr id="51209" name="Text Box 4">
            <a:extLst>
              <a:ext uri="{FF2B5EF4-FFF2-40B4-BE49-F238E27FC236}">
                <a16:creationId xmlns:a16="http://schemas.microsoft.com/office/drawing/2014/main" id="{22D3B211-8DC9-2145-A85A-CD3548102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661" y="3361791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E656FF"/>
                </a:solidFill>
              </a:rPr>
              <a:t>1</a:t>
            </a:r>
          </a:p>
        </p:txBody>
      </p:sp>
      <p:sp>
        <p:nvSpPr>
          <p:cNvPr id="51210" name="Text Box 4">
            <a:extLst>
              <a:ext uri="{FF2B5EF4-FFF2-40B4-BE49-F238E27FC236}">
                <a16:creationId xmlns:a16="http://schemas.microsoft.com/office/drawing/2014/main" id="{97A6ABD6-5623-E642-80E4-F7D032A90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661" y="3650716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E656FF"/>
                </a:solidFill>
              </a:rPr>
              <a:t>1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28305FDC-ED56-8942-BD86-8669B08C7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661" y="2441516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 dirty="0">
                <a:solidFill>
                  <a:srgbClr val="E656FF"/>
                </a:solidFill>
              </a:rPr>
              <a:t>1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0E36B0F7-47E1-EC44-8A69-E0125B8BA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661" y="2757455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 dirty="0">
                <a:solidFill>
                  <a:srgbClr val="E656FF"/>
                </a:solidFill>
              </a:rPr>
              <a:t>1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7" grpId="0" animBg="1"/>
      <p:bldP spid="28675" grpId="0"/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id="{0374FCD8-C115-D44B-A1F3-86F83F3A3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3813"/>
            <a:ext cx="8421159" cy="409342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selectionSort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(values) :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in range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(values)- 1) :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minPos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minimumPosition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(values,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temp = values[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minPos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 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values[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minPos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 = values[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values[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 = temp</a:t>
            </a:r>
          </a:p>
          <a:p>
            <a:pPr eaLnBrk="1" hangingPunct="1"/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minimumPosition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(values, start) :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minPos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start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in range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(start + 1,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(values)) :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values[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 &lt; values[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minPos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 :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minPos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minPos</a:t>
            </a:r>
            <a:endParaRPr lang="en-US" altLang="en-US" sz="2000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6F740732-D742-574A-8A19-E5960BC72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0725" y="5592227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207877" name="AutoShape 5">
            <a:extLst>
              <a:ext uri="{FF2B5EF4-FFF2-40B4-BE49-F238E27FC236}">
                <a16:creationId xmlns:a16="http://schemas.microsoft.com/office/drawing/2014/main" id="{90C5D686-1070-414E-8FAF-70BA4D1BA7BF}"/>
              </a:ext>
            </a:extLst>
          </p:cNvPr>
          <p:cNvSpPr>
            <a:spLocks/>
          </p:cNvSpPr>
          <p:nvPr/>
        </p:nvSpPr>
        <p:spPr bwMode="auto">
          <a:xfrm>
            <a:off x="7045324" y="4230654"/>
            <a:ext cx="275698" cy="1026611"/>
          </a:xfrm>
          <a:prstGeom prst="rightBrace">
            <a:avLst>
              <a:gd name="adj1" fmla="val 4347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8675" name="Text Box 6">
            <a:extLst>
              <a:ext uri="{FF2B5EF4-FFF2-40B4-BE49-F238E27FC236}">
                <a16:creationId xmlns:a16="http://schemas.microsoft.com/office/drawing/2014/main" id="{2BD19BFE-AD87-BB44-A41A-28E6CE276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022" y="4046003"/>
            <a:ext cx="226853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en-US" sz="1600" b="1" dirty="0">
                <a:solidFill>
                  <a:srgbClr val="28B968"/>
                </a:solidFill>
              </a:rPr>
              <a:t>AT binnenste lus:</a:t>
            </a:r>
          </a:p>
          <a:p>
            <a:r>
              <a:rPr lang="nl-NL" altLang="en-US" sz="1600" b="1" dirty="0">
                <a:solidFill>
                  <a:srgbClr val="28B968"/>
                </a:solidFill>
              </a:rPr>
              <a:t>n-start-1 iteraties;</a:t>
            </a:r>
            <a:endParaRPr lang="nl-NL" altLang="en-US" sz="1600" b="1" dirty="0"/>
          </a:p>
          <a:p>
            <a:r>
              <a:rPr lang="nl-NL" altLang="en-US" sz="1600" b="1" dirty="0">
                <a:solidFill>
                  <a:srgbClr val="28B968"/>
                </a:solidFill>
              </a:rPr>
              <a:t>in elke iteratie 1</a:t>
            </a:r>
          </a:p>
          <a:p>
            <a:r>
              <a:rPr lang="nl-NL" altLang="en-US" sz="1600" b="1" dirty="0">
                <a:solidFill>
                  <a:srgbClr val="28B968"/>
                </a:solidFill>
              </a:rPr>
              <a:t>of 2 toekenningen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717A5CBE-28A6-594A-B17E-51996844C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9147" y="5601141"/>
            <a:ext cx="3432841" cy="1294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 dirty="0" err="1">
                <a:solidFill>
                  <a:srgbClr val="28B968"/>
                </a:solidFill>
              </a:rPr>
              <a:t>AT_max</a:t>
            </a:r>
            <a:r>
              <a:rPr lang="en-US" altLang="en-US" sz="2000" b="1" baseline="-25000" dirty="0">
                <a:solidFill>
                  <a:srgbClr val="28B968"/>
                </a:solidFill>
              </a:rPr>
              <a:t>    </a:t>
            </a:r>
            <a:r>
              <a:rPr lang="en-US" altLang="en-US" sz="2000" b="1" dirty="0">
                <a:solidFill>
                  <a:srgbClr val="28B968"/>
                </a:solidFill>
              </a:rPr>
              <a:t>= 3 + (n-start-1)</a:t>
            </a:r>
          </a:p>
          <a:p>
            <a:r>
              <a:rPr lang="en-US" altLang="en-US" sz="2000" b="1" dirty="0" err="1">
                <a:solidFill>
                  <a:srgbClr val="28B968"/>
                </a:solidFill>
              </a:rPr>
              <a:t>AT_min</a:t>
            </a:r>
            <a:r>
              <a:rPr lang="en-US" altLang="en-US" sz="2000" b="1" dirty="0">
                <a:solidFill>
                  <a:srgbClr val="28B968"/>
                </a:solidFill>
              </a:rPr>
              <a:t>    = 3</a:t>
            </a:r>
          </a:p>
          <a:p>
            <a:r>
              <a:rPr lang="en-US" altLang="en-US" sz="2000" b="1" dirty="0" err="1">
                <a:solidFill>
                  <a:srgbClr val="28B968"/>
                </a:solidFill>
              </a:rPr>
              <a:t>AT_avg</a:t>
            </a:r>
            <a:r>
              <a:rPr lang="en-US" altLang="en-US" sz="2000" b="1" dirty="0">
                <a:solidFill>
                  <a:srgbClr val="28B968"/>
                </a:solidFill>
              </a:rPr>
              <a:t>    = 3 + (n-start-1)/2</a:t>
            </a:r>
          </a:p>
          <a:p>
            <a:endParaRPr lang="en-US" altLang="en-US" sz="18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80DB534-2F7A-C943-9F21-DD8EBC579838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-8473"/>
            <a:ext cx="7899400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Helvetica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Helvetica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Helvetica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nl-NL" sz="4000" dirty="0">
                <a:cs typeface="+mj-cs"/>
              </a:rPr>
              <a:t>Sorteren door selectie</a:t>
            </a:r>
          </a:p>
        </p:txBody>
      </p:sp>
      <p:sp>
        <p:nvSpPr>
          <p:cNvPr id="51208" name="Text Box 4">
            <a:extLst>
              <a:ext uri="{FF2B5EF4-FFF2-40B4-BE49-F238E27FC236}">
                <a16:creationId xmlns:a16="http://schemas.microsoft.com/office/drawing/2014/main" id="{BEE39D57-DE16-534F-872D-F2BC2E86B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661" y="4258728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 dirty="0">
                <a:solidFill>
                  <a:srgbClr val="E656FF"/>
                </a:solidFill>
              </a:rPr>
              <a:t>1</a:t>
            </a:r>
          </a:p>
        </p:txBody>
      </p:sp>
      <p:sp>
        <p:nvSpPr>
          <p:cNvPr id="51210" name="Text Box 4">
            <a:extLst>
              <a:ext uri="{FF2B5EF4-FFF2-40B4-BE49-F238E27FC236}">
                <a16:creationId xmlns:a16="http://schemas.microsoft.com/office/drawing/2014/main" id="{97A6ABD6-5623-E642-80E4-F7D032A90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661" y="4819116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E656FF"/>
                </a:solidFill>
              </a:rPr>
              <a:t>1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28305FDC-ED56-8942-BD86-8669B08C7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661" y="3609916"/>
            <a:ext cx="281144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 dirty="0">
                <a:solidFill>
                  <a:srgbClr val="E656FF"/>
                </a:solidFill>
              </a:rPr>
              <a:t>2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0E36B0F7-47E1-EC44-8A69-E0125B8BA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661" y="3925855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 dirty="0">
                <a:solidFill>
                  <a:srgbClr val="E656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8015084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7" grpId="0" animBg="1"/>
      <p:bldP spid="28675" grpId="0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F8F515F-75B0-6B4C-87E2-2E171FE4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E0A48200-C41B-E845-8EB3-489BC8D6F6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93139"/>
            <a:ext cx="7899400" cy="7620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nl-NL" altLang="en-US" sz="4000" dirty="0">
                <a:ea typeface="ＭＳ Ｐゴシック" panose="020B0600070205080204" pitchFamily="34" charset="-128"/>
              </a:rPr>
              <a:t>Sorteren door selectie – </a:t>
            </a:r>
            <a:r>
              <a:rPr lang="nl-NL" altLang="en-US" sz="4000" dirty="0" err="1">
                <a:ea typeface="ＭＳ Ｐゴシック" panose="020B0600070205080204" pitchFamily="34" charset="-128"/>
              </a:rPr>
              <a:t>AT_min</a:t>
            </a:r>
            <a:endParaRPr lang="nl-NL" altLang="en-US" sz="4800" dirty="0">
              <a:ea typeface="ＭＳ Ｐゴシック" panose="020B0600070205080204" pitchFamily="34" charset="-128"/>
            </a:endParaRPr>
          </a:p>
        </p:txBody>
      </p:sp>
      <p:sp>
        <p:nvSpPr>
          <p:cNvPr id="56323" name="Rectangle 4">
            <a:extLst>
              <a:ext uri="{FF2B5EF4-FFF2-40B4-BE49-F238E27FC236}">
                <a16:creationId xmlns:a16="http://schemas.microsoft.com/office/drawing/2014/main" id="{B2FF2D90-F534-8546-B6C3-78F56BA941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7813" y="2302933"/>
            <a:ext cx="8470900" cy="3155416"/>
          </a:xfrm>
          <a:solidFill>
            <a:schemeClr val="bg1"/>
          </a:solidFill>
        </p:spPr>
        <p:txBody>
          <a:bodyPr/>
          <a:lstStyle/>
          <a:p>
            <a:pPr lvl="1" eaLnBrk="1" hangingPunct="1"/>
            <a:r>
              <a:rPr lang="nl-NL" altLang="en-US" sz="2400" dirty="0" err="1">
                <a:ea typeface="ＭＳ Ｐゴシック" panose="020B0600070205080204" pitchFamily="34" charset="-128"/>
              </a:rPr>
              <a:t>AT_min</a:t>
            </a:r>
            <a:r>
              <a:rPr lang="nl-NL" altLang="en-US" sz="2400" dirty="0">
                <a:ea typeface="ＭＳ Ｐゴシック" panose="020B0600070205080204" pitchFamily="34" charset="-128"/>
              </a:rPr>
              <a:t>   = (n-1)*5  </a:t>
            </a:r>
            <a:r>
              <a:rPr lang="en-US" altLang="en-US" sz="2400" dirty="0">
                <a:ea typeface="ＭＳ Ｐゴシック" panose="020B0600070205080204" pitchFamily="34" charset="-128"/>
              </a:rPr>
              <a:t>+  (n-1)*</a:t>
            </a:r>
            <a:r>
              <a:rPr lang="nl-NL" altLang="en-US" sz="2400" dirty="0">
                <a:ea typeface="ＭＳ Ｐゴシック" panose="020B0600070205080204" pitchFamily="34" charset="-128"/>
              </a:rPr>
              <a:t>3  =  8*(n-1)</a:t>
            </a:r>
            <a:br>
              <a:rPr lang="nl-NL" altLang="en-US" sz="2400" dirty="0">
                <a:ea typeface="ＭＳ Ｐゴシック" panose="020B0600070205080204" pitchFamily="34" charset="-128"/>
              </a:rPr>
            </a:br>
            <a:br>
              <a:rPr lang="nl-NL" altLang="en-US" sz="2400" dirty="0">
                <a:ea typeface="ＭＳ Ｐゴシック" panose="020B0600070205080204" pitchFamily="34" charset="-128"/>
              </a:rPr>
            </a:br>
            <a:r>
              <a:rPr lang="nl-NL" altLang="en-US" sz="2400" dirty="0">
                <a:ea typeface="ＭＳ Ｐゴシック" panose="020B0600070205080204" pitchFamily="34" charset="-128"/>
              </a:rPr>
              <a:t> 				</a:t>
            </a:r>
            <a:r>
              <a:rPr lang="nl-NL" altLang="en-US" sz="2400" dirty="0">
                <a:ea typeface="ＭＳ Ｐゴシック" panose="020B0600070205080204" pitchFamily="34" charset="-128"/>
                <a:sym typeface="Wingdings" pitchFamily="2" charset="2"/>
              </a:rPr>
              <a:t> </a:t>
            </a:r>
            <a:r>
              <a:rPr lang="nl-NL" altLang="en-US" sz="2400" dirty="0">
                <a:ea typeface="ＭＳ Ｐゴシック" panose="020B0600070205080204" pitchFamily="34" charset="-128"/>
              </a:rPr>
              <a:t> lineair</a:t>
            </a:r>
          </a:p>
        </p:txBody>
      </p:sp>
    </p:spTree>
  </p:cSld>
  <p:clrMapOvr>
    <a:masterClrMapping/>
  </p:clrMapOvr>
  <p:transition>
    <p:randomBar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F8F515F-75B0-6B4C-87E2-2E171FE4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E0A48200-C41B-E845-8EB3-489BC8D6F6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93139"/>
            <a:ext cx="7899400" cy="7620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nl-NL" altLang="en-US" sz="4000" dirty="0">
                <a:ea typeface="ＭＳ Ｐゴシック" panose="020B0600070205080204" pitchFamily="34" charset="-128"/>
              </a:rPr>
              <a:t>Sorteren door selectie – </a:t>
            </a:r>
            <a:r>
              <a:rPr lang="nl-NL" altLang="en-US" sz="4000" dirty="0" err="1">
                <a:ea typeface="ＭＳ Ｐゴシック" panose="020B0600070205080204" pitchFamily="34" charset="-128"/>
              </a:rPr>
              <a:t>AT_max</a:t>
            </a:r>
            <a:endParaRPr lang="nl-NL" altLang="en-US" sz="4800" dirty="0">
              <a:ea typeface="ＭＳ Ｐゴシック" panose="020B0600070205080204" pitchFamily="34" charset="-128"/>
            </a:endParaRPr>
          </a:p>
        </p:txBody>
      </p:sp>
      <p:sp>
        <p:nvSpPr>
          <p:cNvPr id="56323" name="Rectangle 4">
            <a:extLst>
              <a:ext uri="{FF2B5EF4-FFF2-40B4-BE49-F238E27FC236}">
                <a16:creationId xmlns:a16="http://schemas.microsoft.com/office/drawing/2014/main" id="{B2FF2D90-F534-8546-B6C3-78F56BA941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7813" y="1072086"/>
            <a:ext cx="8470900" cy="4386263"/>
          </a:xfrm>
          <a:solidFill>
            <a:schemeClr val="bg1"/>
          </a:solidFill>
        </p:spPr>
        <p:txBody>
          <a:bodyPr/>
          <a:lstStyle/>
          <a:p>
            <a:pPr lvl="1" eaLnBrk="1" hangingPunct="1"/>
            <a:r>
              <a:rPr lang="nl-NL" altLang="en-US" sz="2400" dirty="0" err="1">
                <a:ea typeface="ＭＳ Ｐゴシック" panose="020B0600070205080204" pitchFamily="34" charset="-128"/>
              </a:rPr>
              <a:t>AT_max</a:t>
            </a:r>
            <a:r>
              <a:rPr lang="nl-NL" altLang="en-US" sz="2400" dirty="0">
                <a:ea typeface="ＭＳ Ｐゴシック" panose="020B0600070205080204" pitchFamily="34" charset="-128"/>
              </a:rPr>
              <a:t>  = (n-1)</a:t>
            </a:r>
            <a:r>
              <a:rPr lang="en-US" altLang="en-US" sz="2400" dirty="0">
                <a:ea typeface="ＭＳ Ｐゴシック" panose="020B0600070205080204" pitchFamily="34" charset="-128"/>
              </a:rPr>
              <a:t>∗</a:t>
            </a:r>
            <a:r>
              <a:rPr lang="nl-NL" altLang="en-US" sz="2400" dirty="0">
                <a:ea typeface="ＭＳ Ｐゴシック" panose="020B0600070205080204" pitchFamily="34" charset="-128"/>
              </a:rPr>
              <a:t>5  + (n-1) * </a:t>
            </a:r>
            <a:r>
              <a:rPr lang="nl-NL" altLang="en-US" sz="2400" dirty="0" err="1">
                <a:ea typeface="ＭＳ Ｐゴシック" panose="020B0600070205080204" pitchFamily="34" charset="-128"/>
              </a:rPr>
              <a:t>AT_max</a:t>
            </a:r>
            <a:r>
              <a:rPr lang="nl-NL" altLang="en-US" sz="2400" dirty="0">
                <a:ea typeface="ＭＳ Ｐゴシック" panose="020B0600070205080204" pitchFamily="34" charset="-128"/>
              </a:rPr>
              <a:t> (</a:t>
            </a:r>
            <a:r>
              <a:rPr lang="nl-NL" altLang="en-US" sz="2400" dirty="0" err="1">
                <a:ea typeface="ＭＳ Ｐゴシック" panose="020B0600070205080204" pitchFamily="34" charset="-128"/>
              </a:rPr>
              <a:t>minimumPositie</a:t>
            </a:r>
            <a:r>
              <a:rPr lang="nl-NL" altLang="en-US" sz="2400" dirty="0">
                <a:ea typeface="ＭＳ Ｐゴシック" panose="020B0600070205080204" pitchFamily="34" charset="-128"/>
              </a:rPr>
              <a:t>)</a:t>
            </a:r>
            <a:br>
              <a:rPr lang="nl-NL" altLang="en-US" sz="2400" dirty="0">
                <a:ea typeface="ＭＳ Ｐゴシック" panose="020B0600070205080204" pitchFamily="34" charset="-128"/>
              </a:rPr>
            </a:br>
            <a:br>
              <a:rPr lang="nl-NL" altLang="en-US" sz="2400" dirty="0">
                <a:ea typeface="ＭＳ Ｐゴシック" panose="020B0600070205080204" pitchFamily="34" charset="-128"/>
              </a:rPr>
            </a:br>
            <a:r>
              <a:rPr lang="nl-NL" altLang="en-US" sz="2400" dirty="0">
                <a:ea typeface="ＭＳ Ｐゴシック" panose="020B0600070205080204" pitchFamily="34" charset="-128"/>
              </a:rPr>
              <a:t> 					             n-1</a:t>
            </a:r>
            <a:br>
              <a:rPr lang="nl-NL" altLang="en-US" sz="2400" dirty="0">
                <a:ea typeface="ＭＳ Ｐゴシック" panose="020B0600070205080204" pitchFamily="34" charset="-128"/>
              </a:rPr>
            </a:br>
            <a:r>
              <a:rPr lang="nl-NL" altLang="en-US" sz="2400" dirty="0">
                <a:ea typeface="ＭＳ Ｐゴシック" panose="020B0600070205080204" pitchFamily="34" charset="-128"/>
              </a:rPr>
              <a:t>					          </a:t>
            </a:r>
            <a:r>
              <a:rPr lang="nl-NL" altLang="en-US" sz="1800" dirty="0">
                <a:ea typeface="ＭＳ Ｐゴシック" panose="020B0600070205080204" pitchFamily="34" charset="-128"/>
              </a:rPr>
              <a:t>  </a:t>
            </a:r>
            <a:r>
              <a:rPr lang="nl-NL" altLang="en-US" sz="2400" dirty="0">
                <a:ea typeface="ＭＳ Ｐゴシック" panose="020B0600070205080204" pitchFamily="34" charset="-128"/>
              </a:rPr>
              <a:t> ⎲</a:t>
            </a:r>
            <a:br>
              <a:rPr lang="nl-NL" altLang="en-US" sz="2400" dirty="0">
                <a:ea typeface="ＭＳ Ｐゴシック" panose="020B0600070205080204" pitchFamily="34" charset="-128"/>
              </a:rPr>
            </a:br>
            <a:r>
              <a:rPr lang="nl-NL" altLang="en-US" sz="2400" dirty="0">
                <a:ea typeface="ＭＳ Ｐゴシック" panose="020B0600070205080204" pitchFamily="34" charset="-128"/>
              </a:rPr>
              <a:t>                = (n-1)</a:t>
            </a:r>
            <a:r>
              <a:rPr lang="en-US" altLang="en-US" sz="2400" dirty="0">
                <a:ea typeface="ＭＳ Ｐゴシック" panose="020B0600070205080204" pitchFamily="34" charset="-128"/>
              </a:rPr>
              <a:t>∗</a:t>
            </a:r>
            <a:r>
              <a:rPr lang="nl-NL" altLang="en-US" sz="2400" dirty="0">
                <a:ea typeface="ＭＳ Ｐゴシック" panose="020B0600070205080204" pitchFamily="34" charset="-128"/>
              </a:rPr>
              <a:t>5  + (n-1) * 3 +      ⎳   (n-start-1)</a:t>
            </a:r>
            <a:br>
              <a:rPr lang="nl-NL" altLang="en-US" sz="2400" dirty="0">
                <a:ea typeface="ＭＳ Ｐゴシック" panose="020B0600070205080204" pitchFamily="34" charset="-128"/>
              </a:rPr>
            </a:br>
            <a:r>
              <a:rPr lang="nl-NL" altLang="en-US" sz="2400" dirty="0">
                <a:ea typeface="ＭＳ Ｐゴシック" panose="020B0600070205080204" pitchFamily="34" charset="-128"/>
              </a:rPr>
              <a:t> 				                    start=0</a:t>
            </a:r>
            <a:br>
              <a:rPr lang="nl-NL" altLang="en-US" sz="2400" dirty="0">
                <a:ea typeface="ＭＳ Ｐゴシック" panose="020B0600070205080204" pitchFamily="34" charset="-128"/>
              </a:rPr>
            </a:br>
            <a:br>
              <a:rPr lang="nl-NL" altLang="en-US" sz="2400" dirty="0">
                <a:ea typeface="ＭＳ Ｐゴシック" panose="020B0600070205080204" pitchFamily="34" charset="-128"/>
              </a:rPr>
            </a:br>
            <a:r>
              <a:rPr lang="nl-NL" altLang="en-US" sz="2400" dirty="0">
                <a:ea typeface="ＭＳ Ｐゴシック" panose="020B0600070205080204" pitchFamily="34" charset="-128"/>
              </a:rPr>
              <a:t> 					n-1</a:t>
            </a:r>
            <a:br>
              <a:rPr lang="nl-NL" altLang="en-US" sz="2400" dirty="0">
                <a:ea typeface="ＭＳ Ｐゴシック" panose="020B0600070205080204" pitchFamily="34" charset="-128"/>
              </a:rPr>
            </a:br>
            <a:r>
              <a:rPr lang="nl-NL" altLang="en-US" sz="2400" dirty="0">
                <a:ea typeface="ＭＳ Ｐゴシック" panose="020B0600070205080204" pitchFamily="34" charset="-128"/>
              </a:rPr>
              <a:t>					</a:t>
            </a:r>
            <a:r>
              <a:rPr lang="nl-NL" altLang="en-US" dirty="0">
                <a:ea typeface="ＭＳ Ｐゴシック" panose="020B0600070205080204" pitchFamily="34" charset="-128"/>
              </a:rPr>
              <a:t> </a:t>
            </a:r>
            <a:r>
              <a:rPr lang="nl-NL" altLang="en-US" sz="2400" dirty="0">
                <a:ea typeface="ＭＳ Ｐゴシック" panose="020B0600070205080204" pitchFamily="34" charset="-128"/>
              </a:rPr>
              <a:t>⎲</a:t>
            </a:r>
            <a:br>
              <a:rPr lang="nl-NL" altLang="en-US" sz="2400" dirty="0">
                <a:ea typeface="ＭＳ Ｐゴシック" panose="020B0600070205080204" pitchFamily="34" charset="-128"/>
              </a:rPr>
            </a:br>
            <a:r>
              <a:rPr lang="nl-NL" altLang="en-US" sz="2400" dirty="0">
                <a:ea typeface="ＭＳ Ｐゴシック" panose="020B0600070205080204" pitchFamily="34" charset="-128"/>
              </a:rPr>
              <a:t>                = (n-1)</a:t>
            </a:r>
            <a:r>
              <a:rPr lang="en-US" altLang="en-US" sz="2400" dirty="0">
                <a:ea typeface="ＭＳ Ｐゴシック" panose="020B0600070205080204" pitchFamily="34" charset="-128"/>
              </a:rPr>
              <a:t>∗</a:t>
            </a:r>
            <a:r>
              <a:rPr lang="nl-NL" altLang="en-US" sz="2400" dirty="0">
                <a:ea typeface="ＭＳ Ｐゴシック" panose="020B0600070205080204" pitchFamily="34" charset="-128"/>
              </a:rPr>
              <a:t>8  +            ⎳  i</a:t>
            </a:r>
            <a:br>
              <a:rPr lang="nl-NL" altLang="en-US" sz="2400" dirty="0">
                <a:ea typeface="ＭＳ Ｐゴシック" panose="020B0600070205080204" pitchFamily="34" charset="-128"/>
              </a:rPr>
            </a:br>
            <a:r>
              <a:rPr lang="nl-NL" altLang="en-US" sz="2400" dirty="0">
                <a:ea typeface="ＭＳ Ｐゴシック" panose="020B0600070205080204" pitchFamily="34" charset="-128"/>
              </a:rPr>
              <a:t> 				            i=0</a:t>
            </a:r>
            <a:br>
              <a:rPr lang="nl-NL" altLang="en-US" sz="2400" dirty="0">
                <a:ea typeface="ＭＳ Ｐゴシック" panose="020B0600070205080204" pitchFamily="34" charset="-128"/>
              </a:rPr>
            </a:br>
            <a:r>
              <a:rPr lang="nl-NL" altLang="en-US" sz="2400" dirty="0">
                <a:ea typeface="ＭＳ Ｐゴシック" panose="020B0600070205080204" pitchFamily="34" charset="-128"/>
              </a:rPr>
              <a:t> 		   = (n-1)</a:t>
            </a:r>
            <a:r>
              <a:rPr lang="en-US" altLang="en-US" sz="2400" dirty="0">
                <a:ea typeface="ＭＳ Ｐゴシック" panose="020B0600070205080204" pitchFamily="34" charset="-128"/>
              </a:rPr>
              <a:t>∗</a:t>
            </a:r>
            <a:r>
              <a:rPr lang="nl-NL" altLang="en-US" sz="2400" dirty="0">
                <a:ea typeface="ＭＳ Ｐゴシック" panose="020B0600070205080204" pitchFamily="34" charset="-128"/>
              </a:rPr>
              <a:t>8  +        n*(n-1)/2</a:t>
            </a:r>
            <a:endParaRPr lang="nl-NL" altLang="en-US" dirty="0">
              <a:ea typeface="ＭＳ Ｐゴシック" panose="020B0600070205080204" pitchFamily="34" charset="-128"/>
            </a:endParaRPr>
          </a:p>
          <a:p>
            <a:pPr lvl="1" eaLnBrk="1" hangingPunct="1">
              <a:buNone/>
            </a:pPr>
            <a:r>
              <a:rPr lang="nl-NL" altLang="en-US" sz="2400" dirty="0">
                <a:ea typeface="ＭＳ Ｐゴシック" panose="020B0600070205080204" pitchFamily="34" charset="-128"/>
              </a:rPr>
              <a:t>	     	   = 1/2 * n</a:t>
            </a:r>
            <a:r>
              <a:rPr lang="nl-NL" altLang="en-US" sz="2400" baseline="30000" dirty="0">
                <a:ea typeface="ＭＳ Ｐゴシック" panose="020B0600070205080204" pitchFamily="34" charset="-128"/>
              </a:rPr>
              <a:t>2   </a:t>
            </a:r>
            <a:r>
              <a:rPr lang="nl-NL" altLang="en-US" sz="2400" dirty="0">
                <a:ea typeface="ＭＳ Ｐゴシック" panose="020B0600070205080204" pitchFamily="34" charset="-128"/>
              </a:rPr>
              <a:t>+ 15/2 * </a:t>
            </a:r>
            <a:r>
              <a:rPr lang="en-US" altLang="en-US" sz="2400" dirty="0">
                <a:ea typeface="ＭＳ Ｐゴシック" panose="020B0600070205080204" pitchFamily="34" charset="-128"/>
              </a:rPr>
              <a:t>- 8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				</a:t>
            </a:r>
            <a:r>
              <a:rPr lang="en-US" altLang="en-US" sz="2400" dirty="0">
                <a:ea typeface="ＭＳ Ｐゴシック" panose="020B0600070205080204" pitchFamily="34" charset="-128"/>
                <a:sym typeface="Wingdings" pitchFamily="2" charset="2"/>
              </a:rPr>
              <a:t>  </a:t>
            </a:r>
            <a:r>
              <a:rPr lang="en-US" altLang="en-US" sz="2400" dirty="0" err="1">
                <a:ea typeface="ＭＳ Ｐゴシック" panose="020B0600070205080204" pitchFamily="34" charset="-128"/>
                <a:sym typeface="Wingdings" pitchFamily="2" charset="2"/>
              </a:rPr>
              <a:t>kwadratisch</a:t>
            </a:r>
            <a:endParaRPr lang="nl-NL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2075470"/>
      </p:ext>
    </p:extLst>
  </p:cSld>
  <p:clrMapOvr>
    <a:masterClrMapping/>
  </p:clrMapOvr>
  <p:transition>
    <p:randomBar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F8F515F-75B0-6B4C-87E2-2E171FE4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E0A48200-C41B-E845-8EB3-489BC8D6F6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3563" y="397928"/>
            <a:ext cx="7899400" cy="7620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nl-NL" altLang="en-US" sz="4000" dirty="0">
                <a:ea typeface="ＭＳ Ｐゴシック" panose="020B0600070205080204" pitchFamily="34" charset="-128"/>
              </a:rPr>
              <a:t>Sorteren door selectie – </a:t>
            </a:r>
            <a:r>
              <a:rPr lang="nl-NL" altLang="en-US" sz="4000" dirty="0" err="1">
                <a:ea typeface="ＭＳ Ｐゴシック" panose="020B0600070205080204" pitchFamily="34" charset="-128"/>
              </a:rPr>
              <a:t>AT_gem</a:t>
            </a:r>
            <a:endParaRPr lang="nl-NL" altLang="en-US" sz="4800" dirty="0">
              <a:ea typeface="ＭＳ Ｐゴシック" panose="020B0600070205080204" pitchFamily="34" charset="-128"/>
            </a:endParaRPr>
          </a:p>
        </p:txBody>
      </p:sp>
      <p:sp>
        <p:nvSpPr>
          <p:cNvPr id="56323" name="Rectangle 4">
            <a:extLst>
              <a:ext uri="{FF2B5EF4-FFF2-40B4-BE49-F238E27FC236}">
                <a16:creationId xmlns:a16="http://schemas.microsoft.com/office/drawing/2014/main" id="{B2FF2D90-F534-8546-B6C3-78F56BA941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7813" y="2252133"/>
            <a:ext cx="8470900" cy="3206216"/>
          </a:xfrm>
          <a:noFill/>
        </p:spPr>
        <p:txBody>
          <a:bodyPr/>
          <a:lstStyle/>
          <a:p>
            <a:pPr lvl="1" eaLnBrk="1" hangingPunct="1"/>
            <a:endParaRPr lang="nl-NL" altLang="en-US" sz="2400" dirty="0">
              <a:ea typeface="ＭＳ Ｐゴシック" panose="020B0600070205080204" pitchFamily="34" charset="-128"/>
            </a:endParaRPr>
          </a:p>
          <a:p>
            <a:pPr lvl="1" eaLnBrk="1" hangingPunct="1"/>
            <a:endParaRPr lang="nl-NL" altLang="en-US" sz="2400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nl-NL" altLang="en-US" sz="2400" dirty="0" err="1">
                <a:ea typeface="ＭＳ Ｐゴシック" panose="020B0600070205080204" pitchFamily="34" charset="-128"/>
              </a:rPr>
              <a:t>ATgem</a:t>
            </a:r>
            <a:r>
              <a:rPr lang="nl-NL" altLang="en-US" sz="2400" dirty="0">
                <a:ea typeface="ＭＳ Ｐゴシック" panose="020B0600070205080204" pitchFamily="34" charset="-128"/>
              </a:rPr>
              <a:t> =  (</a:t>
            </a:r>
            <a:r>
              <a:rPr lang="nl-NL" altLang="en-US" sz="2400" dirty="0" err="1">
                <a:ea typeface="ＭＳ Ｐゴシック" panose="020B0600070205080204" pitchFamily="34" charset="-128"/>
              </a:rPr>
              <a:t>ATmax</a:t>
            </a:r>
            <a:r>
              <a:rPr lang="nl-NL" altLang="en-US" sz="2400" dirty="0">
                <a:ea typeface="ＭＳ Ｐゴシック" panose="020B0600070205080204" pitchFamily="34" charset="-128"/>
              </a:rPr>
              <a:t> + </a:t>
            </a:r>
            <a:r>
              <a:rPr lang="nl-NL" altLang="en-US" sz="2400" dirty="0" err="1">
                <a:ea typeface="ＭＳ Ｐゴシック" panose="020B0600070205080204" pitchFamily="34" charset="-128"/>
              </a:rPr>
              <a:t>ATmin</a:t>
            </a:r>
            <a:r>
              <a:rPr lang="nl-NL" altLang="en-US" sz="2400" dirty="0">
                <a:ea typeface="ＭＳ Ｐゴシック" panose="020B0600070205080204" pitchFamily="34" charset="-128"/>
              </a:rPr>
              <a:t>) / 2</a:t>
            </a:r>
            <a:br>
              <a:rPr lang="nl-NL" altLang="en-US" sz="2400" dirty="0">
                <a:ea typeface="ＭＳ Ｐゴシック" panose="020B0600070205080204" pitchFamily="34" charset="-128"/>
              </a:rPr>
            </a:br>
            <a:r>
              <a:rPr lang="nl-NL" altLang="en-US" sz="2400" dirty="0">
                <a:ea typeface="ＭＳ Ｐゴシック" panose="020B0600070205080204" pitchFamily="34" charset="-128"/>
              </a:rPr>
              <a:t> 		= ( 8*(n-1) + (1/2 * n</a:t>
            </a:r>
            <a:r>
              <a:rPr lang="nl-NL" altLang="en-US" sz="2400" baseline="30000" dirty="0">
                <a:ea typeface="ＭＳ Ｐゴシック" panose="020B0600070205080204" pitchFamily="34" charset="-128"/>
              </a:rPr>
              <a:t>2   </a:t>
            </a:r>
            <a:r>
              <a:rPr lang="nl-NL" altLang="en-US" sz="2400" dirty="0">
                <a:ea typeface="ＭＳ Ｐゴシック" panose="020B0600070205080204" pitchFamily="34" charset="-128"/>
              </a:rPr>
              <a:t>+ 15/2 * </a:t>
            </a:r>
            <a:r>
              <a:rPr lang="en-US" altLang="en-US" sz="2400" dirty="0">
                <a:ea typeface="ＭＳ Ｐゴシック" panose="020B0600070205080204" pitchFamily="34" charset="-128"/>
              </a:rPr>
              <a:t>- 8</a:t>
            </a:r>
            <a:r>
              <a:rPr lang="nl-NL" altLang="en-US" sz="2400" dirty="0">
                <a:ea typeface="ＭＳ Ｐゴシック" panose="020B0600070205080204" pitchFamily="34" charset="-128"/>
              </a:rPr>
              <a:t>) ) / 2</a:t>
            </a:r>
          </a:p>
          <a:p>
            <a:pPr lvl="1" eaLnBrk="1" hangingPunct="1">
              <a:buNone/>
            </a:pPr>
            <a:r>
              <a:rPr lang="nl-NL" altLang="en-US" sz="2400" dirty="0">
                <a:ea typeface="ＭＳ Ｐゴシック" panose="020B0600070205080204" pitchFamily="34" charset="-128"/>
              </a:rPr>
              <a:t>			</a:t>
            </a:r>
            <a:r>
              <a:rPr lang="nl-NL" altLang="en-US" sz="2400" dirty="0">
                <a:ea typeface="ＭＳ Ｐゴシック" panose="020B0600070205080204" pitchFamily="34" charset="-128"/>
                <a:sym typeface="Symbol" pitchFamily="2" charset="2"/>
              </a:rPr>
              <a:t>=  a </a:t>
            </a:r>
            <a:r>
              <a:rPr lang="nl-NL" altLang="en-US" sz="2400" dirty="0">
                <a:ea typeface="ＭＳ Ｐゴシック" panose="020B0600070205080204" pitchFamily="34" charset="-128"/>
              </a:rPr>
              <a:t>n</a:t>
            </a:r>
            <a:r>
              <a:rPr lang="nl-NL" altLang="en-US" sz="2400" baseline="30000" dirty="0">
                <a:ea typeface="ＭＳ Ｐゴシック" panose="020B0600070205080204" pitchFamily="34" charset="-128"/>
              </a:rPr>
              <a:t>2  </a:t>
            </a:r>
            <a:r>
              <a:rPr lang="nl-NL" altLang="en-US" sz="2400" dirty="0">
                <a:ea typeface="ＭＳ Ｐゴシック" panose="020B0600070205080204" pitchFamily="34" charset="-128"/>
              </a:rPr>
              <a:t> + b n + c</a:t>
            </a:r>
          </a:p>
          <a:p>
            <a:pPr lvl="1" eaLnBrk="1" hangingPunct="1">
              <a:buNone/>
            </a:pPr>
            <a:endParaRPr lang="nl-NL" altLang="en-US" sz="2400" dirty="0">
              <a:ea typeface="ＭＳ Ｐゴシック" panose="020B0600070205080204" pitchFamily="34" charset="-128"/>
            </a:endParaRPr>
          </a:p>
          <a:p>
            <a:pPr lvl="1" eaLnBrk="1" hangingPunct="1">
              <a:buNone/>
            </a:pPr>
            <a:r>
              <a:rPr lang="nl-NL" altLang="en-US" sz="2400" dirty="0">
                <a:ea typeface="ＭＳ Ｐゴシック" panose="020B0600070205080204" pitchFamily="34" charset="-128"/>
              </a:rPr>
              <a:t>			</a:t>
            </a:r>
            <a:r>
              <a:rPr lang="nl-NL" altLang="en-US" sz="2400" dirty="0">
                <a:ea typeface="ＭＳ Ｐゴシック" panose="020B0600070205080204" pitchFamily="34" charset="-128"/>
                <a:sym typeface="Wingdings" pitchFamily="2" charset="2"/>
              </a:rPr>
              <a:t> kwadratisch</a:t>
            </a:r>
            <a:endParaRPr lang="nl-NL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2335932"/>
      </p:ext>
    </p:extLst>
  </p:cSld>
  <p:clrMapOvr>
    <a:masterClrMapping/>
  </p:clrMapOvr>
  <p:transition>
    <p:randomBar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F8F515F-75B0-6B4C-87E2-2E171FE4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E0A48200-C41B-E845-8EB3-489BC8D6F6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3563" y="397928"/>
            <a:ext cx="7899400" cy="7620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nl-NL" altLang="en-US" sz="4000" dirty="0">
                <a:ea typeface="ＭＳ Ｐゴシック" panose="020B0600070205080204" pitchFamily="34" charset="-128"/>
              </a:rPr>
              <a:t>Sorteren door selectie – conclusie</a:t>
            </a:r>
            <a:endParaRPr lang="nl-NL" altLang="en-US" sz="4800" dirty="0">
              <a:ea typeface="ＭＳ Ｐゴシック" panose="020B0600070205080204" pitchFamily="34" charset="-128"/>
            </a:endParaRPr>
          </a:p>
        </p:txBody>
      </p:sp>
      <p:sp>
        <p:nvSpPr>
          <p:cNvPr id="56323" name="Rectangle 4">
            <a:extLst>
              <a:ext uri="{FF2B5EF4-FFF2-40B4-BE49-F238E27FC236}">
                <a16:creationId xmlns:a16="http://schemas.microsoft.com/office/drawing/2014/main" id="{B2FF2D90-F534-8546-B6C3-78F56BA941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7813" y="1960748"/>
            <a:ext cx="8470900" cy="3206216"/>
          </a:xfrm>
          <a:noFill/>
        </p:spPr>
        <p:txBody>
          <a:bodyPr/>
          <a:lstStyle/>
          <a:p>
            <a:pPr lvl="1" eaLnBrk="1" hangingPunct="1"/>
            <a:r>
              <a:rPr lang="nl-NL" altLang="en-US" sz="2400" dirty="0" err="1">
                <a:ea typeface="ＭＳ Ｐゴシック" panose="020B0600070205080204" pitchFamily="34" charset="-128"/>
              </a:rPr>
              <a:t>AT_min</a:t>
            </a:r>
            <a:r>
              <a:rPr lang="nl-NL" altLang="en-US" sz="2400" dirty="0">
                <a:ea typeface="ＭＳ Ｐゴシック" panose="020B0600070205080204" pitchFamily="34" charset="-128"/>
              </a:rPr>
              <a:t>		</a:t>
            </a:r>
            <a:r>
              <a:rPr lang="nl-NL" altLang="en-US" sz="2400" dirty="0">
                <a:ea typeface="ＭＳ Ｐゴシック" panose="020B0600070205080204" pitchFamily="34" charset="-128"/>
                <a:sym typeface="Wingdings" pitchFamily="2" charset="2"/>
              </a:rPr>
              <a:t> </a:t>
            </a:r>
            <a:r>
              <a:rPr lang="nl-NL" altLang="en-US" sz="2400" dirty="0">
                <a:ea typeface="ＭＳ Ｐゴシック" panose="020B0600070205080204" pitchFamily="34" charset="-128"/>
              </a:rPr>
              <a:t> lineair</a:t>
            </a:r>
            <a:br>
              <a:rPr lang="nl-NL" altLang="en-US" sz="2400" dirty="0">
                <a:ea typeface="ＭＳ Ｐゴシック" panose="020B0600070205080204" pitchFamily="34" charset="-128"/>
              </a:rPr>
            </a:br>
            <a:endParaRPr lang="nl-NL" altLang="en-US" sz="2400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nl-NL" altLang="en-US" sz="2400" dirty="0" err="1">
                <a:ea typeface="ＭＳ Ｐゴシック" panose="020B0600070205080204" pitchFamily="34" charset="-128"/>
              </a:rPr>
              <a:t>AT_max</a:t>
            </a:r>
            <a:r>
              <a:rPr lang="nl-NL" altLang="en-US" sz="2400" dirty="0">
                <a:ea typeface="ＭＳ Ｐゴシック" panose="020B0600070205080204" pitchFamily="34" charset="-128"/>
              </a:rPr>
              <a:t> 	</a:t>
            </a:r>
            <a:r>
              <a:rPr lang="en-US" altLang="en-US" sz="2400" dirty="0">
                <a:ea typeface="ＭＳ Ｐゴシック" panose="020B0600070205080204" pitchFamily="34" charset="-128"/>
                <a:sym typeface="Wingdings" pitchFamily="2" charset="2"/>
              </a:rPr>
              <a:t>  </a:t>
            </a:r>
            <a:r>
              <a:rPr lang="en-US" altLang="en-US" sz="2400" dirty="0" err="1">
                <a:ea typeface="ＭＳ Ｐゴシック" panose="020B0600070205080204" pitchFamily="34" charset="-128"/>
                <a:sym typeface="Wingdings" pitchFamily="2" charset="2"/>
              </a:rPr>
              <a:t>kwadratisch</a:t>
            </a:r>
            <a:endParaRPr lang="nl-NL" altLang="en-US" sz="2400" dirty="0">
              <a:ea typeface="ＭＳ Ｐゴシック" panose="020B0600070205080204" pitchFamily="34" charset="-128"/>
            </a:endParaRPr>
          </a:p>
          <a:p>
            <a:pPr lvl="1" eaLnBrk="1" hangingPunct="1"/>
            <a:endParaRPr lang="nl-NL" altLang="en-US" sz="2400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nl-NL" altLang="en-US" sz="2400" dirty="0" err="1">
                <a:ea typeface="ＭＳ Ｐゴシック" panose="020B0600070205080204" pitchFamily="34" charset="-128"/>
              </a:rPr>
              <a:t>AT_gem</a:t>
            </a:r>
            <a:r>
              <a:rPr lang="nl-NL" altLang="en-US" sz="2400" dirty="0">
                <a:ea typeface="ＭＳ Ｐゴシック" panose="020B0600070205080204" pitchFamily="34" charset="-128"/>
              </a:rPr>
              <a:t>	</a:t>
            </a:r>
            <a:r>
              <a:rPr lang="nl-NL" altLang="en-US" sz="2400" dirty="0">
                <a:ea typeface="ＭＳ Ｐゴシック" panose="020B0600070205080204" pitchFamily="34" charset="-128"/>
                <a:sym typeface="Wingdings" pitchFamily="2" charset="2"/>
              </a:rPr>
              <a:t> kwadratisch</a:t>
            </a:r>
            <a:br>
              <a:rPr lang="nl-NL" altLang="en-US" sz="2400" dirty="0">
                <a:ea typeface="ＭＳ Ｐゴシック" panose="020B0600070205080204" pitchFamily="34" charset="-128"/>
                <a:sym typeface="Wingdings" pitchFamily="2" charset="2"/>
              </a:rPr>
            </a:br>
            <a:endParaRPr lang="nl-NL" altLang="en-US" sz="2400" dirty="0">
              <a:ea typeface="ＭＳ Ｐゴシック" panose="020B0600070205080204" pitchFamily="34" charset="-128"/>
              <a:sym typeface="Wingdings" pitchFamily="2" charset="2"/>
            </a:endParaRPr>
          </a:p>
          <a:p>
            <a:pPr lvl="1" eaLnBrk="1" hangingPunct="1"/>
            <a:r>
              <a:rPr lang="nl-NL" altLang="en-US" sz="2400" dirty="0">
                <a:ea typeface="ＭＳ Ｐゴシック" panose="020B0600070205080204" pitchFamily="34" charset="-128"/>
                <a:sym typeface="Wingdings" pitchFamily="2" charset="2"/>
              </a:rPr>
              <a:t>Asymptotische bovengrens:   C.</a:t>
            </a:r>
            <a:r>
              <a:rPr lang="nl-NL" altLang="en-US" sz="2400" dirty="0">
                <a:ea typeface="ＭＳ Ｐゴシック" panose="020B0600070205080204" pitchFamily="34" charset="-128"/>
              </a:rPr>
              <a:t> n</a:t>
            </a:r>
            <a:r>
              <a:rPr lang="nl-NL" altLang="en-US" sz="2400" baseline="30000" dirty="0">
                <a:ea typeface="ＭＳ Ｐゴシック" panose="020B0600070205080204" pitchFamily="34" charset="-128"/>
              </a:rPr>
              <a:t>2</a:t>
            </a:r>
          </a:p>
          <a:p>
            <a:pPr lvl="1" eaLnBrk="1" hangingPunct="1"/>
            <a:endParaRPr lang="nl-NL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2B8F16F9-DF41-4D47-9044-4143682A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771" y="6024890"/>
            <a:ext cx="88612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dirty="0">
                <a:solidFill>
                  <a:srgbClr val="28B968"/>
                </a:solidFill>
              </a:rPr>
              <a:t>De </a:t>
            </a:r>
            <a:r>
              <a:rPr lang="en-US" altLang="en-US" sz="2800" dirty="0" err="1">
                <a:solidFill>
                  <a:srgbClr val="28B968"/>
                </a:solidFill>
              </a:rPr>
              <a:t>tijdcomplexiteit</a:t>
            </a:r>
            <a:r>
              <a:rPr lang="en-US" altLang="en-US" sz="2800" dirty="0">
                <a:solidFill>
                  <a:srgbClr val="28B968"/>
                </a:solidFill>
              </a:rPr>
              <a:t> van ‘</a:t>
            </a:r>
            <a:r>
              <a:rPr lang="en-US" altLang="en-US" sz="2800" dirty="0" err="1">
                <a:solidFill>
                  <a:srgbClr val="28B968"/>
                </a:solidFill>
              </a:rPr>
              <a:t>Sorteren</a:t>
            </a:r>
            <a:r>
              <a:rPr lang="en-US" altLang="en-US" sz="2800" dirty="0">
                <a:solidFill>
                  <a:srgbClr val="28B968"/>
                </a:solidFill>
              </a:rPr>
              <a:t> door </a:t>
            </a:r>
            <a:r>
              <a:rPr lang="en-US" altLang="en-US" sz="2800" dirty="0" err="1">
                <a:solidFill>
                  <a:srgbClr val="28B968"/>
                </a:solidFill>
              </a:rPr>
              <a:t>selectie</a:t>
            </a:r>
            <a:r>
              <a:rPr lang="en-US" altLang="en-US" sz="2800" dirty="0">
                <a:solidFill>
                  <a:srgbClr val="28B968"/>
                </a:solidFill>
              </a:rPr>
              <a:t>’ is O(n</a:t>
            </a:r>
            <a:r>
              <a:rPr lang="en-US" altLang="en-US" sz="2800" baseline="30000" dirty="0">
                <a:solidFill>
                  <a:srgbClr val="28B968"/>
                </a:solidFill>
              </a:rPr>
              <a:t>2</a:t>
            </a:r>
            <a:r>
              <a:rPr lang="en-US" altLang="en-US" sz="2800" dirty="0">
                <a:solidFill>
                  <a:srgbClr val="28B968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5382364"/>
      </p:ext>
    </p:extLst>
  </p:cSld>
  <p:clrMapOvr>
    <a:masterClrMapping/>
  </p:clrMapOvr>
  <p:transition>
    <p:randomBar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>
            <a:extLst>
              <a:ext uri="{FF2B5EF4-FFF2-40B4-BE49-F238E27FC236}">
                <a16:creationId xmlns:a16="http://schemas.microsoft.com/office/drawing/2014/main" id="{5443B7B1-C024-1F44-AE11-02B61D8D01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7663" y="2765613"/>
            <a:ext cx="8110537" cy="3028950"/>
          </a:xfrm>
        </p:spPr>
        <p:txBody>
          <a:bodyPr>
            <a:spAutoFit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insertionSort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(values)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for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in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range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(1, </a:t>
            </a:r>
            <a:r>
              <a:rPr lang="en-US" altLang="en-US" sz="1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len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(values))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next = values[</a:t>
            </a:r>
            <a:r>
              <a:rPr lang="en-US" altLang="en-US" sz="1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]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j = </a:t>
            </a:r>
            <a:r>
              <a:rPr lang="en-US" altLang="en-US" sz="1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</a:t>
            </a:r>
            <a:endParaRPr lang="en-US" altLang="en-US" sz="1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while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j &gt; 0 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and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values[j - 1] &gt; next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values[j] = values[j - 1]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j = j - 1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values[j] = next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FEB3228D-CDAB-1A44-876E-68E73A0FF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 sz="4000">
                <a:ea typeface="ＭＳ Ｐゴシック" panose="020B0600070205080204" pitchFamily="34" charset="-128"/>
              </a:rPr>
              <a:t>1.4 Sorteren door </a:t>
            </a:r>
            <a:r>
              <a:rPr lang="nl-NL" altLang="en-US" sz="4000" u="sng">
                <a:ea typeface="ＭＳ Ｐゴシック" panose="020B0600070205080204" pitchFamily="34" charset="-128"/>
              </a:rPr>
              <a:t>inlassing</a:t>
            </a:r>
            <a:endParaRPr lang="nl-NL" altLang="en-US" sz="4800" u="sng">
              <a:ea typeface="ＭＳ Ｐゴシック" panose="020B0600070205080204" pitchFamily="34" charset="-128"/>
            </a:endParaRPr>
          </a:p>
        </p:txBody>
      </p:sp>
      <p:sp>
        <p:nvSpPr>
          <p:cNvPr id="64517" name="TextBox 7">
            <a:extLst>
              <a:ext uri="{FF2B5EF4-FFF2-40B4-BE49-F238E27FC236}">
                <a16:creationId xmlns:a16="http://schemas.microsoft.com/office/drawing/2014/main" id="{771F1032-C0B9-B745-A916-920AA8408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0350" y="3352988"/>
            <a:ext cx="322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en-US" sz="1800" b="1" dirty="0">
                <a:solidFill>
                  <a:srgbClr val="E656FF"/>
                </a:solidFill>
                <a:latin typeface="Courier New" panose="02070309020205020404" pitchFamily="49" charset="0"/>
              </a:rPr>
              <a:t>1</a:t>
            </a:r>
            <a:endParaRPr lang="en-US" altLang="en-US" sz="1800" dirty="0"/>
          </a:p>
        </p:txBody>
      </p:sp>
      <p:sp>
        <p:nvSpPr>
          <p:cNvPr id="64518" name="TextBox 8">
            <a:extLst>
              <a:ext uri="{FF2B5EF4-FFF2-40B4-BE49-F238E27FC236}">
                <a16:creationId xmlns:a16="http://schemas.microsoft.com/office/drawing/2014/main" id="{B4A0864C-C060-F947-9620-1CF74B44D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0350" y="5361176"/>
            <a:ext cx="322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en-US" sz="1800" b="1">
                <a:solidFill>
                  <a:srgbClr val="E656FF"/>
                </a:solidFill>
                <a:latin typeface="Courier New" panose="02070309020205020404" pitchFamily="49" charset="0"/>
              </a:rPr>
              <a:t>1</a:t>
            </a:r>
            <a:endParaRPr lang="en-US" altLang="en-US" sz="1800"/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85599CAD-AFD4-2F45-A943-23B1EF75803F}"/>
              </a:ext>
            </a:extLst>
          </p:cNvPr>
          <p:cNvSpPr>
            <a:spLocks/>
          </p:cNvSpPr>
          <p:nvPr/>
        </p:nvSpPr>
        <p:spPr bwMode="auto">
          <a:xfrm>
            <a:off x="6949238" y="3210113"/>
            <a:ext cx="228600" cy="2771775"/>
          </a:xfrm>
          <a:prstGeom prst="rightBrace">
            <a:avLst>
              <a:gd name="adj1" fmla="val 101042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4C5A8E5C-01AD-7C45-85E6-00127D8E7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6575" y="3281551"/>
            <a:ext cx="1762125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en-US" sz="1600" b="1" dirty="0">
                <a:solidFill>
                  <a:srgbClr val="28B968"/>
                </a:solidFill>
              </a:rPr>
              <a:t>AT buitenste lus</a:t>
            </a:r>
          </a:p>
          <a:p>
            <a:r>
              <a:rPr lang="nl-NL" altLang="en-US" sz="1600" b="1" dirty="0">
                <a:solidFill>
                  <a:srgbClr val="28B968"/>
                </a:solidFill>
              </a:rPr>
              <a:t>voor</a:t>
            </a:r>
          </a:p>
          <a:p>
            <a:r>
              <a:rPr lang="nl-NL" altLang="en-US" sz="1600" b="1" dirty="0">
                <a:solidFill>
                  <a:srgbClr val="28B968"/>
                </a:solidFill>
              </a:rPr>
              <a:t>i </a:t>
            </a:r>
          </a:p>
          <a:p>
            <a:r>
              <a:rPr lang="nl-NL" altLang="en-US" sz="1600" b="1" dirty="0">
                <a:solidFill>
                  <a:srgbClr val="28B968"/>
                </a:solidFill>
              </a:rPr>
              <a:t>van</a:t>
            </a:r>
          </a:p>
          <a:p>
            <a:r>
              <a:rPr lang="nl-NL" altLang="en-US" sz="1600" b="1" dirty="0">
                <a:solidFill>
                  <a:srgbClr val="28B968"/>
                </a:solidFill>
              </a:rPr>
              <a:t>1</a:t>
            </a:r>
          </a:p>
          <a:p>
            <a:r>
              <a:rPr lang="nl-NL" altLang="en-US" sz="1600" b="1" dirty="0">
                <a:solidFill>
                  <a:srgbClr val="28B968"/>
                </a:solidFill>
              </a:rPr>
              <a:t>tot</a:t>
            </a:r>
          </a:p>
          <a:p>
            <a:r>
              <a:rPr lang="nl-NL" altLang="en-US" sz="1600" b="1" dirty="0">
                <a:solidFill>
                  <a:srgbClr val="28B968"/>
                </a:solidFill>
              </a:rPr>
              <a:t>n –1</a:t>
            </a:r>
          </a:p>
          <a:p>
            <a:r>
              <a:rPr lang="nl-NL" altLang="en-US" sz="1600" b="1" dirty="0">
                <a:solidFill>
                  <a:srgbClr val="28B968"/>
                </a:solidFill>
              </a:rPr>
              <a:t>= 4 </a:t>
            </a:r>
            <a:r>
              <a:rPr lang="en-US" altLang="en-US" sz="1600" dirty="0">
                <a:solidFill>
                  <a:srgbClr val="28B968"/>
                </a:solidFill>
              </a:rPr>
              <a:t>∗</a:t>
            </a:r>
            <a:r>
              <a:rPr lang="nl-NL" altLang="en-US" sz="1600" b="1" dirty="0">
                <a:solidFill>
                  <a:srgbClr val="28B968"/>
                </a:solidFill>
              </a:rPr>
              <a:t> (n – 1)</a:t>
            </a:r>
            <a:r>
              <a:rPr lang="nl-NL" altLang="en-US" sz="1600" dirty="0">
                <a:solidFill>
                  <a:srgbClr val="28B968"/>
                </a:solidFill>
              </a:rPr>
              <a:t> 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010CA0AE-FF92-7847-835F-CAEE3207F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0349" y="3752293"/>
            <a:ext cx="322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en-US" sz="1800" b="1" dirty="0">
                <a:solidFill>
                  <a:srgbClr val="E656FF"/>
                </a:solidFill>
                <a:latin typeface="Courier New" panose="02070309020205020404" pitchFamily="49" charset="0"/>
              </a:rPr>
              <a:t>1</a:t>
            </a:r>
            <a:endParaRPr lang="en-US" altLang="en-US" sz="1800" dirty="0"/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CEFF57C6-E051-594E-AD29-8E44616D9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0346" y="3054681"/>
            <a:ext cx="322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en-US" sz="1800" b="1" dirty="0">
                <a:solidFill>
                  <a:srgbClr val="E656FF"/>
                </a:solidFill>
                <a:latin typeface="Courier New" panose="02070309020205020404" pitchFamily="49" charset="0"/>
              </a:rPr>
              <a:t>1</a:t>
            </a:r>
            <a:endParaRPr lang="en-US" altLang="en-US" sz="18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CE8E1-CEC0-A148-BF0D-77F74820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586D1631-8F01-3B4F-8C65-6FA178C57383}"/>
              </a:ext>
            </a:extLst>
          </p:cNvPr>
          <p:cNvSpPr>
            <a:spLocks/>
          </p:cNvSpPr>
          <p:nvPr/>
        </p:nvSpPr>
        <p:spPr bwMode="auto">
          <a:xfrm>
            <a:off x="6856413" y="3357563"/>
            <a:ext cx="307975" cy="1028700"/>
          </a:xfrm>
          <a:prstGeom prst="rightBrace">
            <a:avLst>
              <a:gd name="adj1" fmla="val 27835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9E588FD0-2402-804F-8F62-0F53D6861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9950" y="3429000"/>
            <a:ext cx="1858963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en-US" sz="1600" b="1">
                <a:solidFill>
                  <a:srgbClr val="28B968"/>
                </a:solidFill>
              </a:rPr>
              <a:t>AT binnenste lus </a:t>
            </a:r>
          </a:p>
          <a:p>
            <a:r>
              <a:rPr lang="nl-NL" altLang="en-US" sz="1600" b="1">
                <a:solidFill>
                  <a:srgbClr val="28B968"/>
                </a:solidFill>
              </a:rPr>
              <a:t>(slechtste geval):</a:t>
            </a:r>
            <a:endParaRPr lang="en-US" altLang="en-US" sz="1600" b="1">
              <a:solidFill>
                <a:srgbClr val="28B968"/>
              </a:solidFill>
            </a:endParaRPr>
          </a:p>
          <a:p>
            <a:r>
              <a:rPr lang="en-US" altLang="en-US" sz="1600" b="1">
                <a:solidFill>
                  <a:srgbClr val="28B968"/>
                </a:solidFill>
              </a:rPr>
              <a:t>i van 1 tot n-1</a:t>
            </a:r>
            <a:endParaRPr lang="nl-NL" altLang="en-US" sz="1600" b="1">
              <a:solidFill>
                <a:srgbClr val="28B968"/>
              </a:solidFill>
            </a:endParaRPr>
          </a:p>
        </p:txBody>
      </p:sp>
      <p:sp>
        <p:nvSpPr>
          <p:cNvPr id="65542" name="TextBox 8">
            <a:extLst>
              <a:ext uri="{FF2B5EF4-FFF2-40B4-BE49-F238E27FC236}">
                <a16:creationId xmlns:a16="http://schemas.microsoft.com/office/drawing/2014/main" id="{8917B3C7-13A3-004B-84F3-767D41E45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3573463"/>
            <a:ext cx="322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en-US" sz="1800" b="1">
                <a:solidFill>
                  <a:srgbClr val="E656FF"/>
                </a:solidFill>
                <a:latin typeface="Courier New" panose="02070309020205020404" pitchFamily="49" charset="0"/>
              </a:rPr>
              <a:t>1</a:t>
            </a:r>
            <a:endParaRPr lang="en-US" altLang="en-US" sz="1800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C0FA625C-363D-B345-810B-AFEA624B7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0682" y="5237554"/>
            <a:ext cx="5498440" cy="1325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en-US" sz="1600" b="1" dirty="0" err="1">
                <a:solidFill>
                  <a:srgbClr val="28B968"/>
                </a:solidFill>
              </a:rPr>
              <a:t>AT</a:t>
            </a:r>
            <a:r>
              <a:rPr lang="nl-NL" altLang="en-US" sz="1600" b="1" baseline="-25000" dirty="0" err="1">
                <a:solidFill>
                  <a:srgbClr val="28B968"/>
                </a:solidFill>
              </a:rPr>
              <a:t>min</a:t>
            </a:r>
            <a:r>
              <a:rPr lang="nl-NL" altLang="en-US" sz="1600" b="1" dirty="0">
                <a:solidFill>
                  <a:srgbClr val="28B968"/>
                </a:solidFill>
              </a:rPr>
              <a:t> =  4 </a:t>
            </a:r>
            <a:r>
              <a:rPr lang="en-US" altLang="en-US" sz="1600" dirty="0">
                <a:solidFill>
                  <a:srgbClr val="28B968"/>
                </a:solidFill>
              </a:rPr>
              <a:t>∗</a:t>
            </a:r>
            <a:r>
              <a:rPr lang="nl-NL" altLang="en-US" sz="1600" b="1" dirty="0">
                <a:solidFill>
                  <a:srgbClr val="28B968"/>
                </a:solidFill>
              </a:rPr>
              <a:t> (n – 1)</a:t>
            </a:r>
          </a:p>
          <a:p>
            <a:endParaRPr lang="nl-NL" altLang="en-US" sz="1600" b="1" dirty="0">
              <a:solidFill>
                <a:srgbClr val="28B968"/>
              </a:solidFill>
            </a:endParaRPr>
          </a:p>
          <a:p>
            <a:r>
              <a:rPr lang="nl-NL" altLang="en-US" sz="1600" b="1" dirty="0" err="1">
                <a:solidFill>
                  <a:srgbClr val="28B968"/>
                </a:solidFill>
              </a:rPr>
              <a:t>AT</a:t>
            </a:r>
            <a:r>
              <a:rPr lang="nl-NL" altLang="en-US" sz="1600" b="1" baseline="-25000" dirty="0" err="1">
                <a:solidFill>
                  <a:srgbClr val="28B968"/>
                </a:solidFill>
              </a:rPr>
              <a:t>max</a:t>
            </a:r>
            <a:r>
              <a:rPr lang="nl-NL" altLang="en-US" sz="1600" b="1" dirty="0">
                <a:solidFill>
                  <a:srgbClr val="28B968"/>
                </a:solidFill>
              </a:rPr>
              <a:t> =  4 </a:t>
            </a:r>
            <a:r>
              <a:rPr lang="en-US" altLang="en-US" sz="1600" dirty="0">
                <a:solidFill>
                  <a:srgbClr val="28B968"/>
                </a:solidFill>
              </a:rPr>
              <a:t>∗</a:t>
            </a:r>
            <a:r>
              <a:rPr lang="nl-NL" altLang="en-US" sz="1600" b="1" dirty="0">
                <a:solidFill>
                  <a:srgbClr val="28B968"/>
                </a:solidFill>
              </a:rPr>
              <a:t> (n – 1) +  2 * (1 + 2 + … + (n - 2) + (n - 1))</a:t>
            </a:r>
          </a:p>
          <a:p>
            <a:endParaRPr lang="nl-NL" altLang="en-US" sz="1600" b="1" dirty="0">
              <a:solidFill>
                <a:srgbClr val="28B968"/>
              </a:solidFill>
            </a:endParaRPr>
          </a:p>
          <a:p>
            <a:r>
              <a:rPr lang="nl-NL" altLang="en-US" sz="1600" b="1" dirty="0">
                <a:solidFill>
                  <a:srgbClr val="28B968"/>
                </a:solidFill>
              </a:rPr>
              <a:t>          =  4 </a:t>
            </a:r>
            <a:r>
              <a:rPr lang="en-US" altLang="en-US" sz="1600" dirty="0">
                <a:solidFill>
                  <a:srgbClr val="28B968"/>
                </a:solidFill>
              </a:rPr>
              <a:t>∗ </a:t>
            </a:r>
            <a:r>
              <a:rPr lang="nl-NL" altLang="en-US" sz="1600" b="1" dirty="0">
                <a:solidFill>
                  <a:srgbClr val="28B968"/>
                </a:solidFill>
              </a:rPr>
              <a:t>(n – 1) +  2 * n </a:t>
            </a:r>
            <a:r>
              <a:rPr lang="en-US" altLang="en-US" sz="1600" dirty="0">
                <a:solidFill>
                  <a:srgbClr val="28B968"/>
                </a:solidFill>
              </a:rPr>
              <a:t>∗</a:t>
            </a:r>
            <a:r>
              <a:rPr lang="nl-NL" altLang="en-US" sz="1600" b="1" dirty="0">
                <a:solidFill>
                  <a:srgbClr val="28B968"/>
                </a:solidFill>
              </a:rPr>
              <a:t> (n - 1) / 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B3EBAE0-AD6E-604F-B72C-5E657A0FAF8A}"/>
              </a:ext>
            </a:extLst>
          </p:cNvPr>
          <p:cNvCxnSpPr/>
          <p:nvPr/>
        </p:nvCxnSpPr>
        <p:spPr bwMode="auto">
          <a:xfrm>
            <a:off x="3792478" y="5237554"/>
            <a:ext cx="0" cy="13255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618861-E96D-3841-9DC9-24577E035028}"/>
              </a:ext>
            </a:extLst>
          </p:cNvPr>
          <p:cNvSpPr txBox="1"/>
          <p:nvPr/>
        </p:nvSpPr>
        <p:spPr>
          <a:xfrm>
            <a:off x="2763799" y="5735948"/>
            <a:ext cx="920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</a:t>
            </a:r>
            <a:r>
              <a:rPr lang="en-US" dirty="0" err="1"/>
              <a:t>Totaal</a:t>
            </a:r>
            <a:endParaRPr lang="en-US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B228D3C-5A9F-2245-BF39-A6F2F3C82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1972732"/>
            <a:ext cx="8110537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sz="1800" b="1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18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kern="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insertionSort</a:t>
            </a:r>
            <a:r>
              <a:rPr lang="en-US" altLang="en-US" sz="18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(values)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1800" b="1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for</a:t>
            </a:r>
            <a:r>
              <a:rPr lang="en-US" altLang="en-US" sz="18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kern="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</a:t>
            </a:r>
            <a:r>
              <a:rPr lang="en-US" altLang="en-US" sz="18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b="1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in</a:t>
            </a:r>
            <a:r>
              <a:rPr lang="en-US" altLang="en-US" sz="18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b="1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range</a:t>
            </a:r>
            <a:r>
              <a:rPr lang="en-US" altLang="en-US" sz="18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(1, </a:t>
            </a:r>
            <a:r>
              <a:rPr lang="en-US" altLang="en-US" sz="1800" kern="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len</a:t>
            </a:r>
            <a:r>
              <a:rPr lang="en-US" altLang="en-US" sz="18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(values))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next = values[</a:t>
            </a:r>
            <a:r>
              <a:rPr lang="en-US" altLang="en-US" sz="1800" kern="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</a:t>
            </a:r>
            <a:r>
              <a:rPr lang="en-US" altLang="en-US" sz="18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]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j = </a:t>
            </a:r>
            <a:r>
              <a:rPr lang="en-US" altLang="en-US" sz="1800" kern="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</a:t>
            </a:r>
            <a:endParaRPr lang="en-US" altLang="en-US" sz="1800" kern="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18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</a:t>
            </a:r>
            <a:r>
              <a:rPr lang="en-US" altLang="en-US" sz="1800" b="1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while</a:t>
            </a:r>
            <a:r>
              <a:rPr lang="en-US" altLang="en-US" sz="18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j &gt; 0 </a:t>
            </a:r>
            <a:r>
              <a:rPr lang="en-US" altLang="en-US" sz="1800" b="1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and</a:t>
            </a:r>
            <a:r>
              <a:rPr lang="en-US" altLang="en-US" sz="18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values[j - 1] &gt; next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values[j] = values[j - 1]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j = j - 1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kern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values[j] = next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9BAA4E85-B664-C74B-8E54-DC5A1E29D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4" y="4010773"/>
            <a:ext cx="322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en-US" sz="1800" b="1">
                <a:solidFill>
                  <a:srgbClr val="E656FF"/>
                </a:solidFill>
                <a:latin typeface="Courier New" panose="02070309020205020404" pitchFamily="49" charset="0"/>
              </a:rPr>
              <a:t>1</a:t>
            </a:r>
            <a:endParaRPr lang="en-US" altLang="en-US" sz="180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02DF5-2DA4-E645-B12E-8DBEBE70A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6562" name="Slide Number Placeholder 4">
            <a:extLst>
              <a:ext uri="{FF2B5EF4-FFF2-40B4-BE49-F238E27FC236}">
                <a16:creationId xmlns:a16="http://schemas.microsoft.com/office/drawing/2014/main" id="{CF6416C4-6A1F-FB4D-BC81-EF5CF573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9CD4E2A-DAC8-BF47-8187-D2E9077C6A5B}" type="slidenum">
              <a:rPr lang="en-US" altLang="en-US">
                <a:latin typeface="Helvetica" pitchFamily="2" charset="0"/>
              </a:rPr>
              <a:pPr/>
              <a:t>48</a:t>
            </a:fld>
            <a:endParaRPr lang="en-US" altLang="en-US">
              <a:latin typeface="Helvetica" pitchFamily="2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C038861B-499B-9A4E-81F8-FA649F94A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38" y="533400"/>
            <a:ext cx="8162925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nl-NL" altLang="en-US" sz="4000">
                <a:solidFill>
                  <a:schemeClr val="tx2"/>
                </a:solidFill>
                <a:latin typeface="Helvetica" pitchFamily="2" charset="0"/>
              </a:rPr>
              <a:t>Sorteren door inlassing</a:t>
            </a:r>
            <a:endParaRPr lang="nl-NL" altLang="en-US" sz="4800">
              <a:solidFill>
                <a:schemeClr val="tx2"/>
              </a:solidFill>
              <a:latin typeface="Helvetica" pitchFamily="2" charset="0"/>
            </a:endParaRP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AB62C842-F577-EB41-AA48-A91EB046E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1905000"/>
            <a:ext cx="811053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None/>
            </a:pPr>
            <a:endParaRPr lang="nl-NL" altLang="en-US" sz="2000" dirty="0">
              <a:latin typeface="Helvetica" pitchFamily="2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nl-NL" altLang="en-US" sz="2000" dirty="0" err="1">
                <a:latin typeface="Helvetica" pitchFamily="2" charset="0"/>
              </a:rPr>
              <a:t>ATmin</a:t>
            </a:r>
            <a:r>
              <a:rPr lang="nl-NL" altLang="en-US" sz="2000" dirty="0">
                <a:latin typeface="Helvetica" pitchFamily="2" charset="0"/>
              </a:rPr>
              <a:t>    =  (n-1) </a:t>
            </a:r>
            <a:r>
              <a:rPr lang="en-US" altLang="en-US" sz="2000" dirty="0"/>
              <a:t>∗</a:t>
            </a:r>
            <a:r>
              <a:rPr lang="nl-NL" altLang="en-US" sz="2000" dirty="0">
                <a:latin typeface="Helvetica" pitchFamily="2" charset="0"/>
              </a:rPr>
              <a:t> 4		(reeds gesorteerde lijst)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nl-NL" altLang="en-US" sz="2000" dirty="0" err="1">
                <a:latin typeface="Helvetica" pitchFamily="2" charset="0"/>
              </a:rPr>
              <a:t>ATmax</a:t>
            </a:r>
            <a:r>
              <a:rPr lang="nl-NL" altLang="en-US" sz="2000" dirty="0">
                <a:latin typeface="Helvetica" pitchFamily="2" charset="0"/>
              </a:rPr>
              <a:t>   =  (n-1) </a:t>
            </a:r>
            <a:r>
              <a:rPr lang="en-US" altLang="en-US" sz="2000" dirty="0"/>
              <a:t>∗</a:t>
            </a:r>
            <a:r>
              <a:rPr lang="nl-NL" altLang="en-US" sz="2000" dirty="0">
                <a:latin typeface="Helvetica" pitchFamily="2" charset="0"/>
              </a:rPr>
              <a:t> 4	+    2 * ( (n-1) + (n-2) + ... + 2 + 1 )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None/>
            </a:pPr>
            <a:r>
              <a:rPr lang="nl-NL" altLang="en-US" sz="2000" dirty="0">
                <a:latin typeface="Helvetica" pitchFamily="2" charset="0"/>
              </a:rPr>
              <a:t> 		==&gt;    </a:t>
            </a:r>
            <a:r>
              <a:rPr lang="nl-NL" altLang="en-US" sz="2000" dirty="0" err="1">
                <a:latin typeface="Helvetica" pitchFamily="2" charset="0"/>
              </a:rPr>
              <a:t>ATmax</a:t>
            </a:r>
            <a:r>
              <a:rPr lang="nl-NL" altLang="en-US" sz="2000" dirty="0">
                <a:latin typeface="Helvetica" pitchFamily="2" charset="0"/>
              </a:rPr>
              <a:t>   = (n-1) </a:t>
            </a:r>
            <a:r>
              <a:rPr lang="en-US" altLang="en-US" sz="2000" dirty="0"/>
              <a:t>∗</a:t>
            </a:r>
            <a:r>
              <a:rPr lang="nl-NL" altLang="en-US" sz="2000" dirty="0">
                <a:latin typeface="Helvetica" pitchFamily="2" charset="0"/>
              </a:rPr>
              <a:t> 2 + 2 * n </a:t>
            </a:r>
            <a:r>
              <a:rPr lang="en-US" altLang="en-US" sz="2000" dirty="0"/>
              <a:t>∗</a:t>
            </a:r>
            <a:r>
              <a:rPr lang="nl-NL" altLang="en-US" sz="2000" dirty="0">
                <a:latin typeface="Helvetica" pitchFamily="2" charset="0"/>
              </a:rPr>
              <a:t> (n-1) / 2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endParaRPr lang="nl-NL" altLang="en-US" sz="2000" dirty="0">
              <a:latin typeface="Helvetica" pitchFamily="2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nl-NL" altLang="en-US" sz="2000" dirty="0" err="1">
                <a:latin typeface="Helvetica" pitchFamily="2" charset="0"/>
              </a:rPr>
              <a:t>ATgem</a:t>
            </a:r>
            <a:r>
              <a:rPr lang="nl-NL" altLang="en-US" sz="2000" dirty="0">
                <a:latin typeface="Helvetica" pitchFamily="2" charset="0"/>
              </a:rPr>
              <a:t> =  (</a:t>
            </a:r>
            <a:r>
              <a:rPr lang="nl-NL" altLang="en-US" sz="2000" dirty="0" err="1">
                <a:latin typeface="Helvetica" pitchFamily="2" charset="0"/>
              </a:rPr>
              <a:t>ATmax</a:t>
            </a:r>
            <a:r>
              <a:rPr lang="nl-NL" altLang="en-US" sz="2000" dirty="0">
                <a:latin typeface="Helvetica" pitchFamily="2" charset="0"/>
              </a:rPr>
              <a:t> + </a:t>
            </a:r>
            <a:r>
              <a:rPr lang="nl-NL" altLang="en-US" sz="2000" dirty="0" err="1">
                <a:latin typeface="Helvetica" pitchFamily="2" charset="0"/>
              </a:rPr>
              <a:t>ATmin</a:t>
            </a:r>
            <a:r>
              <a:rPr lang="nl-NL" altLang="en-US" sz="2000" dirty="0">
                <a:latin typeface="Helvetica" pitchFamily="2" charset="0"/>
              </a:rPr>
              <a:t>) / 2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None/>
            </a:pPr>
            <a:endParaRPr lang="nl-NL" altLang="en-US" sz="2000" dirty="0">
              <a:latin typeface="Helvetica" pitchFamily="2" charset="0"/>
            </a:endParaRPr>
          </a:p>
        </p:txBody>
      </p:sp>
      <p:sp>
        <p:nvSpPr>
          <p:cNvPr id="66565" name="Slide Number Placeholder 1">
            <a:extLst>
              <a:ext uri="{FF2B5EF4-FFF2-40B4-BE49-F238E27FC236}">
                <a16:creationId xmlns:a16="http://schemas.microsoft.com/office/drawing/2014/main" id="{E911B802-7445-0F4F-800C-8DF8A141E760}"/>
              </a:ext>
            </a:extLst>
          </p:cNvPr>
          <p:cNvSpPr txBox="1">
            <a:spLocks/>
          </p:cNvSpPr>
          <p:nvPr/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86B808F9-75DA-C743-8D38-7D4F522E5EC2}" type="slidenum">
              <a:rPr lang="en-US" altLang="en-US">
                <a:latin typeface="Helvetica" pitchFamily="2" charset="0"/>
              </a:rPr>
              <a:pPr algn="r" eaLnBrk="1" hangingPunct="1"/>
              <a:t>48</a:t>
            </a:fld>
            <a:endParaRPr lang="en-US" altLang="en-US">
              <a:latin typeface="Helvetica" pitchFamily="2" charset="0"/>
            </a:endParaRPr>
          </a:p>
        </p:txBody>
      </p:sp>
      <p:sp>
        <p:nvSpPr>
          <p:cNvPr id="66566" name="Text Box 9">
            <a:extLst>
              <a:ext uri="{FF2B5EF4-FFF2-40B4-BE49-F238E27FC236}">
                <a16:creationId xmlns:a16="http://schemas.microsoft.com/office/drawing/2014/main" id="{225980D0-8FCA-F74B-ACD5-AA375ADE6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25" y="4581525"/>
            <a:ext cx="1293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600" b="1" dirty="0">
                <a:solidFill>
                  <a:srgbClr val="28B968"/>
                </a:solidFill>
              </a:rPr>
              <a:t>O(n</a:t>
            </a:r>
            <a:r>
              <a:rPr lang="en-US" altLang="en-US" sz="3600" b="1" baseline="30000" dirty="0">
                <a:solidFill>
                  <a:srgbClr val="28B968"/>
                </a:solidFill>
              </a:rPr>
              <a:t>2</a:t>
            </a:r>
            <a:r>
              <a:rPr lang="en-US" altLang="en-US" sz="3600" b="1" dirty="0">
                <a:solidFill>
                  <a:srgbClr val="28B968"/>
                </a:solidFill>
              </a:rPr>
              <a:t>)</a:t>
            </a:r>
          </a:p>
        </p:txBody>
      </p:sp>
    </p:spTree>
  </p:cSld>
  <p:clrMapOvr>
    <a:masterClrMapping/>
  </p:clrMapOvr>
  <p:transition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5E62C94-4E5C-E64E-BB0E-DDB9C2B9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71682" name="Text Box 3">
            <a:extLst>
              <a:ext uri="{FF2B5EF4-FFF2-40B4-BE49-F238E27FC236}">
                <a16:creationId xmlns:a16="http://schemas.microsoft.com/office/drawing/2014/main" id="{4952C364-C4A8-7146-BE55-60B70809C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8229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nl-NL" altLang="en-US" sz="3600" dirty="0">
                <a:latin typeface="Helvetica" pitchFamily="2" charset="0"/>
              </a:rPr>
              <a:t>1.5  Sorteren door </a:t>
            </a:r>
            <a:r>
              <a:rPr lang="nl-NL" altLang="en-US" sz="3600" u="sng" dirty="0">
                <a:latin typeface="Helvetica" pitchFamily="2" charset="0"/>
              </a:rPr>
              <a:t>samenvoeging</a:t>
            </a:r>
            <a:br>
              <a:rPr lang="nl-NL" altLang="en-US" sz="3600" dirty="0">
                <a:latin typeface="Helvetica" pitchFamily="2" charset="0"/>
              </a:rPr>
            </a:br>
            <a:r>
              <a:rPr lang="nl-NL" altLang="en-US" sz="3600" dirty="0">
                <a:latin typeface="Helvetica" pitchFamily="2" charset="0"/>
              </a:rPr>
              <a:t>			(</a:t>
            </a:r>
            <a:r>
              <a:rPr lang="nl-NL" altLang="en-US" sz="3600" dirty="0" err="1">
                <a:latin typeface="Helvetica" pitchFamily="2" charset="0"/>
              </a:rPr>
              <a:t>mergesort</a:t>
            </a:r>
            <a:r>
              <a:rPr lang="nl-NL" altLang="en-US" sz="3600" dirty="0">
                <a:latin typeface="Helvetica" pitchFamily="2" charset="0"/>
              </a:rPr>
              <a:t>)</a:t>
            </a:r>
          </a:p>
        </p:txBody>
      </p:sp>
      <p:sp>
        <p:nvSpPr>
          <p:cNvPr id="71683" name="Text Box 4">
            <a:extLst>
              <a:ext uri="{FF2B5EF4-FFF2-40B4-BE49-F238E27FC236}">
                <a16:creationId xmlns:a16="http://schemas.microsoft.com/office/drawing/2014/main" id="{D4A81396-2EF7-1B41-A659-F0B0EFFD8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05000"/>
            <a:ext cx="8382000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200"/>
              </a:spcBef>
              <a:buFontTx/>
              <a:buChar char="•"/>
            </a:pPr>
            <a:endParaRPr lang="nl-NL" altLang="en-US" sz="2400" dirty="0"/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nl-NL" altLang="en-US" sz="2400" dirty="0"/>
              <a:t>Veronderstel n is een macht van 2: n = 2</a:t>
            </a:r>
            <a:r>
              <a:rPr lang="nl-NL" altLang="en-US" sz="2400" baseline="30000" dirty="0"/>
              <a:t>m</a:t>
            </a:r>
            <a:r>
              <a:rPr lang="nl-NL" altLang="en-US" sz="2400" dirty="0"/>
              <a:t> </a:t>
            </a:r>
          </a:p>
          <a:p>
            <a:pPr eaLnBrk="1" hangingPunct="1">
              <a:spcBef>
                <a:spcPts val="1200"/>
              </a:spcBef>
            </a:pPr>
            <a:endParaRPr lang="nl-NL" altLang="en-US" sz="2400" dirty="0"/>
          </a:p>
        </p:txBody>
      </p:sp>
      <p:sp>
        <p:nvSpPr>
          <p:cNvPr id="71684" name="Slide Number Placeholder 1">
            <a:extLst>
              <a:ext uri="{FF2B5EF4-FFF2-40B4-BE49-F238E27FC236}">
                <a16:creationId xmlns:a16="http://schemas.microsoft.com/office/drawing/2014/main" id="{0481BB69-2AF6-AA49-9ECD-AF9A9074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B65B746-6584-9544-BB18-79064614332D}" type="slidenum">
              <a:rPr lang="en-US" altLang="en-US">
                <a:latin typeface="Helvetica" pitchFamily="2" charset="0"/>
              </a:rPr>
              <a:pPr/>
              <a:t>49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E113-EDEF-1A4A-B9EF-16486C42C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CB46D-B567-CE4D-9EE1-59D88C001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verwachtingen</a:t>
            </a:r>
            <a:r>
              <a:rPr lang="en-US" dirty="0"/>
              <a:t> van </a:t>
            </a:r>
            <a:r>
              <a:rPr lang="en-US" dirty="0" err="1"/>
              <a:t>gebruikers</a:t>
            </a:r>
            <a:r>
              <a:rPr lang="en-US" dirty="0"/>
              <a:t>…!?</a:t>
            </a:r>
          </a:p>
          <a:p>
            <a:pPr lvl="2"/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algoritme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web-search?</a:t>
            </a:r>
          </a:p>
          <a:p>
            <a:pPr lvl="2"/>
            <a:r>
              <a:rPr lang="en-US" dirty="0"/>
              <a:t>auto-</a:t>
            </a:r>
            <a:r>
              <a:rPr lang="en-US" dirty="0" err="1"/>
              <a:t>navigatie</a:t>
            </a:r>
            <a:r>
              <a:rPr lang="en-US" dirty="0"/>
              <a:t> / pad-planning?</a:t>
            </a:r>
          </a:p>
          <a:p>
            <a:pPr lvl="2"/>
            <a:r>
              <a:rPr lang="en-US" dirty="0" err="1"/>
              <a:t>sociale</a:t>
            </a:r>
            <a:r>
              <a:rPr lang="en-US" dirty="0"/>
              <a:t> media?</a:t>
            </a:r>
          </a:p>
          <a:p>
            <a:pPr lvl="2"/>
            <a:endParaRPr lang="en-US" dirty="0"/>
          </a:p>
          <a:p>
            <a:r>
              <a:rPr lang="en-US" dirty="0" err="1"/>
              <a:t>realistisch</a:t>
            </a:r>
            <a:endParaRPr lang="en-US" dirty="0"/>
          </a:p>
          <a:p>
            <a:pPr lvl="2"/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algoritme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300TByte </a:t>
            </a:r>
            <a:r>
              <a:rPr lang="en-US" dirty="0" err="1"/>
              <a:t>zou</a:t>
            </a:r>
            <a:r>
              <a:rPr lang="en-US" dirty="0"/>
              <a:t> </a:t>
            </a:r>
            <a:r>
              <a:rPr lang="en-US" dirty="0" err="1"/>
              <a:t>nodig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(</a:t>
            </a:r>
            <a:r>
              <a:rPr lang="en-US" dirty="0" err="1"/>
              <a:t>geheugen</a:t>
            </a:r>
            <a:r>
              <a:rPr lang="en-US" dirty="0"/>
              <a:t>)??</a:t>
            </a:r>
          </a:p>
          <a:p>
            <a:pPr lvl="2"/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algoritme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+- 30 </a:t>
            </a:r>
            <a:r>
              <a:rPr lang="en-US" dirty="0" err="1"/>
              <a:t>jaar</a:t>
            </a:r>
            <a:r>
              <a:rPr lang="en-US" dirty="0"/>
              <a:t> </a:t>
            </a:r>
            <a:r>
              <a:rPr lang="en-US" dirty="0" err="1"/>
              <a:t>rekentijd</a:t>
            </a:r>
            <a:r>
              <a:rPr lang="en-US" dirty="0"/>
              <a:t> </a:t>
            </a:r>
            <a:r>
              <a:rPr lang="en-US" dirty="0" err="1"/>
              <a:t>zou</a:t>
            </a:r>
            <a:r>
              <a:rPr lang="en-US" dirty="0"/>
              <a:t> </a:t>
            </a:r>
            <a:r>
              <a:rPr lang="en-US" dirty="0" err="1"/>
              <a:t>nodig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(</a:t>
            </a:r>
            <a:r>
              <a:rPr lang="en-US" dirty="0" err="1"/>
              <a:t>tijd</a:t>
            </a:r>
            <a:r>
              <a:rPr lang="en-US" dirty="0"/>
              <a:t>)??</a:t>
            </a:r>
          </a:p>
        </p:txBody>
      </p:sp>
    </p:spTree>
    <p:extLst>
      <p:ext uri="{BB962C8B-B14F-4D97-AF65-F5344CB8AC3E}">
        <p14:creationId xmlns:p14="http://schemas.microsoft.com/office/powerpoint/2010/main" val="1077440209"/>
      </p:ext>
    </p:extLst>
  </p:cSld>
  <p:clrMapOvr>
    <a:masterClrMapping/>
  </p:clrMapOvr>
  <p:transition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>
            <a:extLst>
              <a:ext uri="{FF2B5EF4-FFF2-40B4-BE49-F238E27FC236}">
                <a16:creationId xmlns:a16="http://schemas.microsoft.com/office/drawing/2014/main" id="{9615D21C-41EA-2640-AE44-02653F91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err="1">
                <a:ea typeface="ＭＳ Ｐゴシック" panose="020B0600070205080204" pitchFamily="34" charset="-128"/>
              </a:rPr>
              <a:t>Sorteren</a:t>
            </a:r>
            <a:r>
              <a:rPr lang="en-US" altLang="en-US" sz="4000" dirty="0">
                <a:ea typeface="ＭＳ Ｐゴシック" panose="020B0600070205080204" pitchFamily="34" charset="-128"/>
              </a:rPr>
              <a:t> door </a:t>
            </a:r>
            <a:r>
              <a:rPr lang="en-US" altLang="en-US" sz="4000" dirty="0" err="1">
                <a:ea typeface="ＭＳ Ｐゴシック" panose="020B0600070205080204" pitchFamily="34" charset="-128"/>
              </a:rPr>
              <a:t>samenvoegen</a:t>
            </a:r>
            <a:br>
              <a:rPr lang="en-US" altLang="en-US" sz="4000" dirty="0">
                <a:ea typeface="ＭＳ Ｐゴシック" panose="020B0600070205080204" pitchFamily="34" charset="-128"/>
              </a:rPr>
            </a:br>
            <a:r>
              <a:rPr lang="en-US" altLang="en-US" sz="4000" dirty="0">
                <a:ea typeface="ＭＳ Ｐゴシック" panose="020B0600070205080204" pitchFamily="34" charset="-128"/>
              </a:rPr>
              <a:t>		</a:t>
            </a:r>
            <a:r>
              <a:rPr lang="en-US" altLang="en-US" sz="3200" dirty="0">
                <a:ea typeface="ＭＳ Ｐゴシック" panose="020B0600070205080204" pitchFamily="34" charset="-128"/>
              </a:rPr>
              <a:t>A(n) = ‘</a:t>
            </a:r>
            <a:r>
              <a:rPr lang="en-US" altLang="en-US" sz="3200" dirty="0" err="1">
                <a:ea typeface="ＭＳ Ｐゴシック" panose="020B0600070205080204" pitchFamily="34" charset="-128"/>
              </a:rPr>
              <a:t>aantal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 err="1">
                <a:ea typeface="ＭＳ Ｐゴシック" panose="020B0600070205080204" pitchFamily="34" charset="-128"/>
              </a:rPr>
              <a:t>operaties</a:t>
            </a:r>
            <a:r>
              <a:rPr lang="en-US" altLang="en-US" sz="3200" dirty="0">
                <a:ea typeface="ＭＳ Ｐゴシック" panose="020B0600070205080204" pitchFamily="34" charset="-128"/>
              </a:rPr>
              <a:t>’</a:t>
            </a:r>
          </a:p>
        </p:txBody>
      </p:sp>
      <p:sp>
        <p:nvSpPr>
          <p:cNvPr id="73730" name="Content Placeholder 2">
            <a:extLst>
              <a:ext uri="{FF2B5EF4-FFF2-40B4-BE49-F238E27FC236}">
                <a16:creationId xmlns:a16="http://schemas.microsoft.com/office/drawing/2014/main" id="{0BC61A01-ED78-8E4F-BD15-1434E7DAC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2287776"/>
            <a:ext cx="8110538" cy="41910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mergeSort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(values) :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len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(values) &lt;= 1 :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return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mid =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len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(values) // 2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first = values[ : mid]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second = values[mid : ]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mergeSort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(first)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mergeSort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(second)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mergeLists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(first, second, values)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53253" name="Text Box 8">
            <a:extLst>
              <a:ext uri="{FF2B5EF4-FFF2-40B4-BE49-F238E27FC236}">
                <a16:creationId xmlns:a16="http://schemas.microsoft.com/office/drawing/2014/main" id="{3D5B5FBD-8B48-9740-A025-554FA7074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1145" y="2448947"/>
            <a:ext cx="31686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>
              <a:spcBef>
                <a:spcPts val="1200"/>
              </a:spcBef>
            </a:pPr>
            <a:r>
              <a:rPr lang="nl-NL" altLang="en-US" sz="2000" b="1" dirty="0">
                <a:solidFill>
                  <a:srgbClr val="28B968"/>
                </a:solidFill>
              </a:rPr>
              <a:t>3 operaties (verwaarlozen)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C71FA43-043E-F547-AEB8-2731CF677E65}"/>
              </a:ext>
            </a:extLst>
          </p:cNvPr>
          <p:cNvCxnSpPr>
            <a:cxnSpLocks/>
          </p:cNvCxnSpPr>
          <p:nvPr/>
        </p:nvCxnSpPr>
        <p:spPr bwMode="auto">
          <a:xfrm flipV="1">
            <a:off x="4233333" y="2810150"/>
            <a:ext cx="1405467" cy="6611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7D05A8-C303-DD48-A818-2F440C954144}"/>
              </a:ext>
            </a:extLst>
          </p:cNvPr>
          <p:cNvCxnSpPr>
            <a:cxnSpLocks/>
          </p:cNvCxnSpPr>
          <p:nvPr/>
        </p:nvCxnSpPr>
        <p:spPr bwMode="auto">
          <a:xfrm flipV="1">
            <a:off x="4326466" y="3588743"/>
            <a:ext cx="1312334" cy="2838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82A5ACC-EDF2-EC4F-B450-D700DD7211D0}"/>
              </a:ext>
            </a:extLst>
          </p:cNvPr>
          <p:cNvSpPr/>
          <p:nvPr/>
        </p:nvSpPr>
        <p:spPr>
          <a:xfrm>
            <a:off x="5042481" y="1902666"/>
            <a:ext cx="1378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spcBef>
                <a:spcPts val="1200"/>
              </a:spcBef>
            </a:pPr>
            <a:r>
              <a:rPr lang="nl-NL" altLang="en-US" sz="2000" b="1" dirty="0">
                <a:solidFill>
                  <a:srgbClr val="067734"/>
                </a:solidFill>
              </a:rPr>
              <a:t>A(n) =</a:t>
            </a: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5E9E851B-451D-A542-8AAD-162DBB1A4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1145" y="4967014"/>
            <a:ext cx="31686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>
              <a:spcBef>
                <a:spcPts val="1200"/>
              </a:spcBef>
            </a:pPr>
            <a:r>
              <a:rPr lang="nl-NL" altLang="en-US" sz="2000" b="1" dirty="0">
                <a:solidFill>
                  <a:srgbClr val="28B968"/>
                </a:solidFill>
              </a:rPr>
              <a:t>+ 2 keer A (n/2)</a:t>
            </a:r>
            <a:endParaRPr lang="nl-NL" altLang="ja-JP" sz="2000" b="1" dirty="0">
              <a:solidFill>
                <a:srgbClr val="28B968"/>
              </a:solidFill>
            </a:endParaRPr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3DE75366-ED31-2245-890E-1D92BF6CE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1145" y="5810721"/>
            <a:ext cx="31686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>
              <a:spcBef>
                <a:spcPts val="1200"/>
              </a:spcBef>
            </a:pPr>
            <a:r>
              <a:rPr lang="nl-NL" altLang="en-US" sz="2000" b="1" dirty="0">
                <a:solidFill>
                  <a:srgbClr val="28B968"/>
                </a:solidFill>
              </a:rPr>
              <a:t>+ </a:t>
            </a:r>
            <a:r>
              <a:rPr lang="nl-NL" altLang="en-US" sz="2000" b="1" dirty="0" err="1">
                <a:solidFill>
                  <a:srgbClr val="28B968"/>
                </a:solidFill>
              </a:rPr>
              <a:t>A_merge_lists</a:t>
            </a:r>
            <a:r>
              <a:rPr lang="nl-NL" altLang="en-US" sz="2000" b="1" dirty="0">
                <a:solidFill>
                  <a:srgbClr val="28B968"/>
                </a:solidFill>
              </a:rPr>
              <a:t> (n)</a:t>
            </a:r>
            <a:endParaRPr lang="nl-NL" altLang="ja-JP" sz="2000" b="1" dirty="0">
              <a:solidFill>
                <a:srgbClr val="28B968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021022-45A5-1144-8670-DFBBA1D72D58}"/>
              </a:ext>
            </a:extLst>
          </p:cNvPr>
          <p:cNvCxnSpPr>
            <a:cxnSpLocks/>
          </p:cNvCxnSpPr>
          <p:nvPr/>
        </p:nvCxnSpPr>
        <p:spPr bwMode="auto">
          <a:xfrm>
            <a:off x="3606800" y="4903032"/>
            <a:ext cx="2125133" cy="2274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168F9D-26B1-F44F-9756-3D8868CA545E}"/>
              </a:ext>
            </a:extLst>
          </p:cNvPr>
          <p:cNvCxnSpPr>
            <a:cxnSpLocks/>
          </p:cNvCxnSpPr>
          <p:nvPr/>
        </p:nvCxnSpPr>
        <p:spPr bwMode="auto">
          <a:xfrm>
            <a:off x="3606800" y="5686028"/>
            <a:ext cx="2125133" cy="2376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2EB660E-4532-8F4C-8A3A-B24A0A09F70C}"/>
              </a:ext>
            </a:extLst>
          </p:cNvPr>
          <p:cNvSpPr/>
          <p:nvPr/>
        </p:nvSpPr>
        <p:spPr>
          <a:xfrm>
            <a:off x="871538" y="6373225"/>
            <a:ext cx="66658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spcBef>
                <a:spcPts val="1200"/>
              </a:spcBef>
            </a:pPr>
            <a:r>
              <a:rPr lang="nl-NL" altLang="en-US" sz="2000" b="1" dirty="0">
                <a:solidFill>
                  <a:srgbClr val="067734"/>
                </a:solidFill>
              </a:rPr>
              <a:t>A(n) =  </a:t>
            </a:r>
            <a:r>
              <a:rPr lang="nl-NL" altLang="en-US" sz="2000" b="1" dirty="0" err="1">
                <a:solidFill>
                  <a:srgbClr val="067734"/>
                </a:solidFill>
              </a:rPr>
              <a:t>K_copy</a:t>
            </a:r>
            <a:r>
              <a:rPr lang="nl-NL" altLang="en-US" sz="2000" b="1" dirty="0">
                <a:solidFill>
                  <a:srgbClr val="067734"/>
                </a:solidFill>
              </a:rPr>
              <a:t> * n  + 2* A(n/2) + </a:t>
            </a:r>
            <a:r>
              <a:rPr lang="nl-NL" altLang="en-US" sz="2000" b="1" dirty="0" err="1">
                <a:solidFill>
                  <a:srgbClr val="067734"/>
                </a:solidFill>
              </a:rPr>
              <a:t>A_merge_list</a:t>
            </a:r>
            <a:r>
              <a:rPr lang="nl-NL" altLang="en-US" sz="2000" b="1" dirty="0">
                <a:solidFill>
                  <a:srgbClr val="067734"/>
                </a:solidFill>
              </a:rPr>
              <a:t>(n)</a:t>
            </a:r>
          </a:p>
        </p:txBody>
      </p:sp>
      <p:sp>
        <p:nvSpPr>
          <p:cNvPr id="29" name="Text Box 8">
            <a:extLst>
              <a:ext uri="{FF2B5EF4-FFF2-40B4-BE49-F238E27FC236}">
                <a16:creationId xmlns:a16="http://schemas.microsoft.com/office/drawing/2014/main" id="{2D5EBD94-8B05-7748-A70C-F35000ED8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1145" y="3246315"/>
            <a:ext cx="316865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>
              <a:spcBef>
                <a:spcPts val="1200"/>
              </a:spcBef>
            </a:pPr>
            <a:r>
              <a:rPr lang="nl-NL" altLang="en-US" sz="2000" b="1" dirty="0">
                <a:solidFill>
                  <a:srgbClr val="28B968"/>
                </a:solidFill>
              </a:rPr>
              <a:t>+ 2 keer n/2 (dus = n) operaties om de elementen te kopiëren naar de 2 deellijsten (</a:t>
            </a:r>
            <a:r>
              <a:rPr lang="nl-NL" altLang="en-US" sz="2000" b="1" dirty="0" err="1">
                <a:solidFill>
                  <a:srgbClr val="28B968"/>
                </a:solidFill>
              </a:rPr>
              <a:t>K_copy</a:t>
            </a:r>
            <a:r>
              <a:rPr lang="nl-NL" altLang="en-US" sz="2000" b="1" dirty="0">
                <a:solidFill>
                  <a:srgbClr val="28B968"/>
                </a:solidFill>
              </a:rPr>
              <a:t>)</a:t>
            </a:r>
            <a:endParaRPr lang="nl-NL" altLang="ja-JP" sz="2000" b="1" dirty="0">
              <a:solidFill>
                <a:srgbClr val="28B968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/>
      <p:bldP spid="9" grpId="0"/>
      <p:bldP spid="16" grpId="0"/>
      <p:bldP spid="17" grpId="0"/>
      <p:bldP spid="15" grpId="0"/>
      <p:bldP spid="2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Content Placeholder 2">
            <a:extLst>
              <a:ext uri="{FF2B5EF4-FFF2-40B4-BE49-F238E27FC236}">
                <a16:creationId xmlns:a16="http://schemas.microsoft.com/office/drawing/2014/main" id="{DF6C621A-35AE-6D49-8150-7B33EC09C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744" y="569119"/>
            <a:ext cx="8908256" cy="4191000"/>
          </a:xfrm>
          <a:solidFill>
            <a:schemeClr val="bg1"/>
          </a:solidFill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mergeLists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(first, second, values) :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iFirst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= 0  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iSecond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= 0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j = 0        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while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iFirst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&lt;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len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(first)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iSecond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&lt;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len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(second) :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first[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iFirst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] &lt; second[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iSecond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] :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values[j] = first[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iFirst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]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iFirst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iFirst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+ 1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else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: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values[j] = second[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iSecond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]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iSecond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iSecond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+ 1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000" dirty="0">
                <a:solidFill>
                  <a:srgbClr val="0073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j = j + 1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0589A-FAF9-8743-AAC9-3C0B9D141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43213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</p:spTree>
  </p:cSld>
  <p:clrMapOvr>
    <a:masterClrMapping/>
  </p:clrMapOvr>
  <p:transition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Content Placeholder 2">
            <a:extLst>
              <a:ext uri="{FF2B5EF4-FFF2-40B4-BE49-F238E27FC236}">
                <a16:creationId xmlns:a16="http://schemas.microsoft.com/office/drawing/2014/main" id="{3239DFDD-4C96-F849-BB9C-1CA178EF7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13" y="753533"/>
            <a:ext cx="8110537" cy="4191000"/>
          </a:xfrm>
          <a:solidFill>
            <a:schemeClr val="bg1"/>
          </a:solidFill>
        </p:spPr>
        <p:txBody>
          <a:bodyPr/>
          <a:lstStyle/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while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iFirst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&lt;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len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(first) : 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values[j] = first[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iFirst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] 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iFirst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iFirst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+ 1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j = j + 1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while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iSecond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&lt;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len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(second) :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values[j] = second[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iSecond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] 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iSecond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iSecond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+ 1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j = j + 1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4000" dirty="0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D5AB3-0AA3-594A-96F5-7D10BC31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</p:spTree>
  </p:cSld>
  <p:clrMapOvr>
    <a:masterClrMapping/>
  </p:clrMapOvr>
  <p:transition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902E-0463-8143-8096-762CA8E11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A_merge_lists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1C62A1-39A5-D949-A5B9-EBBC9D70C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1905000"/>
            <a:ext cx="8718550" cy="4191000"/>
          </a:xfrm>
        </p:spPr>
        <p:txBody>
          <a:bodyPr/>
          <a:lstStyle/>
          <a:p>
            <a:r>
              <a:rPr lang="en-US" dirty="0" err="1"/>
              <a:t>Redenering</a:t>
            </a:r>
            <a:endParaRPr lang="en-US" dirty="0"/>
          </a:p>
          <a:p>
            <a:pPr lvl="1"/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elementen</a:t>
            </a:r>
            <a:r>
              <a:rPr lang="en-US" dirty="0"/>
              <a:t> van </a:t>
            </a:r>
            <a:r>
              <a:rPr lang="en-US" dirty="0" err="1"/>
              <a:t>zowel</a:t>
            </a:r>
            <a:r>
              <a:rPr lang="en-US" dirty="0"/>
              <a:t> first </a:t>
            </a:r>
            <a:r>
              <a:rPr lang="en-US" dirty="0" err="1"/>
              <a:t>als</a:t>
            </a:r>
            <a:r>
              <a:rPr lang="en-US" dirty="0"/>
              <a:t> second </a:t>
            </a:r>
            <a:r>
              <a:rPr lang="en-US" dirty="0" err="1"/>
              <a:t>moeten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overlopen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gecopieerd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 values.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sz="2400" dirty="0" err="1"/>
              <a:t>A_merge_lists</a:t>
            </a:r>
            <a:r>
              <a:rPr lang="en-US" sz="2400" dirty="0"/>
              <a:t> =  </a:t>
            </a:r>
            <a:r>
              <a:rPr lang="en-US" sz="2400" dirty="0" err="1"/>
              <a:t>K_merge</a:t>
            </a:r>
            <a:r>
              <a:rPr lang="en-US" sz="2400" dirty="0"/>
              <a:t> * (</a:t>
            </a:r>
            <a:r>
              <a:rPr lang="en-US" sz="2400" dirty="0" err="1"/>
              <a:t>aantal_el</a:t>
            </a:r>
            <a:r>
              <a:rPr lang="en-US" sz="2400" dirty="0"/>
              <a:t> (first) +</a:t>
            </a:r>
            <a:br>
              <a:rPr lang="en-US" sz="2400" dirty="0"/>
            </a:br>
            <a:r>
              <a:rPr lang="en-US" sz="2400" dirty="0"/>
              <a:t> 			                   </a:t>
            </a:r>
            <a:r>
              <a:rPr lang="en-US" sz="2400" dirty="0" err="1"/>
              <a:t>aantal_elementen</a:t>
            </a:r>
            <a:r>
              <a:rPr lang="en-US" sz="2400" dirty="0"/>
              <a:t> (second) )</a:t>
            </a:r>
          </a:p>
          <a:p>
            <a:pPr marL="457200" lvl="1" indent="0">
              <a:buNone/>
            </a:pPr>
            <a:r>
              <a:rPr lang="en-US" sz="2400" dirty="0" err="1"/>
              <a:t>A_merge_lists</a:t>
            </a:r>
            <a:r>
              <a:rPr lang="en-US" sz="2400" dirty="0"/>
              <a:t> =  </a:t>
            </a:r>
            <a:r>
              <a:rPr lang="en-US" sz="2400" dirty="0" err="1"/>
              <a:t>K_merge</a:t>
            </a:r>
            <a:r>
              <a:rPr lang="en-US" sz="2400" dirty="0"/>
              <a:t> * n</a:t>
            </a:r>
          </a:p>
          <a:p>
            <a:pPr marL="457200" lvl="1" indent="0">
              <a:buNone/>
            </a:pP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toekenning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values + </a:t>
            </a:r>
          </a:p>
          <a:p>
            <a:endParaRPr lang="en-US" dirty="0"/>
          </a:p>
          <a:p>
            <a:r>
              <a:rPr lang="en-US" dirty="0"/>
              <a:t>in de </a:t>
            </a:r>
            <a:r>
              <a:rPr lang="en-US" dirty="0" err="1"/>
              <a:t>meeste</a:t>
            </a:r>
            <a:r>
              <a:rPr lang="en-US" dirty="0"/>
              <a:t> </a:t>
            </a:r>
            <a:r>
              <a:rPr lang="en-US" dirty="0" err="1"/>
              <a:t>gevallen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een</a:t>
            </a:r>
            <a:endParaRPr lang="en-US" dirty="0"/>
          </a:p>
          <a:p>
            <a:endParaRPr lang="en-US" dirty="0"/>
          </a:p>
          <a:p>
            <a:r>
              <a:rPr lang="en-US" dirty="0"/>
              <a:t>element van first met </a:t>
            </a:r>
            <a:r>
              <a:rPr lang="en-US" dirty="0" err="1"/>
              <a:t>een</a:t>
            </a:r>
            <a:r>
              <a:rPr lang="en-US" dirty="0"/>
              <a:t> element</a:t>
            </a:r>
          </a:p>
          <a:p>
            <a:endParaRPr lang="en-US" dirty="0"/>
          </a:p>
          <a:p>
            <a:r>
              <a:rPr lang="en-US" dirty="0"/>
              <a:t>van second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vergeleken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799105"/>
      </p:ext>
    </p:extLst>
  </p:cSld>
  <p:clrMapOvr>
    <a:masterClrMapping/>
  </p:clrMapOvr>
  <p:transition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71CF874-3D38-704C-A397-EEEE57A5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8038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75778" name="Text Box 4">
            <a:extLst>
              <a:ext uri="{FF2B5EF4-FFF2-40B4-BE49-F238E27FC236}">
                <a16:creationId xmlns:a16="http://schemas.microsoft.com/office/drawing/2014/main" id="{03FA9A89-703C-5647-A008-1097B5DAB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50" y="1050281"/>
            <a:ext cx="9144000" cy="544764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 marL="236538" indent="-236538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93738" indent="-236538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nl-NL" altLang="en-US" sz="2400" dirty="0">
                <a:solidFill>
                  <a:srgbClr val="067734"/>
                </a:solidFill>
              </a:rPr>
              <a:t>A(n) =  </a:t>
            </a:r>
            <a:r>
              <a:rPr lang="nl-NL" altLang="en-US" sz="2400" dirty="0" err="1">
                <a:solidFill>
                  <a:srgbClr val="067734"/>
                </a:solidFill>
              </a:rPr>
              <a:t>K_copy</a:t>
            </a:r>
            <a:r>
              <a:rPr lang="nl-NL" altLang="en-US" sz="2400" dirty="0">
                <a:solidFill>
                  <a:srgbClr val="067734"/>
                </a:solidFill>
              </a:rPr>
              <a:t> * n  + 2* A(n/2) +  </a:t>
            </a:r>
            <a:r>
              <a:rPr lang="nl-NL" altLang="en-US" sz="2400" dirty="0" err="1">
                <a:solidFill>
                  <a:srgbClr val="067734"/>
                </a:solidFill>
              </a:rPr>
              <a:t>A_merge_list</a:t>
            </a:r>
            <a:r>
              <a:rPr lang="nl-NL" altLang="en-US" sz="2400" dirty="0">
                <a:solidFill>
                  <a:srgbClr val="067734"/>
                </a:solidFill>
              </a:rPr>
              <a:t>(n)</a:t>
            </a:r>
            <a:br>
              <a:rPr lang="nl-NL" altLang="en-US" sz="2400" dirty="0">
                <a:solidFill>
                  <a:srgbClr val="067734"/>
                </a:solidFill>
              </a:rPr>
            </a:br>
            <a:r>
              <a:rPr lang="nl-NL" altLang="en-US" sz="2400" dirty="0">
                <a:solidFill>
                  <a:srgbClr val="067734"/>
                </a:solidFill>
              </a:rPr>
              <a:t>        =  </a:t>
            </a:r>
            <a:r>
              <a:rPr lang="nl-NL" altLang="en-US" sz="2400" dirty="0" err="1">
                <a:solidFill>
                  <a:srgbClr val="067734"/>
                </a:solidFill>
              </a:rPr>
              <a:t>K_copy</a:t>
            </a:r>
            <a:r>
              <a:rPr lang="nl-NL" altLang="en-US" sz="2400" dirty="0">
                <a:solidFill>
                  <a:srgbClr val="067734"/>
                </a:solidFill>
              </a:rPr>
              <a:t> * n  + 2* A(n/2) +  </a:t>
            </a:r>
            <a:r>
              <a:rPr lang="nl-NL" altLang="en-US" sz="2400" dirty="0" err="1">
                <a:solidFill>
                  <a:srgbClr val="067734"/>
                </a:solidFill>
              </a:rPr>
              <a:t>K_merge</a:t>
            </a:r>
            <a:r>
              <a:rPr lang="nl-NL" altLang="en-US" sz="2400" dirty="0">
                <a:solidFill>
                  <a:srgbClr val="067734"/>
                </a:solidFill>
              </a:rPr>
              <a:t> * n</a:t>
            </a:r>
            <a:br>
              <a:rPr lang="nl-NL" altLang="en-US" sz="2400" dirty="0">
                <a:solidFill>
                  <a:srgbClr val="067734"/>
                </a:solidFill>
              </a:rPr>
            </a:br>
            <a:r>
              <a:rPr lang="nl-NL" altLang="en-US" sz="2400" dirty="0">
                <a:solidFill>
                  <a:srgbClr val="067734"/>
                </a:solidFill>
              </a:rPr>
              <a:t>	=  n * (</a:t>
            </a:r>
            <a:r>
              <a:rPr lang="nl-NL" altLang="en-US" sz="2400" dirty="0" err="1">
                <a:solidFill>
                  <a:srgbClr val="067734"/>
                </a:solidFill>
              </a:rPr>
              <a:t>K_copy</a:t>
            </a:r>
            <a:r>
              <a:rPr lang="nl-NL" altLang="en-US" sz="2400" dirty="0">
                <a:solidFill>
                  <a:srgbClr val="067734"/>
                </a:solidFill>
              </a:rPr>
              <a:t> + </a:t>
            </a:r>
            <a:r>
              <a:rPr lang="nl-NL" altLang="en-US" sz="2400" dirty="0" err="1">
                <a:solidFill>
                  <a:srgbClr val="067734"/>
                </a:solidFill>
              </a:rPr>
              <a:t>K_merge</a:t>
            </a:r>
            <a:r>
              <a:rPr lang="nl-NL" altLang="en-US" sz="2400" dirty="0">
                <a:solidFill>
                  <a:srgbClr val="067734"/>
                </a:solidFill>
              </a:rPr>
              <a:t>)  + 2* A(n/2)</a:t>
            </a:r>
            <a:br>
              <a:rPr lang="nl-NL" altLang="en-US" sz="2400" dirty="0">
                <a:solidFill>
                  <a:srgbClr val="067734"/>
                </a:solidFill>
              </a:rPr>
            </a:br>
            <a:r>
              <a:rPr lang="nl-NL" altLang="en-US" sz="2400" dirty="0">
                <a:solidFill>
                  <a:srgbClr val="067734"/>
                </a:solidFill>
              </a:rPr>
              <a:t>	=  n * K  + 2* A(n/2)</a:t>
            </a:r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nl-NL" altLang="en-US" sz="2400" dirty="0">
                <a:solidFill>
                  <a:srgbClr val="067734"/>
                </a:solidFill>
              </a:rPr>
              <a:t>A(n) =  n * K + 2 * (n/2 * K  + 2* A(n/4) )</a:t>
            </a:r>
            <a:br>
              <a:rPr lang="nl-NL" altLang="en-US" sz="2400" dirty="0">
                <a:solidFill>
                  <a:srgbClr val="067734"/>
                </a:solidFill>
              </a:rPr>
            </a:br>
            <a:r>
              <a:rPr lang="nl-NL" altLang="en-US" sz="2400" dirty="0">
                <a:solidFill>
                  <a:srgbClr val="067734"/>
                </a:solidFill>
              </a:rPr>
              <a:t>	=  n * K + n * K     + 4 * A(n/4)</a:t>
            </a:r>
            <a:br>
              <a:rPr lang="nl-NL" altLang="en-US" sz="2400" dirty="0">
                <a:solidFill>
                  <a:srgbClr val="067734"/>
                </a:solidFill>
              </a:rPr>
            </a:br>
            <a:r>
              <a:rPr lang="nl-NL" altLang="en-US" sz="2400" dirty="0">
                <a:solidFill>
                  <a:srgbClr val="067734"/>
                </a:solidFill>
              </a:rPr>
              <a:t>	=  2 * n*K            + 4 * A(n/4)</a:t>
            </a:r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nl-NL" altLang="en-US" sz="2400" dirty="0">
                <a:solidFill>
                  <a:srgbClr val="067734"/>
                </a:solidFill>
              </a:rPr>
              <a:t>A(n) =  3 * n*K            + 8 * A(n/8)</a:t>
            </a:r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nl-NL" altLang="en-US" sz="2400" dirty="0">
                <a:solidFill>
                  <a:srgbClr val="067734"/>
                </a:solidFill>
              </a:rPr>
              <a:t>…</a:t>
            </a:r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nl-NL" altLang="en-US" sz="2400" dirty="0">
                <a:solidFill>
                  <a:srgbClr val="067734"/>
                </a:solidFill>
              </a:rPr>
              <a:t>A(n) =  k * n*K             + 2</a:t>
            </a:r>
            <a:r>
              <a:rPr lang="nl-NL" altLang="en-US" sz="2400" baseline="30000" dirty="0">
                <a:solidFill>
                  <a:srgbClr val="067734"/>
                </a:solidFill>
              </a:rPr>
              <a:t>k</a:t>
            </a:r>
            <a:r>
              <a:rPr lang="nl-NL" altLang="en-US" sz="2400" dirty="0">
                <a:solidFill>
                  <a:srgbClr val="067734"/>
                </a:solidFill>
              </a:rPr>
              <a:t> A(n/ 2</a:t>
            </a:r>
            <a:r>
              <a:rPr lang="nl-NL" altLang="en-US" sz="2400" baseline="30000" dirty="0">
                <a:solidFill>
                  <a:srgbClr val="067734"/>
                </a:solidFill>
              </a:rPr>
              <a:t>k</a:t>
            </a:r>
            <a:r>
              <a:rPr lang="nl-NL" altLang="en-US" sz="2400" dirty="0">
                <a:solidFill>
                  <a:srgbClr val="067734"/>
                </a:solidFill>
              </a:rPr>
              <a:t>)</a:t>
            </a:r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nl-NL" altLang="en-US" sz="2400" dirty="0">
                <a:solidFill>
                  <a:srgbClr val="067734"/>
                </a:solidFill>
              </a:rPr>
              <a:t>…</a:t>
            </a:r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nl-NL" altLang="en-US" sz="2400" dirty="0">
                <a:solidFill>
                  <a:srgbClr val="067734"/>
                </a:solidFill>
              </a:rPr>
              <a:t>A(n) =  m * n*K   +   n * 1    (</a:t>
            </a:r>
            <a:r>
              <a:rPr lang="nl-NL" altLang="en-US" sz="2000" dirty="0"/>
              <a:t>Omdat n = 2</a:t>
            </a:r>
            <a:r>
              <a:rPr lang="nl-NL" altLang="en-US" sz="2000" baseline="30000" dirty="0"/>
              <a:t>m</a:t>
            </a:r>
            <a:r>
              <a:rPr lang="nl-NL" altLang="en-US" sz="2000" dirty="0"/>
              <a:t>, na laatste opsplitsing: k = m)</a:t>
            </a:r>
            <a:endParaRPr lang="nl-NL" altLang="en-US" sz="2400" dirty="0">
              <a:solidFill>
                <a:srgbClr val="067734"/>
              </a:solidFill>
            </a:endParaRPr>
          </a:p>
        </p:txBody>
      </p:sp>
      <p:sp>
        <p:nvSpPr>
          <p:cNvPr id="76803" name="Text Box 3">
            <a:extLst>
              <a:ext uri="{FF2B5EF4-FFF2-40B4-BE49-F238E27FC236}">
                <a16:creationId xmlns:a16="http://schemas.microsoft.com/office/drawing/2014/main" id="{54C93F69-6DAA-E54D-AE42-48779986F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50" y="43612"/>
            <a:ext cx="8229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nl-NL" altLang="en-US" sz="3600" dirty="0">
                <a:latin typeface="Helvetica" pitchFamily="2" charset="0"/>
              </a:rPr>
              <a:t>Tijdscomplexiteit </a:t>
            </a:r>
            <a:r>
              <a:rPr lang="nl-NL" altLang="en-US" sz="3600" dirty="0" err="1">
                <a:latin typeface="Helvetica" pitchFamily="2" charset="0"/>
              </a:rPr>
              <a:t>mergesort</a:t>
            </a:r>
            <a:endParaRPr lang="nl-NL" altLang="en-US" sz="2400" b="1" dirty="0">
              <a:latin typeface="Lucida Sans" panose="020B0602030504020204" pitchFamily="34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E28140-B2F1-9244-B83A-94329DAEBAC1}"/>
              </a:ext>
            </a:extLst>
          </p:cNvPr>
          <p:cNvSpPr txBox="1"/>
          <p:nvPr/>
        </p:nvSpPr>
        <p:spPr>
          <a:xfrm rot="1155834">
            <a:off x="6280105" y="3505825"/>
            <a:ext cx="2505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Bij</a:t>
            </a:r>
            <a:r>
              <a:rPr lang="en-US" sz="1800" dirty="0"/>
              <a:t> </a:t>
            </a:r>
            <a:r>
              <a:rPr lang="en-US" sz="1800" dirty="0" err="1"/>
              <a:t>iedere</a:t>
            </a:r>
            <a:r>
              <a:rPr lang="en-US" sz="1800" dirty="0"/>
              <a:t> ‘</a:t>
            </a:r>
            <a:r>
              <a:rPr lang="en-US" sz="1800" dirty="0" err="1"/>
              <a:t>opspliting</a:t>
            </a:r>
            <a:r>
              <a:rPr lang="en-US" sz="1800" dirty="0"/>
              <a:t>’,</a:t>
            </a:r>
            <a:br>
              <a:rPr lang="en-US" sz="1800" dirty="0"/>
            </a:br>
            <a:r>
              <a:rPr lang="en-US" sz="1800" dirty="0"/>
              <a:t>n*K extra </a:t>
            </a:r>
            <a:r>
              <a:rPr lang="en-US" sz="1800" dirty="0" err="1"/>
              <a:t>bewerkingen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49AD9-F77C-C743-85CA-814C7931BA32}"/>
              </a:ext>
            </a:extLst>
          </p:cNvPr>
          <p:cNvSpPr txBox="1"/>
          <p:nvPr/>
        </p:nvSpPr>
        <p:spPr>
          <a:xfrm rot="1155834">
            <a:off x="6280105" y="4681818"/>
            <a:ext cx="2505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Bij</a:t>
            </a:r>
            <a:r>
              <a:rPr lang="en-US" sz="1800" dirty="0"/>
              <a:t> </a:t>
            </a:r>
            <a:r>
              <a:rPr lang="en-US" sz="1800" dirty="0" err="1"/>
              <a:t>iedere</a:t>
            </a:r>
            <a:r>
              <a:rPr lang="en-US" sz="1800" dirty="0"/>
              <a:t> ‘</a:t>
            </a:r>
            <a:r>
              <a:rPr lang="en-US" sz="1800" dirty="0" err="1"/>
              <a:t>opspliting</a:t>
            </a:r>
            <a:r>
              <a:rPr lang="en-US" sz="1800" dirty="0"/>
              <a:t>’,</a:t>
            </a:r>
            <a:br>
              <a:rPr lang="en-US" sz="1800" dirty="0"/>
            </a:br>
            <a:r>
              <a:rPr lang="en-US" sz="1800" dirty="0"/>
              <a:t>n*K extra </a:t>
            </a:r>
            <a:r>
              <a:rPr lang="en-US" sz="1800" dirty="0" err="1"/>
              <a:t>bewerkingen</a:t>
            </a:r>
            <a:endParaRPr lang="en-US" sz="18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6DD3E80-6708-0F4F-889D-953A0BFD6C62}"/>
              </a:ext>
            </a:extLst>
          </p:cNvPr>
          <p:cNvSpPr/>
          <p:nvPr/>
        </p:nvSpPr>
        <p:spPr bwMode="auto">
          <a:xfrm>
            <a:off x="2794000" y="2133595"/>
            <a:ext cx="914400" cy="4741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Circular Arrow 3">
            <a:extLst>
              <a:ext uri="{FF2B5EF4-FFF2-40B4-BE49-F238E27FC236}">
                <a16:creationId xmlns:a16="http://schemas.microsoft.com/office/drawing/2014/main" id="{2C2256F2-CD3F-DA43-8D31-277C60812AAF}"/>
              </a:ext>
            </a:extLst>
          </p:cNvPr>
          <p:cNvSpPr/>
          <p:nvPr/>
        </p:nvSpPr>
        <p:spPr bwMode="auto">
          <a:xfrm rot="2827953">
            <a:off x="3504409" y="2025262"/>
            <a:ext cx="765107" cy="760433"/>
          </a:xfrm>
          <a:prstGeom prst="circularArrow">
            <a:avLst>
              <a:gd name="adj1" fmla="val 6268"/>
              <a:gd name="adj2" fmla="val 2411890"/>
              <a:gd name="adj3" fmla="val 20700548"/>
              <a:gd name="adj4" fmla="val 10800000"/>
              <a:gd name="adj5" fmla="val 1878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7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uiExpand="1" build="p" animBg="1"/>
      <p:bldP spid="2" grpId="0"/>
      <p:bldP spid="7" grpId="0"/>
      <p:bldP spid="3" grpId="0" animBg="1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F55E183-31A1-364E-B36F-189BC7BD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78850" name="Text Box 4">
            <a:extLst>
              <a:ext uri="{FF2B5EF4-FFF2-40B4-BE49-F238E27FC236}">
                <a16:creationId xmlns:a16="http://schemas.microsoft.com/office/drawing/2014/main" id="{6337DCB2-5DD1-9E47-82EE-2034B7383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57400"/>
            <a:ext cx="9144000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93738" indent="-236538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nl-NL" altLang="en-US" sz="2400" dirty="0"/>
              <a:t>Conclusie</a:t>
            </a:r>
          </a:p>
          <a:p>
            <a:pPr lvl="1" eaLnBrk="1" hangingPunct="1">
              <a:spcBef>
                <a:spcPts val="1200"/>
              </a:spcBef>
              <a:buFontTx/>
              <a:buChar char="•"/>
            </a:pPr>
            <a:r>
              <a:rPr lang="nl-NL" altLang="en-US" sz="2400" dirty="0">
                <a:solidFill>
                  <a:srgbClr val="067734"/>
                </a:solidFill>
              </a:rPr>
              <a:t>A(n) =  m * n * K + n * 1 </a:t>
            </a:r>
            <a:br>
              <a:rPr lang="nl-NL" altLang="en-US" sz="2400" dirty="0">
                <a:solidFill>
                  <a:srgbClr val="067734"/>
                </a:solidFill>
              </a:rPr>
            </a:br>
            <a:r>
              <a:rPr lang="nl-NL" altLang="en-US" sz="2400" dirty="0">
                <a:solidFill>
                  <a:srgbClr val="067734"/>
                </a:solidFill>
              </a:rPr>
              <a:t>     m = log</a:t>
            </a:r>
            <a:r>
              <a:rPr lang="nl-NL" altLang="en-US" sz="2400" baseline="-25000" dirty="0">
                <a:solidFill>
                  <a:srgbClr val="067734"/>
                </a:solidFill>
              </a:rPr>
              <a:t>2</a:t>
            </a:r>
            <a:r>
              <a:rPr lang="nl-NL" altLang="en-US" sz="2400" dirty="0">
                <a:solidFill>
                  <a:srgbClr val="067734"/>
                </a:solidFill>
              </a:rPr>
              <a:t> n   (</a:t>
            </a:r>
            <a:r>
              <a:rPr lang="nl-NL" altLang="en-US" sz="2000" dirty="0"/>
              <a:t>Omdat n = 2</a:t>
            </a:r>
            <a:r>
              <a:rPr lang="nl-NL" altLang="en-US" sz="2000" baseline="30000" dirty="0"/>
              <a:t>m</a:t>
            </a:r>
            <a:r>
              <a:rPr lang="nl-NL" altLang="en-US" sz="2000" dirty="0"/>
              <a:t>, na laatste opsplitsing: k = m)</a:t>
            </a:r>
          </a:p>
          <a:p>
            <a:pPr lvl="1" eaLnBrk="1" hangingPunct="1">
              <a:spcBef>
                <a:spcPts val="1200"/>
              </a:spcBef>
              <a:buFontTx/>
              <a:buChar char="•"/>
            </a:pPr>
            <a:r>
              <a:rPr lang="nl-NL" altLang="en-US" sz="2400" dirty="0">
                <a:solidFill>
                  <a:srgbClr val="067734"/>
                </a:solidFill>
              </a:rPr>
              <a:t>A(n) = log</a:t>
            </a:r>
            <a:r>
              <a:rPr lang="nl-NL" altLang="en-US" sz="2400" baseline="-25000" dirty="0">
                <a:solidFill>
                  <a:srgbClr val="067734"/>
                </a:solidFill>
              </a:rPr>
              <a:t>2</a:t>
            </a:r>
            <a:r>
              <a:rPr lang="nl-NL" altLang="en-US" sz="2400" dirty="0">
                <a:solidFill>
                  <a:srgbClr val="067734"/>
                </a:solidFill>
              </a:rPr>
              <a:t> n * n   *  K +   (n * 1)</a:t>
            </a:r>
          </a:p>
          <a:p>
            <a:pPr marL="800100" lvl="1" indent="-34290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nl-NL" altLang="en-US" sz="2400" dirty="0">
                <a:solidFill>
                  <a:srgbClr val="067734"/>
                </a:solidFill>
              </a:rPr>
              <a:t>Asymptotisch begrensd door   C .  n.log</a:t>
            </a:r>
            <a:r>
              <a:rPr lang="nl-NL" altLang="en-US" sz="2400" baseline="-25000" dirty="0">
                <a:solidFill>
                  <a:srgbClr val="067734"/>
                </a:solidFill>
              </a:rPr>
              <a:t>2</a:t>
            </a:r>
            <a:r>
              <a:rPr lang="nl-NL" altLang="en-US" sz="2400" dirty="0">
                <a:solidFill>
                  <a:srgbClr val="067734"/>
                </a:solidFill>
              </a:rPr>
              <a:t> n</a:t>
            </a:r>
            <a:br>
              <a:rPr lang="nl-NL" altLang="en-US" sz="2400" dirty="0">
                <a:solidFill>
                  <a:srgbClr val="067734"/>
                </a:solidFill>
              </a:rPr>
            </a:br>
            <a:r>
              <a:rPr lang="nl-NL" altLang="en-US" sz="2400" dirty="0">
                <a:solidFill>
                  <a:srgbClr val="067734"/>
                </a:solidFill>
              </a:rPr>
              <a:t> en dus door			    C’ .  </a:t>
            </a:r>
            <a:r>
              <a:rPr lang="nl-NL" altLang="en-US" sz="2400" dirty="0" err="1">
                <a:solidFill>
                  <a:srgbClr val="067734"/>
                </a:solidFill>
              </a:rPr>
              <a:t>n.log</a:t>
            </a:r>
            <a:r>
              <a:rPr lang="nl-NL" altLang="en-US" sz="2400" dirty="0">
                <a:solidFill>
                  <a:srgbClr val="067734"/>
                </a:solidFill>
              </a:rPr>
              <a:t> n</a:t>
            </a:r>
            <a:br>
              <a:rPr lang="nl-NL" altLang="en-US" sz="2400" dirty="0">
                <a:solidFill>
                  <a:srgbClr val="067734"/>
                </a:solidFill>
              </a:rPr>
            </a:br>
            <a:endParaRPr lang="nl-NL" altLang="en-US" sz="2400" dirty="0">
              <a:solidFill>
                <a:srgbClr val="067734"/>
              </a:solidFill>
            </a:endParaRPr>
          </a:p>
          <a:p>
            <a:pPr marL="800100" lvl="1" indent="-34290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nl-NL" altLang="en-US" sz="2400" dirty="0">
                <a:solidFill>
                  <a:srgbClr val="067734"/>
                </a:solidFill>
              </a:rPr>
              <a:t>Dus: de complexiteit van </a:t>
            </a:r>
            <a:r>
              <a:rPr lang="nl-NL" altLang="en-US" sz="2400" dirty="0" err="1">
                <a:solidFill>
                  <a:srgbClr val="067734"/>
                </a:solidFill>
              </a:rPr>
              <a:t>mergesort</a:t>
            </a:r>
            <a:r>
              <a:rPr lang="nl-NL" altLang="en-US" sz="2400" dirty="0">
                <a:solidFill>
                  <a:srgbClr val="067734"/>
                </a:solidFill>
              </a:rPr>
              <a:t> is van orde n log n</a:t>
            </a:r>
          </a:p>
          <a:p>
            <a:pPr lvl="4" eaLnBrk="1" hangingPunct="1">
              <a:spcBef>
                <a:spcPts val="1200"/>
              </a:spcBef>
              <a:buFontTx/>
              <a:buChar char="•"/>
            </a:pPr>
            <a:r>
              <a:rPr lang="nl-NL" altLang="en-US" sz="2400" b="1" dirty="0">
                <a:solidFill>
                  <a:srgbClr val="28B968"/>
                </a:solidFill>
              </a:rPr>
              <a:t>O(n log(n))</a:t>
            </a:r>
            <a:endParaRPr lang="nl-NL" altLang="en-US" sz="3200" dirty="0"/>
          </a:p>
        </p:txBody>
      </p:sp>
      <p:sp>
        <p:nvSpPr>
          <p:cNvPr id="78851" name="Text Box 3">
            <a:extLst>
              <a:ext uri="{FF2B5EF4-FFF2-40B4-BE49-F238E27FC236}">
                <a16:creationId xmlns:a16="http://schemas.microsoft.com/office/drawing/2014/main" id="{AC0E9910-40B6-0048-B577-67F922A5D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49275"/>
            <a:ext cx="8229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nl-NL" altLang="en-US" sz="3600">
                <a:latin typeface="Helvetica" pitchFamily="2" charset="0"/>
              </a:rPr>
              <a:t>Analyse van tijdscomplexiteit: sorteren door samenvoeging</a:t>
            </a:r>
          </a:p>
          <a:p>
            <a:pPr eaLnBrk="1" hangingPunct="1"/>
            <a:endParaRPr lang="nl-NL" altLang="en-US" sz="2400" b="1">
              <a:latin typeface="Lucida Sans" panose="020B0602030504020204" pitchFamily="34" charset="77"/>
            </a:endParaRPr>
          </a:p>
        </p:txBody>
      </p:sp>
      <p:sp>
        <p:nvSpPr>
          <p:cNvPr id="78853" name="Slide Number Placeholder 1">
            <a:extLst>
              <a:ext uri="{FF2B5EF4-FFF2-40B4-BE49-F238E27FC236}">
                <a16:creationId xmlns:a16="http://schemas.microsoft.com/office/drawing/2014/main" id="{B2081B76-B168-044E-82F4-C4D86DAE0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64FC546-0F12-F843-996F-951AB863ACB8}" type="slidenum">
              <a:rPr lang="en-US" altLang="en-US">
                <a:latin typeface="Helvetica" pitchFamily="2" charset="0"/>
              </a:rPr>
              <a:pPr/>
              <a:t>55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A63822EE-873A-1C4F-A70A-573ED07F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82946" name="Text Box 3">
            <a:extLst>
              <a:ext uri="{FF2B5EF4-FFF2-40B4-BE49-F238E27FC236}">
                <a16:creationId xmlns:a16="http://schemas.microsoft.com/office/drawing/2014/main" id="{BCF5B373-D051-C846-82DB-B70BCA88D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6250"/>
            <a:ext cx="7010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nl-NL" altLang="en-US" sz="3600">
                <a:latin typeface="Helvetica" pitchFamily="2" charset="0"/>
              </a:rPr>
              <a:t>Sorteren door selectie versus sorteren door samenvoegen</a:t>
            </a:r>
          </a:p>
        </p:txBody>
      </p:sp>
      <p:sp>
        <p:nvSpPr>
          <p:cNvPr id="82947" name="Text Box 4">
            <a:extLst>
              <a:ext uri="{FF2B5EF4-FFF2-40B4-BE49-F238E27FC236}">
                <a16:creationId xmlns:a16="http://schemas.microsoft.com/office/drawing/2014/main" id="{9B705066-5317-0B48-A600-389962003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38400"/>
            <a:ext cx="9144000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nl-NL" altLang="en-US" sz="2400"/>
              <a:t>Sorteren door selectie: algoritme van O(n</a:t>
            </a:r>
            <a:r>
              <a:rPr lang="nl-NL" altLang="en-US" sz="2400" baseline="30000"/>
              <a:t>2</a:t>
            </a:r>
            <a:r>
              <a:rPr lang="nl-NL" altLang="en-US" sz="2400"/>
              <a:t>) </a:t>
            </a:r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nl-NL" altLang="en-US" sz="2400"/>
              <a:t>Sorteren door samenvoegen: algoritme van O(n log(n)) </a:t>
            </a:r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nl-NL" altLang="en-US" sz="2400"/>
              <a:t>De n log(n) functie groeit veel trager dan n</a:t>
            </a:r>
            <a:r>
              <a:rPr lang="nl-NL" altLang="en-US" sz="2400" baseline="30000"/>
              <a:t>2</a:t>
            </a:r>
          </a:p>
        </p:txBody>
      </p:sp>
      <p:sp>
        <p:nvSpPr>
          <p:cNvPr id="82948" name="Slide Number Placeholder 1">
            <a:extLst>
              <a:ext uri="{FF2B5EF4-FFF2-40B4-BE49-F238E27FC236}">
                <a16:creationId xmlns:a16="http://schemas.microsoft.com/office/drawing/2014/main" id="{46761606-C56A-C34B-A99B-21BD1A0E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21B841A-487E-2E4E-8498-27553AF9C1E3}" type="slidenum">
              <a:rPr lang="en-US" altLang="en-US">
                <a:latin typeface="Helvetica" pitchFamily="2" charset="0"/>
              </a:rPr>
              <a:pPr/>
              <a:t>56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61F8042-8B44-E94D-A04A-6650843D7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87042" name="Rectangle 38">
            <a:extLst>
              <a:ext uri="{FF2B5EF4-FFF2-40B4-BE49-F238E27FC236}">
                <a16:creationId xmlns:a16="http://schemas.microsoft.com/office/drawing/2014/main" id="{2F369A01-8610-EE44-9B0E-A80B867E3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38150"/>
            <a:ext cx="779780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nl-NL" altLang="en-US" sz="4000">
                <a:latin typeface="Helvetica" pitchFamily="2" charset="0"/>
              </a:rPr>
              <a:t>Sorteren door samenvoeging met </a:t>
            </a:r>
          </a:p>
          <a:p>
            <a:pPr eaLnBrk="1" hangingPunct="1"/>
            <a:r>
              <a:rPr lang="nl-NL" altLang="en-US" sz="4000">
                <a:latin typeface="Helvetica" pitchFamily="2" charset="0"/>
              </a:rPr>
              <a:t>verschillende groottes van de lijst</a:t>
            </a:r>
          </a:p>
        </p:txBody>
      </p:sp>
      <p:sp>
        <p:nvSpPr>
          <p:cNvPr id="87043" name="Rectangle 40">
            <a:extLst>
              <a:ext uri="{FF2B5EF4-FFF2-40B4-BE49-F238E27FC236}">
                <a16:creationId xmlns:a16="http://schemas.microsoft.com/office/drawing/2014/main" id="{66BB2C32-977B-DE49-8F5E-3C65A2F19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" y="5300663"/>
            <a:ext cx="7621588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2857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1800"/>
              <a:t>Intel dual core processor 3.2 GHz, Python 3.2, Linux operating system</a:t>
            </a:r>
          </a:p>
          <a:p>
            <a:pPr eaLnBrk="1" hangingPunct="1">
              <a:spcBef>
                <a:spcPct val="50000"/>
              </a:spcBef>
            </a:pPr>
            <a:endParaRPr lang="nl-NL" altLang="en-US" sz="1800"/>
          </a:p>
        </p:txBody>
      </p:sp>
      <p:sp>
        <p:nvSpPr>
          <p:cNvPr id="87044" name="Slide Number Placeholder 1">
            <a:extLst>
              <a:ext uri="{FF2B5EF4-FFF2-40B4-BE49-F238E27FC236}">
                <a16:creationId xmlns:a16="http://schemas.microsoft.com/office/drawing/2014/main" id="{6717B8D5-7C8C-C14C-ADCC-0BBB6CCD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E570EDD-2D8F-2040-8E60-F59EA568DA68}" type="slidenum">
              <a:rPr lang="en-US" altLang="en-US">
                <a:latin typeface="Helvetica" pitchFamily="2" charset="0"/>
              </a:rPr>
              <a:pPr/>
              <a:t>57</a:t>
            </a:fld>
            <a:endParaRPr lang="en-US" altLang="en-US">
              <a:latin typeface="Helvetica" pitchFamily="2" charset="0"/>
            </a:endParaRPr>
          </a:p>
        </p:txBody>
      </p:sp>
      <p:pic>
        <p:nvPicPr>
          <p:cNvPr id="87045" name="Picture 2" descr="Screen Shot 2014-11-29 at 18.27.32.png">
            <a:extLst>
              <a:ext uri="{FF2B5EF4-FFF2-40B4-BE49-F238E27FC236}">
                <a16:creationId xmlns:a16="http://schemas.microsoft.com/office/drawing/2014/main" id="{8D3A796F-1EEB-2B45-9252-16990D20E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998663"/>
            <a:ext cx="6940550" cy="301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0EFB27A5-C772-5E49-A3EB-4A353E22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89090" name="Slide Number Placeholder 1">
            <a:extLst>
              <a:ext uri="{FF2B5EF4-FFF2-40B4-BE49-F238E27FC236}">
                <a16:creationId xmlns:a16="http://schemas.microsoft.com/office/drawing/2014/main" id="{07ACE21F-904F-5F4C-8F43-6C7AEB97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0B72465-E199-044A-ADA8-7371425D7915}" type="slidenum">
              <a:rPr lang="en-US" altLang="en-US">
                <a:latin typeface="Helvetica" pitchFamily="2" charset="0"/>
              </a:rPr>
              <a:pPr/>
              <a:t>58</a:t>
            </a:fld>
            <a:endParaRPr lang="en-US" altLang="en-US">
              <a:latin typeface="Helvetica" pitchFamily="2" charset="0"/>
            </a:endParaRPr>
          </a:p>
        </p:txBody>
      </p:sp>
      <p:pic>
        <p:nvPicPr>
          <p:cNvPr id="89091" name="Picture 6" descr="U:\PC\publisher\2013 wiley slides\BM, 10-12\Chapter 12\Media\Illustrations\py_12_02_300dpi.jpg">
            <a:extLst>
              <a:ext uri="{FF2B5EF4-FFF2-40B4-BE49-F238E27FC236}">
                <a16:creationId xmlns:a16="http://schemas.microsoft.com/office/drawing/2014/main" id="{41656E3C-6321-824A-9CD5-D3D2F601C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0" y="1412875"/>
            <a:ext cx="469582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Content Placeholder 3">
            <a:extLst>
              <a:ext uri="{FF2B5EF4-FFF2-40B4-BE49-F238E27FC236}">
                <a16:creationId xmlns:a16="http://schemas.microsoft.com/office/drawing/2014/main" id="{4B0DCE3A-8A62-B446-99F1-D549BC58B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solidFill>
                  <a:srgbClr val="8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quickSort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(values, start, to) :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start &gt;= to :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return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p = partition(values, start, to)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quickSort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(values, start, p)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quickSort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(values, p + 1, to)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B89D9B-17A1-6A41-B213-5A6D0A131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91139" name="Slide Number Placeholder 1">
            <a:extLst>
              <a:ext uri="{FF2B5EF4-FFF2-40B4-BE49-F238E27FC236}">
                <a16:creationId xmlns:a16="http://schemas.microsoft.com/office/drawing/2014/main" id="{BC5EE351-2449-E048-821E-9FEC19869EF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36E1A1F-DF0E-704C-BE8B-67F919D293F9}" type="slidenum">
              <a:rPr lang="en-US" altLang="en-US">
                <a:latin typeface="Helvetica" pitchFamily="2" charset="0"/>
              </a:rPr>
              <a:pPr/>
              <a:t>59</a:t>
            </a:fld>
            <a:endParaRPr lang="en-US" altLang="en-US">
              <a:latin typeface="Helvetica" pitchFamily="2" charset="0"/>
            </a:endParaRPr>
          </a:p>
        </p:txBody>
      </p:sp>
      <p:sp>
        <p:nvSpPr>
          <p:cNvPr id="91140" name="Text Box 4">
            <a:extLst>
              <a:ext uri="{FF2B5EF4-FFF2-40B4-BE49-F238E27FC236}">
                <a16:creationId xmlns:a16="http://schemas.microsoft.com/office/drawing/2014/main" id="{018FEB1E-6165-6B49-B076-CEFCC0D4D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620713"/>
            <a:ext cx="54594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4000">
                <a:latin typeface="Helvetica" pitchFamily="2" charset="0"/>
              </a:rPr>
              <a:t>1.6 Quicksort algoritme</a:t>
            </a:r>
          </a:p>
        </p:txBody>
      </p:sp>
    </p:spTree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E113-EDEF-1A4A-B9EF-16486C42C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CB46D-B567-CE4D-9EE1-59D88C001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herinner</a:t>
            </a:r>
            <a:r>
              <a:rPr lang="en-US" dirty="0"/>
              <a:t>…</a:t>
            </a:r>
          </a:p>
          <a:p>
            <a:pPr lvl="2"/>
            <a:r>
              <a:rPr lang="en-US" dirty="0"/>
              <a:t>Fibonacci - </a:t>
            </a:r>
            <a:r>
              <a:rPr lang="en-US" dirty="0" err="1"/>
              <a:t>recursieve</a:t>
            </a:r>
            <a:r>
              <a:rPr lang="en-US" dirty="0"/>
              <a:t> variant?</a:t>
            </a:r>
          </a:p>
          <a:p>
            <a:endParaRPr lang="en-US" dirty="0"/>
          </a:p>
          <a:p>
            <a:r>
              <a:rPr lang="en-US" dirty="0" err="1"/>
              <a:t>Voorbeeld</a:t>
            </a:r>
            <a:r>
              <a:rPr lang="en-US" dirty="0"/>
              <a:t> - </a:t>
            </a:r>
            <a:r>
              <a:rPr lang="en-US" dirty="0" err="1"/>
              <a:t>macht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getal</a:t>
            </a:r>
            <a:endParaRPr lang="en-US" dirty="0"/>
          </a:p>
          <a:p>
            <a:pPr lvl="2"/>
            <a:r>
              <a:rPr lang="en-US" dirty="0" err="1"/>
              <a:t>binaire</a:t>
            </a:r>
            <a:r>
              <a:rPr lang="en-US" dirty="0"/>
              <a:t> variant</a:t>
            </a:r>
          </a:p>
        </p:txBody>
      </p:sp>
    </p:spTree>
    <p:extLst>
      <p:ext uri="{BB962C8B-B14F-4D97-AF65-F5344CB8AC3E}">
        <p14:creationId xmlns:p14="http://schemas.microsoft.com/office/powerpoint/2010/main" val="2750577094"/>
      </p:ext>
    </p:extLst>
  </p:cSld>
  <p:clrMapOvr>
    <a:masterClrMapping/>
  </p:clrMapOvr>
  <p:transition>
    <p:zo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oter Placeholder 2">
            <a:extLst>
              <a:ext uri="{FF2B5EF4-FFF2-40B4-BE49-F238E27FC236}">
                <a16:creationId xmlns:a16="http://schemas.microsoft.com/office/drawing/2014/main" id="{0AFD3D4F-E1CC-4A46-A6D7-97FC9997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CAA2B4B6-AF1D-9B4E-BC87-08A3768BA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417638"/>
            <a:ext cx="4114800" cy="3794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nl-NL" altLang="en-US" sz="1800">
              <a:solidFill>
                <a:schemeClr val="accent2"/>
              </a:solidFill>
            </a:endParaRPr>
          </a:p>
        </p:txBody>
      </p:sp>
      <p:sp>
        <p:nvSpPr>
          <p:cNvPr id="93187" name="Text Box 3">
            <a:extLst>
              <a:ext uri="{FF2B5EF4-FFF2-40B4-BE49-F238E27FC236}">
                <a16:creationId xmlns:a16="http://schemas.microsoft.com/office/drawing/2014/main" id="{DE1B8082-91D4-9D4F-8083-068D93FF5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4325" y="1395413"/>
            <a:ext cx="307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en-US" sz="1800">
                <a:solidFill>
                  <a:schemeClr val="accent2"/>
                </a:solidFill>
              </a:rPr>
              <a:t>p</a:t>
            </a:r>
          </a:p>
        </p:txBody>
      </p:sp>
      <p:sp>
        <p:nvSpPr>
          <p:cNvPr id="93188" name="Line 4">
            <a:extLst>
              <a:ext uri="{FF2B5EF4-FFF2-40B4-BE49-F238E27FC236}">
                <a16:creationId xmlns:a16="http://schemas.microsoft.com/office/drawing/2014/main" id="{9BA22F02-8257-8649-871A-69FD285506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8813" y="1389063"/>
            <a:ext cx="1587" cy="436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3189" name="Line 5">
            <a:extLst>
              <a:ext uri="{FF2B5EF4-FFF2-40B4-BE49-F238E27FC236}">
                <a16:creationId xmlns:a16="http://schemas.microsoft.com/office/drawing/2014/main" id="{31CED27C-3FF4-6649-A198-6BF0627B76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2013" y="1389063"/>
            <a:ext cx="1587" cy="436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3190" name="Line 6">
            <a:extLst>
              <a:ext uri="{FF2B5EF4-FFF2-40B4-BE49-F238E27FC236}">
                <a16:creationId xmlns:a16="http://schemas.microsoft.com/office/drawing/2014/main" id="{95191554-B976-974A-9CB7-7EADDF857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9213" y="1389063"/>
            <a:ext cx="1587" cy="436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3191" name="Line 7">
            <a:extLst>
              <a:ext uri="{FF2B5EF4-FFF2-40B4-BE49-F238E27FC236}">
                <a16:creationId xmlns:a16="http://schemas.microsoft.com/office/drawing/2014/main" id="{3A92A49A-23FF-5148-8F19-AFD779FDEC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6488" y="1400175"/>
            <a:ext cx="1587" cy="436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3192" name="Line 8">
            <a:extLst>
              <a:ext uri="{FF2B5EF4-FFF2-40B4-BE49-F238E27FC236}">
                <a16:creationId xmlns:a16="http://schemas.microsoft.com/office/drawing/2014/main" id="{2C55C17A-B0B9-6C4A-8367-95FA36263A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2575" y="1389063"/>
            <a:ext cx="1588" cy="436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grpSp>
        <p:nvGrpSpPr>
          <p:cNvPr id="93193" name="Group 9">
            <a:extLst>
              <a:ext uri="{FF2B5EF4-FFF2-40B4-BE49-F238E27FC236}">
                <a16:creationId xmlns:a16="http://schemas.microsoft.com/office/drawing/2014/main" id="{D2D12A9F-0494-9741-9CB5-A5B9D252016B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600200"/>
            <a:ext cx="319088" cy="74613"/>
            <a:chOff x="1632" y="2874"/>
            <a:chExt cx="201" cy="47"/>
          </a:xfrm>
        </p:grpSpPr>
        <p:sp>
          <p:nvSpPr>
            <p:cNvPr id="93218" name="Oval 10">
              <a:extLst>
                <a:ext uri="{FF2B5EF4-FFF2-40B4-BE49-F238E27FC236}">
                  <a16:creationId xmlns:a16="http://schemas.microsoft.com/office/drawing/2014/main" id="{A0CF9C99-9AC9-D546-AA13-823A817D0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874"/>
              <a:ext cx="47" cy="4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3219" name="Oval 11">
              <a:extLst>
                <a:ext uri="{FF2B5EF4-FFF2-40B4-BE49-F238E27FC236}">
                  <a16:creationId xmlns:a16="http://schemas.microsoft.com/office/drawing/2014/main" id="{E82F5423-2B97-6A4B-89F6-29A0EFAF6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" y="2874"/>
              <a:ext cx="47" cy="4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3220" name="Oval 12">
              <a:extLst>
                <a:ext uri="{FF2B5EF4-FFF2-40B4-BE49-F238E27FC236}">
                  <a16:creationId xmlns:a16="http://schemas.microsoft.com/office/drawing/2014/main" id="{FE757CCE-752D-7043-B6A3-2E9D3939A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6" y="2874"/>
              <a:ext cx="47" cy="4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93194" name="Line 13">
            <a:extLst>
              <a:ext uri="{FF2B5EF4-FFF2-40B4-BE49-F238E27FC236}">
                <a16:creationId xmlns:a16="http://schemas.microsoft.com/office/drawing/2014/main" id="{6F210593-749A-EB44-A772-551FD826FB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5450" y="1012825"/>
            <a:ext cx="0" cy="334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3195" name="Line 14">
            <a:extLst>
              <a:ext uri="{FF2B5EF4-FFF2-40B4-BE49-F238E27FC236}">
                <a16:creationId xmlns:a16="http://schemas.microsoft.com/office/drawing/2014/main" id="{0F04B2A1-1D74-F44C-A851-ABBE04D41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2413" y="982663"/>
            <a:ext cx="0" cy="334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3196" name="Text Box 15">
            <a:extLst>
              <a:ext uri="{FF2B5EF4-FFF2-40B4-BE49-F238E27FC236}">
                <a16:creationId xmlns:a16="http://schemas.microsoft.com/office/drawing/2014/main" id="{AB5F4C44-AF60-7A4F-8273-601017431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700088"/>
            <a:ext cx="574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en-US" sz="1800">
                <a:latin typeface="Times New Roman" panose="02020603050405020304" pitchFamily="18" charset="0"/>
              </a:rPr>
              <a:t>start</a:t>
            </a:r>
            <a:endParaRPr lang="nl-NL" altLang="en-US" sz="1800"/>
          </a:p>
        </p:txBody>
      </p:sp>
      <p:sp>
        <p:nvSpPr>
          <p:cNvPr id="93197" name="Text Box 16">
            <a:extLst>
              <a:ext uri="{FF2B5EF4-FFF2-40B4-BE49-F238E27FC236}">
                <a16:creationId xmlns:a16="http://schemas.microsoft.com/office/drawing/2014/main" id="{EC33618C-BC27-654B-858F-EC73A5AB1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9525" y="646113"/>
            <a:ext cx="676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en-US" sz="1800">
                <a:latin typeface="Times New Roman" panose="02020603050405020304" pitchFamily="18" charset="0"/>
              </a:rPr>
              <a:t>einde</a:t>
            </a:r>
            <a:endParaRPr lang="nl-NL" altLang="en-US" sz="1800"/>
          </a:p>
        </p:txBody>
      </p:sp>
      <p:sp>
        <p:nvSpPr>
          <p:cNvPr id="93198" name="Line 17">
            <a:extLst>
              <a:ext uri="{FF2B5EF4-FFF2-40B4-BE49-F238E27FC236}">
                <a16:creationId xmlns:a16="http://schemas.microsoft.com/office/drawing/2014/main" id="{BF0A7C39-D29E-3941-81B6-805DC40A7B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3925" y="2049463"/>
            <a:ext cx="0" cy="3651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3199" name="Line 18">
            <a:extLst>
              <a:ext uri="{FF2B5EF4-FFF2-40B4-BE49-F238E27FC236}">
                <a16:creationId xmlns:a16="http://schemas.microsoft.com/office/drawing/2014/main" id="{687AAB53-A907-D045-A5D1-062B0A7BAB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1863" y="2751138"/>
            <a:ext cx="0" cy="62071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3200" name="Text Box 19">
            <a:extLst>
              <a:ext uri="{FF2B5EF4-FFF2-40B4-BE49-F238E27FC236}">
                <a16:creationId xmlns:a16="http://schemas.microsoft.com/office/drawing/2014/main" id="{93E7B236-60BD-294A-94C6-36E0AE285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6563" y="2395538"/>
            <a:ext cx="955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partition</a:t>
            </a:r>
            <a:endParaRPr lang="nl-NL" altLang="en-US" sz="1800">
              <a:solidFill>
                <a:schemeClr val="accent2"/>
              </a:solidFill>
            </a:endParaRPr>
          </a:p>
        </p:txBody>
      </p:sp>
      <p:sp>
        <p:nvSpPr>
          <p:cNvPr id="93201" name="Text Box 20">
            <a:extLst>
              <a:ext uri="{FF2B5EF4-FFF2-40B4-BE49-F238E27FC236}">
                <a16:creationId xmlns:a16="http://schemas.microsoft.com/office/drawing/2014/main" id="{E5704074-3481-3249-93D4-90E6BCF2F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133600"/>
            <a:ext cx="2308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en-US" sz="1800">
                <a:solidFill>
                  <a:srgbClr val="FF3300"/>
                </a:solidFill>
                <a:latin typeface="Times New Roman" panose="02020603050405020304" pitchFamily="18" charset="0"/>
              </a:rPr>
              <a:t>kies een pivot-element </a:t>
            </a:r>
          </a:p>
        </p:txBody>
      </p:sp>
      <p:sp>
        <p:nvSpPr>
          <p:cNvPr id="93202" name="Rectangle 21">
            <a:extLst>
              <a:ext uri="{FF2B5EF4-FFF2-40B4-BE49-F238E27FC236}">
                <a16:creationId xmlns:a16="http://schemas.microsoft.com/office/drawing/2014/main" id="{067B69FB-EBD8-8046-961D-41B3C14FC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75" y="3725863"/>
            <a:ext cx="4105275" cy="436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3203" name="Text Box 22">
            <a:extLst>
              <a:ext uri="{FF2B5EF4-FFF2-40B4-BE49-F238E27FC236}">
                <a16:creationId xmlns:a16="http://schemas.microsoft.com/office/drawing/2014/main" id="{4E664582-948F-2D4E-9527-1C5DF0BA3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050" y="3743325"/>
            <a:ext cx="307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en-US" sz="1800">
                <a:solidFill>
                  <a:schemeClr val="accent2"/>
                </a:solidFill>
              </a:rPr>
              <a:t>p</a:t>
            </a:r>
          </a:p>
        </p:txBody>
      </p:sp>
      <p:sp>
        <p:nvSpPr>
          <p:cNvPr id="93204" name="Line 23">
            <a:extLst>
              <a:ext uri="{FF2B5EF4-FFF2-40B4-BE49-F238E27FC236}">
                <a16:creationId xmlns:a16="http://schemas.microsoft.com/office/drawing/2014/main" id="{84308964-3B27-4F4E-9506-DEEF0BDC37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0563" y="3736975"/>
            <a:ext cx="1587" cy="436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3205" name="Line 24">
            <a:extLst>
              <a:ext uri="{FF2B5EF4-FFF2-40B4-BE49-F238E27FC236}">
                <a16:creationId xmlns:a16="http://schemas.microsoft.com/office/drawing/2014/main" id="{07D0735B-1F31-6945-AF89-DD115510A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6650" y="3725863"/>
            <a:ext cx="1588" cy="436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3206" name="Line 25">
            <a:extLst>
              <a:ext uri="{FF2B5EF4-FFF2-40B4-BE49-F238E27FC236}">
                <a16:creationId xmlns:a16="http://schemas.microsoft.com/office/drawing/2014/main" id="{393C546A-18D1-464D-B9B0-7A5CD1334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6488" y="4284663"/>
            <a:ext cx="0" cy="1087437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3207" name="Line 26">
            <a:extLst>
              <a:ext uri="{FF2B5EF4-FFF2-40B4-BE49-F238E27FC236}">
                <a16:creationId xmlns:a16="http://schemas.microsoft.com/office/drawing/2014/main" id="{4F425269-1F61-FE45-9BE9-98241B9671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3763" y="4284663"/>
            <a:ext cx="0" cy="1087437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3208" name="Line 27">
            <a:extLst>
              <a:ext uri="{FF2B5EF4-FFF2-40B4-BE49-F238E27FC236}">
                <a16:creationId xmlns:a16="http://schemas.microsoft.com/office/drawing/2014/main" id="{543CB307-5DEB-BB46-BB3B-A0951DCA2E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2813" y="4171950"/>
            <a:ext cx="0" cy="265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3209" name="Text Box 28">
            <a:extLst>
              <a:ext uri="{FF2B5EF4-FFF2-40B4-BE49-F238E27FC236}">
                <a16:creationId xmlns:a16="http://schemas.microsoft.com/office/drawing/2014/main" id="{C4087358-68F8-1E47-82B6-72AECB240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419600"/>
            <a:ext cx="1057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en-US" sz="1800"/>
              <a:t>pivotPos</a:t>
            </a:r>
          </a:p>
        </p:txBody>
      </p:sp>
      <p:sp>
        <p:nvSpPr>
          <p:cNvPr id="93210" name="Text Box 29">
            <a:extLst>
              <a:ext uri="{FF2B5EF4-FFF2-40B4-BE49-F238E27FC236}">
                <a16:creationId xmlns:a16="http://schemas.microsoft.com/office/drawing/2014/main" id="{46358FA7-2F52-1B47-A2E2-6E908C97B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6488" y="4564063"/>
            <a:ext cx="1133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en-US" sz="1800"/>
              <a:t>quickSort</a:t>
            </a:r>
            <a:endParaRPr lang="nl-NL" altLang="en-US" sz="1800">
              <a:solidFill>
                <a:schemeClr val="accent2"/>
              </a:solidFill>
            </a:endParaRPr>
          </a:p>
        </p:txBody>
      </p:sp>
      <p:sp>
        <p:nvSpPr>
          <p:cNvPr id="93211" name="Text Box 30">
            <a:extLst>
              <a:ext uri="{FF2B5EF4-FFF2-40B4-BE49-F238E27FC236}">
                <a16:creationId xmlns:a16="http://schemas.microsoft.com/office/drawing/2014/main" id="{34893AC5-C9BE-6045-A5BB-D7A3E77C2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9200" y="4603750"/>
            <a:ext cx="1133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en-US" sz="1800"/>
              <a:t>quickSort</a:t>
            </a:r>
            <a:endParaRPr lang="nl-NL" altLang="en-US" sz="1800">
              <a:solidFill>
                <a:schemeClr val="accent2"/>
              </a:solidFill>
            </a:endParaRPr>
          </a:p>
        </p:txBody>
      </p:sp>
      <p:sp>
        <p:nvSpPr>
          <p:cNvPr id="93212" name="AutoShape 31">
            <a:extLst>
              <a:ext uri="{FF2B5EF4-FFF2-40B4-BE49-F238E27FC236}">
                <a16:creationId xmlns:a16="http://schemas.microsoft.com/office/drawing/2014/main" id="{07D33B9E-0BA1-3444-BFBC-D82EDEFB3D32}"/>
              </a:ext>
            </a:extLst>
          </p:cNvPr>
          <p:cNvSpPr>
            <a:spLocks/>
          </p:cNvSpPr>
          <p:nvPr/>
        </p:nvSpPr>
        <p:spPr bwMode="auto">
          <a:xfrm rot="5400000">
            <a:off x="3548856" y="2766220"/>
            <a:ext cx="193675" cy="1554162"/>
          </a:xfrm>
          <a:prstGeom prst="leftBrace">
            <a:avLst>
              <a:gd name="adj1" fmla="val 6687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3213" name="AutoShape 32">
            <a:extLst>
              <a:ext uri="{FF2B5EF4-FFF2-40B4-BE49-F238E27FC236}">
                <a16:creationId xmlns:a16="http://schemas.microsoft.com/office/drawing/2014/main" id="{D9E1172F-C769-D745-A39F-9889D5E34D24}"/>
              </a:ext>
            </a:extLst>
          </p:cNvPr>
          <p:cNvSpPr>
            <a:spLocks/>
          </p:cNvSpPr>
          <p:nvPr/>
        </p:nvSpPr>
        <p:spPr bwMode="auto">
          <a:xfrm rot="5400000">
            <a:off x="5834857" y="2613819"/>
            <a:ext cx="203200" cy="1849437"/>
          </a:xfrm>
          <a:prstGeom prst="leftBrace">
            <a:avLst>
              <a:gd name="adj1" fmla="val 7584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3214" name="Text Box 33">
            <a:extLst>
              <a:ext uri="{FF2B5EF4-FFF2-40B4-BE49-F238E27FC236}">
                <a16:creationId xmlns:a16="http://schemas.microsoft.com/office/drawing/2014/main" id="{6BEA955B-DF90-7A42-84A5-3274DF847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7363" y="3136900"/>
            <a:ext cx="7985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en-US" sz="1800">
                <a:latin typeface="Times New Roman" panose="02020603050405020304" pitchFamily="18" charset="0"/>
              </a:rPr>
              <a:t>r[i] </a:t>
            </a:r>
            <a:r>
              <a:rPr lang="nl-NL" altLang="en-US"/>
              <a:t>≤</a:t>
            </a:r>
            <a:r>
              <a:rPr lang="nl-NL" altLang="en-US" sz="1800">
                <a:latin typeface="Times New Roman" panose="02020603050405020304" pitchFamily="18" charset="0"/>
              </a:rPr>
              <a:t> p</a:t>
            </a:r>
            <a:endParaRPr lang="nl-NL" altLang="en-US" sz="18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215" name="Text Box 34">
            <a:extLst>
              <a:ext uri="{FF2B5EF4-FFF2-40B4-BE49-F238E27FC236}">
                <a16:creationId xmlns:a16="http://schemas.microsoft.com/office/drawing/2014/main" id="{1A3B4AF3-20C1-4F45-A0CA-14EA96DF0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2888" y="3116263"/>
            <a:ext cx="8048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p </a:t>
            </a:r>
            <a:r>
              <a:rPr lang="nl-NL" altLang="en-US">
                <a:solidFill>
                  <a:schemeClr val="accent2"/>
                </a:solidFill>
              </a:rPr>
              <a:t>&lt;</a:t>
            </a:r>
            <a:r>
              <a:rPr lang="nl-NL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 r[i]</a:t>
            </a:r>
          </a:p>
        </p:txBody>
      </p:sp>
      <p:sp>
        <p:nvSpPr>
          <p:cNvPr id="93216" name="AutoShape 35">
            <a:extLst>
              <a:ext uri="{FF2B5EF4-FFF2-40B4-BE49-F238E27FC236}">
                <a16:creationId xmlns:a16="http://schemas.microsoft.com/office/drawing/2014/main" id="{ACC05BEF-B9D0-BA4E-A8E5-B78E28E0D175}"/>
              </a:ext>
            </a:extLst>
          </p:cNvPr>
          <p:cNvSpPr>
            <a:spLocks noChangeArrowheads="1"/>
          </p:cNvSpPr>
          <p:nvPr/>
        </p:nvSpPr>
        <p:spPr bwMode="auto">
          <a:xfrm rot="-3466236">
            <a:off x="2667000" y="19050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3217" name="Slide Number Placeholder 1">
            <a:extLst>
              <a:ext uri="{FF2B5EF4-FFF2-40B4-BE49-F238E27FC236}">
                <a16:creationId xmlns:a16="http://schemas.microsoft.com/office/drawing/2014/main" id="{2BBFF090-56E5-5746-ADE6-DEA62C08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D0EC514-BFED-604D-B321-7906974EC079}" type="slidenum">
              <a:rPr lang="en-US" altLang="en-US">
                <a:latin typeface="Helvetica" pitchFamily="2" charset="0"/>
              </a:rPr>
              <a:pPr/>
              <a:t>60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randomBar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2">
            <a:extLst>
              <a:ext uri="{FF2B5EF4-FFF2-40B4-BE49-F238E27FC236}">
                <a16:creationId xmlns:a16="http://schemas.microsoft.com/office/drawing/2014/main" id="{4BDAF656-5516-BF4A-85F3-A68E629D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grpSp>
        <p:nvGrpSpPr>
          <p:cNvPr id="95234" name="Group 2">
            <a:extLst>
              <a:ext uri="{FF2B5EF4-FFF2-40B4-BE49-F238E27FC236}">
                <a16:creationId xmlns:a16="http://schemas.microsoft.com/office/drawing/2014/main" id="{643FFF5A-4D08-2E49-84E3-DC89387377EB}"/>
              </a:ext>
            </a:extLst>
          </p:cNvPr>
          <p:cNvGrpSpPr>
            <a:grpSpLocks/>
          </p:cNvGrpSpPr>
          <p:nvPr/>
        </p:nvGrpSpPr>
        <p:grpSpPr bwMode="auto">
          <a:xfrm>
            <a:off x="2220913" y="2122488"/>
            <a:ext cx="3484562" cy="349250"/>
            <a:chOff x="1251" y="2872"/>
            <a:chExt cx="2195" cy="220"/>
          </a:xfrm>
        </p:grpSpPr>
        <p:sp>
          <p:nvSpPr>
            <p:cNvPr id="95259" name="Rectangle 3">
              <a:extLst>
                <a:ext uri="{FF2B5EF4-FFF2-40B4-BE49-F238E27FC236}">
                  <a16:creationId xmlns:a16="http://schemas.microsoft.com/office/drawing/2014/main" id="{CA82DCDF-DA41-0F43-9644-50C38CBA1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1" y="2872"/>
              <a:ext cx="250" cy="2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23</a:t>
              </a:r>
            </a:p>
          </p:txBody>
        </p:sp>
        <p:sp>
          <p:nvSpPr>
            <p:cNvPr id="95260" name="Rectangle 4">
              <a:extLst>
                <a:ext uri="{FF2B5EF4-FFF2-40B4-BE49-F238E27FC236}">
                  <a16:creationId xmlns:a16="http://schemas.microsoft.com/office/drawing/2014/main" id="{8A3B7E5E-3A7C-1F44-8424-F6AD56D7E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4" y="2872"/>
              <a:ext cx="250" cy="2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95261" name="Rectangle 5">
              <a:extLst>
                <a:ext uri="{FF2B5EF4-FFF2-40B4-BE49-F238E27FC236}">
                  <a16:creationId xmlns:a16="http://schemas.microsoft.com/office/drawing/2014/main" id="{3EF55015-9572-DE43-A1B6-A4770DC59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9" y="2872"/>
              <a:ext cx="247" cy="2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95262" name="Rectangle 6">
              <a:extLst>
                <a:ext uri="{FF2B5EF4-FFF2-40B4-BE49-F238E27FC236}">
                  <a16:creationId xmlns:a16="http://schemas.microsoft.com/office/drawing/2014/main" id="{D1B035D7-F04A-ED4C-98E7-8B941F15C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" y="2872"/>
              <a:ext cx="250" cy="2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90</a:t>
              </a:r>
            </a:p>
          </p:txBody>
        </p:sp>
        <p:sp>
          <p:nvSpPr>
            <p:cNvPr id="95263" name="Rectangle 7">
              <a:extLst>
                <a:ext uri="{FF2B5EF4-FFF2-40B4-BE49-F238E27FC236}">
                  <a16:creationId xmlns:a16="http://schemas.microsoft.com/office/drawing/2014/main" id="{D572EF7E-C497-1A49-B62A-14AC9DC22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" y="2872"/>
              <a:ext cx="250" cy="2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95264" name="Rectangle 8">
              <a:extLst>
                <a:ext uri="{FF2B5EF4-FFF2-40B4-BE49-F238E27FC236}">
                  <a16:creationId xmlns:a16="http://schemas.microsoft.com/office/drawing/2014/main" id="{189A2C55-731B-B948-92FC-79A185D43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7" y="2872"/>
              <a:ext cx="250" cy="2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44</a:t>
              </a:r>
            </a:p>
          </p:txBody>
        </p:sp>
        <p:sp>
          <p:nvSpPr>
            <p:cNvPr id="95265" name="Rectangle 9">
              <a:extLst>
                <a:ext uri="{FF2B5EF4-FFF2-40B4-BE49-F238E27FC236}">
                  <a16:creationId xmlns:a16="http://schemas.microsoft.com/office/drawing/2014/main" id="{4BF302E2-F578-6144-9563-BBE953E75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0" y="2872"/>
              <a:ext cx="250" cy="2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38</a:t>
              </a:r>
            </a:p>
          </p:txBody>
        </p:sp>
        <p:sp>
          <p:nvSpPr>
            <p:cNvPr id="95266" name="Rectangle 10">
              <a:extLst>
                <a:ext uri="{FF2B5EF4-FFF2-40B4-BE49-F238E27FC236}">
                  <a16:creationId xmlns:a16="http://schemas.microsoft.com/office/drawing/2014/main" id="{FC477E33-B0DC-A344-B96B-781E0C8A7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3" y="2872"/>
              <a:ext cx="250" cy="2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84</a:t>
              </a:r>
            </a:p>
          </p:txBody>
        </p:sp>
        <p:sp>
          <p:nvSpPr>
            <p:cNvPr id="95267" name="Rectangle 11">
              <a:extLst>
                <a:ext uri="{FF2B5EF4-FFF2-40B4-BE49-F238E27FC236}">
                  <a16:creationId xmlns:a16="http://schemas.microsoft.com/office/drawing/2014/main" id="{E2C3046A-41DC-2449-9BCC-785968ADE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6" y="2872"/>
              <a:ext cx="250" cy="2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77</a:t>
              </a:r>
            </a:p>
          </p:txBody>
        </p:sp>
      </p:grpSp>
      <p:sp>
        <p:nvSpPr>
          <p:cNvPr id="95235" name="Text Box 12">
            <a:extLst>
              <a:ext uri="{FF2B5EF4-FFF2-40B4-BE49-F238E27FC236}">
                <a16:creationId xmlns:a16="http://schemas.microsoft.com/office/drawing/2014/main" id="{4B56C78A-2CC0-044A-BD2E-B09E8910A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736725"/>
            <a:ext cx="340042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>
                <a:solidFill>
                  <a:schemeClr val="accent2"/>
                </a:solidFill>
                <a:latin typeface="Times New Roman" panose="02020603050405020304" pitchFamily="18" charset="0"/>
              </a:rPr>
              <a:t>  0       1        2       3       4       5        6      7        8</a:t>
            </a:r>
          </a:p>
        </p:txBody>
      </p:sp>
      <p:grpSp>
        <p:nvGrpSpPr>
          <p:cNvPr id="95236" name="Group 13">
            <a:extLst>
              <a:ext uri="{FF2B5EF4-FFF2-40B4-BE49-F238E27FC236}">
                <a16:creationId xmlns:a16="http://schemas.microsoft.com/office/drawing/2014/main" id="{7B562EFA-7A8E-7747-ABAD-D06EFCCD0AB7}"/>
              </a:ext>
            </a:extLst>
          </p:cNvPr>
          <p:cNvGrpSpPr>
            <a:grpSpLocks/>
          </p:cNvGrpSpPr>
          <p:nvPr/>
        </p:nvGrpSpPr>
        <p:grpSpPr bwMode="auto">
          <a:xfrm>
            <a:off x="2227263" y="4337050"/>
            <a:ext cx="3508375" cy="349250"/>
            <a:chOff x="1236" y="2872"/>
            <a:chExt cx="2210" cy="220"/>
          </a:xfrm>
        </p:grpSpPr>
        <p:sp>
          <p:nvSpPr>
            <p:cNvPr id="95250" name="Rectangle 14">
              <a:extLst>
                <a:ext uri="{FF2B5EF4-FFF2-40B4-BE49-F238E27FC236}">
                  <a16:creationId xmlns:a16="http://schemas.microsoft.com/office/drawing/2014/main" id="{FFB18051-FB1B-E945-867F-F7E6F43F3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" y="2872"/>
              <a:ext cx="282" cy="2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12 </a:t>
              </a:r>
            </a:p>
          </p:txBody>
        </p:sp>
        <p:sp>
          <p:nvSpPr>
            <p:cNvPr id="95251" name="Rectangle 15">
              <a:extLst>
                <a:ext uri="{FF2B5EF4-FFF2-40B4-BE49-F238E27FC236}">
                  <a16:creationId xmlns:a16="http://schemas.microsoft.com/office/drawing/2014/main" id="{18CD0531-C851-594A-9832-A99292083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4" y="2872"/>
              <a:ext cx="250" cy="2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95252" name="Rectangle 16">
              <a:extLst>
                <a:ext uri="{FF2B5EF4-FFF2-40B4-BE49-F238E27FC236}">
                  <a16:creationId xmlns:a16="http://schemas.microsoft.com/office/drawing/2014/main" id="{E2898444-F8CA-3A45-9976-E3B97F5D2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9" y="2872"/>
              <a:ext cx="247" cy="2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5  </a:t>
              </a:r>
            </a:p>
          </p:txBody>
        </p:sp>
        <p:sp>
          <p:nvSpPr>
            <p:cNvPr id="95253" name="Rectangle 17">
              <a:extLst>
                <a:ext uri="{FF2B5EF4-FFF2-40B4-BE49-F238E27FC236}">
                  <a16:creationId xmlns:a16="http://schemas.microsoft.com/office/drawing/2014/main" id="{88FEB16B-A1AF-5D4E-9442-A292A8F9C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" y="2872"/>
              <a:ext cx="250" cy="2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23</a:t>
              </a:r>
            </a:p>
          </p:txBody>
        </p:sp>
        <p:sp>
          <p:nvSpPr>
            <p:cNvPr id="95254" name="Rectangle 18">
              <a:extLst>
                <a:ext uri="{FF2B5EF4-FFF2-40B4-BE49-F238E27FC236}">
                  <a16:creationId xmlns:a16="http://schemas.microsoft.com/office/drawing/2014/main" id="{2E493DFB-656A-A046-B85D-DCE8B3E34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" y="2872"/>
              <a:ext cx="250" cy="2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90</a:t>
              </a:r>
            </a:p>
          </p:txBody>
        </p:sp>
        <p:sp>
          <p:nvSpPr>
            <p:cNvPr id="95255" name="Rectangle 19">
              <a:extLst>
                <a:ext uri="{FF2B5EF4-FFF2-40B4-BE49-F238E27FC236}">
                  <a16:creationId xmlns:a16="http://schemas.microsoft.com/office/drawing/2014/main" id="{E6FB604B-C894-A842-8A89-2FACBC217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7" y="2872"/>
              <a:ext cx="250" cy="2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44</a:t>
              </a:r>
            </a:p>
          </p:txBody>
        </p:sp>
        <p:sp>
          <p:nvSpPr>
            <p:cNvPr id="95256" name="Rectangle 20">
              <a:extLst>
                <a:ext uri="{FF2B5EF4-FFF2-40B4-BE49-F238E27FC236}">
                  <a16:creationId xmlns:a16="http://schemas.microsoft.com/office/drawing/2014/main" id="{D5BFA682-2A0A-E043-9045-B99179F0B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0" y="2872"/>
              <a:ext cx="250" cy="2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38</a:t>
              </a:r>
            </a:p>
          </p:txBody>
        </p:sp>
        <p:sp>
          <p:nvSpPr>
            <p:cNvPr id="95257" name="Rectangle 21">
              <a:extLst>
                <a:ext uri="{FF2B5EF4-FFF2-40B4-BE49-F238E27FC236}">
                  <a16:creationId xmlns:a16="http://schemas.microsoft.com/office/drawing/2014/main" id="{E66ED7D7-3AA1-0C47-B2B3-E6EDD41B6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3" y="2872"/>
              <a:ext cx="250" cy="2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84</a:t>
              </a:r>
            </a:p>
          </p:txBody>
        </p:sp>
        <p:sp>
          <p:nvSpPr>
            <p:cNvPr id="95258" name="Rectangle 22">
              <a:extLst>
                <a:ext uri="{FF2B5EF4-FFF2-40B4-BE49-F238E27FC236}">
                  <a16:creationId xmlns:a16="http://schemas.microsoft.com/office/drawing/2014/main" id="{E66D576E-6C9A-C34D-914C-C6D6B276F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6" y="2872"/>
              <a:ext cx="250" cy="2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77</a:t>
              </a:r>
            </a:p>
          </p:txBody>
        </p:sp>
      </p:grpSp>
      <p:sp>
        <p:nvSpPr>
          <p:cNvPr id="95237" name="Text Box 23">
            <a:extLst>
              <a:ext uri="{FF2B5EF4-FFF2-40B4-BE49-F238E27FC236}">
                <a16:creationId xmlns:a16="http://schemas.microsoft.com/office/drawing/2014/main" id="{C59CB65E-77BF-454D-8577-FA4115CD2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438" y="3930650"/>
            <a:ext cx="340042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>
                <a:solidFill>
                  <a:schemeClr val="accent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1300">
                <a:latin typeface="Times New Roman" panose="02020603050405020304" pitchFamily="18" charset="0"/>
              </a:rPr>
              <a:t>0       1       2        3        4        5      6       7       8</a:t>
            </a:r>
          </a:p>
        </p:txBody>
      </p:sp>
      <p:sp>
        <p:nvSpPr>
          <p:cNvPr id="95238" name="Line 24">
            <a:extLst>
              <a:ext uri="{FF2B5EF4-FFF2-40B4-BE49-F238E27FC236}">
                <a16:creationId xmlns:a16="http://schemas.microsoft.com/office/drawing/2014/main" id="{8AFA384D-B253-C642-9B83-0833C307B2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200400"/>
            <a:ext cx="1588" cy="6191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5239" name="Line 25">
            <a:extLst>
              <a:ext uri="{FF2B5EF4-FFF2-40B4-BE49-F238E27FC236}">
                <a16:creationId xmlns:a16="http://schemas.microsoft.com/office/drawing/2014/main" id="{62E66760-3819-3C4D-9CFA-C321A1027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7925" y="1452563"/>
            <a:ext cx="0" cy="284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5240" name="Line 26">
            <a:extLst>
              <a:ext uri="{FF2B5EF4-FFF2-40B4-BE49-F238E27FC236}">
                <a16:creationId xmlns:a16="http://schemas.microsoft.com/office/drawing/2014/main" id="{110B76A0-96EE-B447-96DD-FFCBD56A7B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7038" y="1444625"/>
            <a:ext cx="0" cy="284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5241" name="Text Box 27">
            <a:extLst>
              <a:ext uri="{FF2B5EF4-FFF2-40B4-BE49-F238E27FC236}">
                <a16:creationId xmlns:a16="http://schemas.microsoft.com/office/drawing/2014/main" id="{6E6C1DC8-DE14-754F-B262-109B649AD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75" y="1152525"/>
            <a:ext cx="3516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start                                                     end</a:t>
            </a:r>
            <a:endParaRPr lang="en-US" altLang="en-US" sz="16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42" name="Text Box 28">
            <a:extLst>
              <a:ext uri="{FF2B5EF4-FFF2-40B4-BE49-F238E27FC236}">
                <a16:creationId xmlns:a16="http://schemas.microsoft.com/office/drawing/2014/main" id="{D41379F8-13FC-064E-87C4-5FEBAC57B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2878138"/>
            <a:ext cx="869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chemeClr val="accent2"/>
                </a:solidFill>
                <a:latin typeface="Times New Roman" panose="02020603050405020304" pitchFamily="18" charset="0"/>
              </a:rPr>
              <a:t>partition</a:t>
            </a:r>
          </a:p>
        </p:txBody>
      </p:sp>
      <p:sp>
        <p:nvSpPr>
          <p:cNvPr id="95243" name="Line 29">
            <a:extLst>
              <a:ext uri="{FF2B5EF4-FFF2-40B4-BE49-F238E27FC236}">
                <a16:creationId xmlns:a16="http://schemas.microsoft.com/office/drawing/2014/main" id="{2F6D7DD3-AC9A-D34E-A92F-D8EA931C11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2590800"/>
            <a:ext cx="0" cy="2952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5244" name="Line 30">
            <a:extLst>
              <a:ext uri="{FF2B5EF4-FFF2-40B4-BE49-F238E27FC236}">
                <a16:creationId xmlns:a16="http://schemas.microsoft.com/office/drawing/2014/main" id="{E7BC5AEA-3046-804F-9277-32549CBD09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06800" y="4745038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5245" name="Text Box 31">
            <a:extLst>
              <a:ext uri="{FF2B5EF4-FFF2-40B4-BE49-F238E27FC236}">
                <a16:creationId xmlns:a16="http://schemas.microsoft.com/office/drawing/2014/main" id="{4118F5CF-5472-6649-AAFF-504DD0C8F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105400"/>
            <a:ext cx="892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pivotPos</a:t>
            </a:r>
          </a:p>
        </p:txBody>
      </p:sp>
      <p:sp>
        <p:nvSpPr>
          <p:cNvPr id="95246" name="Text Box 32">
            <a:extLst>
              <a:ext uri="{FF2B5EF4-FFF2-40B4-BE49-F238E27FC236}">
                <a16:creationId xmlns:a16="http://schemas.microsoft.com/office/drawing/2014/main" id="{77D1B6B4-2584-A54F-8D5E-BDC82A7FE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913" y="2808288"/>
            <a:ext cx="701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0080"/>
              </a:buClr>
              <a:buSzPct val="75000"/>
              <a:buFont typeface="Wingding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Times New Roman" panose="02020603050405020304" pitchFamily="18" charset="0"/>
              </a:rPr>
              <a:t>p = 23</a:t>
            </a:r>
          </a:p>
        </p:txBody>
      </p:sp>
      <p:sp>
        <p:nvSpPr>
          <p:cNvPr id="95247" name="Slide Number Placeholder 1">
            <a:extLst>
              <a:ext uri="{FF2B5EF4-FFF2-40B4-BE49-F238E27FC236}">
                <a16:creationId xmlns:a16="http://schemas.microsoft.com/office/drawing/2014/main" id="{1B9AFEBD-BD6D-0440-8832-8A859A4F4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D6DE8DC-5DDC-CA44-9C68-E8C7D71D2529}" type="slidenum">
              <a:rPr lang="en-US" altLang="en-US">
                <a:latin typeface="Helvetica" pitchFamily="2" charset="0"/>
              </a:rPr>
              <a:pPr/>
              <a:t>61</a:t>
            </a:fld>
            <a:endParaRPr lang="en-US" altLang="en-US">
              <a:latin typeface="Helvetic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918197-ADB9-5949-8CC2-ADACC04C34AC}"/>
              </a:ext>
            </a:extLst>
          </p:cNvPr>
          <p:cNvSpPr txBox="1"/>
          <p:nvPr/>
        </p:nvSpPr>
        <p:spPr>
          <a:xfrm>
            <a:off x="4500563" y="2565400"/>
            <a:ext cx="4392612" cy="1476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nl-NL" sz="1800" dirty="0">
                <a:solidFill>
                  <a:srgbClr val="28B968"/>
                </a:solidFill>
                <a:latin typeface="Arial" charset="0"/>
                <a:ea typeface="ＭＳ Ｐゴシック" charset="0"/>
                <a:cs typeface="ＭＳ Ｐゴシック" charset="0"/>
              </a:rPr>
              <a:t>Als pivot-element kan men kiezen: </a:t>
            </a:r>
          </a:p>
          <a:p>
            <a:pPr marL="342900" indent="-342900">
              <a:buFontTx/>
              <a:buChar char="-"/>
              <a:defRPr/>
            </a:pPr>
            <a:r>
              <a:rPr lang="nl-NL" sz="1800" dirty="0">
                <a:solidFill>
                  <a:srgbClr val="28B968"/>
                </a:solidFill>
                <a:latin typeface="Arial" charset="0"/>
                <a:ea typeface="ＭＳ Ｐゴシック" charset="0"/>
                <a:cs typeface="ＭＳ Ｐゴシック" charset="0"/>
              </a:rPr>
              <a:t>Eerste element van de lijst</a:t>
            </a:r>
          </a:p>
          <a:p>
            <a:pPr marL="342900" indent="-342900">
              <a:buFontTx/>
              <a:buChar char="-"/>
              <a:defRPr/>
            </a:pPr>
            <a:r>
              <a:rPr lang="nl-NL" sz="1800" dirty="0">
                <a:solidFill>
                  <a:srgbClr val="28B968"/>
                </a:solidFill>
                <a:latin typeface="Arial" charset="0"/>
                <a:ea typeface="ＭＳ Ｐゴシック" charset="0"/>
                <a:cs typeface="ＭＳ Ｐゴシック" charset="0"/>
              </a:rPr>
              <a:t>Laatste element van de lijst</a:t>
            </a:r>
          </a:p>
          <a:p>
            <a:pPr marL="342900" indent="-342900">
              <a:buFontTx/>
              <a:buChar char="-"/>
              <a:defRPr/>
            </a:pPr>
            <a:r>
              <a:rPr lang="nl-NL" sz="1800" dirty="0">
                <a:solidFill>
                  <a:srgbClr val="28B968"/>
                </a:solidFill>
                <a:latin typeface="Arial" charset="0"/>
                <a:ea typeface="ＭＳ Ｐゴシック" charset="0"/>
                <a:cs typeface="ＭＳ Ｐゴシック" charset="0"/>
              </a:rPr>
              <a:t>Element in het midden van de lijst</a:t>
            </a:r>
          </a:p>
          <a:p>
            <a:pPr marL="342900" indent="-342900">
              <a:buFontTx/>
              <a:buChar char="-"/>
              <a:defRPr/>
            </a:pPr>
            <a:r>
              <a:rPr lang="nl-NL" sz="1800" dirty="0">
                <a:solidFill>
                  <a:srgbClr val="28B968"/>
                </a:solidFill>
                <a:latin typeface="Arial" charset="0"/>
                <a:ea typeface="ＭＳ Ｐゴシック" charset="0"/>
                <a:cs typeface="ＭＳ Ｐゴシック" charset="0"/>
              </a:rPr>
              <a:t>...</a:t>
            </a:r>
          </a:p>
        </p:txBody>
      </p:sp>
      <p:sp>
        <p:nvSpPr>
          <p:cNvPr id="95249" name="Rectangle 3">
            <a:extLst>
              <a:ext uri="{FF2B5EF4-FFF2-40B4-BE49-F238E27FC236}">
                <a16:creationId xmlns:a16="http://schemas.microsoft.com/office/drawing/2014/main" id="{58823BBC-4861-8F43-B708-B485CCE27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5013325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>
                <a:latin typeface="Courier New" panose="02070309020205020404" pitchFamily="49" charset="0"/>
              </a:rPr>
              <a:t>Bijv.:</a:t>
            </a:r>
          </a:p>
          <a:p>
            <a:endParaRPr lang="en-US" altLang="en-US" sz="1800" b="1">
              <a:latin typeface="Courier New" panose="02070309020205020404" pitchFamily="49" charset="0"/>
            </a:endParaRPr>
          </a:p>
          <a:p>
            <a:r>
              <a:rPr lang="en-US" altLang="en-US" sz="1800" b="1">
                <a:latin typeface="Courier New" panose="02070309020205020404" pitchFamily="49" charset="0"/>
              </a:rPr>
              <a:t>def choosePivot(start, einde) :</a:t>
            </a:r>
          </a:p>
          <a:p>
            <a:r>
              <a:rPr lang="en-US" altLang="en-US" sz="1800" b="1">
                <a:latin typeface="Courier New" panose="02070309020205020404" pitchFamily="49" charset="0"/>
              </a:rPr>
              <a:t>    return einde</a:t>
            </a:r>
          </a:p>
        </p:txBody>
      </p:sp>
    </p:spTree>
  </p:cSld>
  <p:clrMapOvr>
    <a:masterClrMapping/>
  </p:clrMapOvr>
  <p:transition>
    <p:randomBar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786237E-8C67-AB46-B6D7-477C5522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43493DFA-415B-D147-A16C-B755A0CE0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93750"/>
            <a:ext cx="9144000" cy="483393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nl-NL" altLang="en-US" sz="1600" dirty="0">
                <a:solidFill>
                  <a:srgbClr val="800000"/>
                </a:solidFill>
                <a:latin typeface="Times New Roman" panose="02020603050405020304" pitchFamily="18" charset="0"/>
              </a:rPr>
              <a:t>  </a:t>
            </a:r>
            <a:r>
              <a:rPr lang="nl-NL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partition (r, start, </a:t>
            </a:r>
            <a:r>
              <a:rPr lang="en-US" altLang="en-US" sz="1800" dirty="0" err="1">
                <a:solidFill>
                  <a:srgbClr val="800000"/>
                </a:solidFill>
                <a:latin typeface="Courier New" panose="02070309020205020404" pitchFamily="49" charset="0"/>
              </a:rPr>
              <a:t>einde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) :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solidFill>
                  <a:srgbClr val="800000"/>
                </a:solidFill>
                <a:latin typeface="Courier New" panose="02070309020205020404" pitchFamily="49" charset="0"/>
              </a:rPr>
              <a:t>pivotPos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800" dirty="0" err="1">
                <a:solidFill>
                  <a:srgbClr val="800000"/>
                </a:solidFill>
                <a:latin typeface="Courier New" panose="02070309020205020404" pitchFamily="49" charset="0"/>
              </a:rPr>
              <a:t>choosePivot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(start, </a:t>
            </a:r>
            <a:r>
              <a:rPr lang="en-US" altLang="en-US" sz="1800" dirty="0" err="1">
                <a:solidFill>
                  <a:srgbClr val="800000"/>
                </a:solidFill>
                <a:latin typeface="Courier New" panose="02070309020205020404" pitchFamily="49" charset="0"/>
              </a:rPr>
              <a:t>einde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solidFill>
                  <a:srgbClr val="800000"/>
                </a:solidFill>
                <a:latin typeface="Courier New" panose="02070309020205020404" pitchFamily="49" charset="0"/>
              </a:rPr>
              <a:t>pivotElement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= r[</a:t>
            </a:r>
            <a:r>
              <a:rPr lang="en-US" altLang="en-US" sz="1800" dirty="0" err="1">
                <a:solidFill>
                  <a:srgbClr val="800000"/>
                </a:solidFill>
                <a:latin typeface="Courier New" panose="02070309020205020404" pitchFamily="49" charset="0"/>
              </a:rPr>
              <a:t>pivotPos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  r[</a:t>
            </a:r>
            <a:r>
              <a:rPr lang="en-US" altLang="en-US" sz="1800" dirty="0" err="1">
                <a:solidFill>
                  <a:srgbClr val="800000"/>
                </a:solidFill>
                <a:latin typeface="Courier New" panose="02070309020205020404" pitchFamily="49" charset="0"/>
              </a:rPr>
              <a:t>pivotPos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] = r[start]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  r[start] = </a:t>
            </a:r>
            <a:r>
              <a:rPr lang="en-US" altLang="en-US" sz="1800" dirty="0" err="1">
                <a:solidFill>
                  <a:srgbClr val="800000"/>
                </a:solidFill>
                <a:latin typeface="Courier New" panose="02070309020205020404" pitchFamily="49" charset="0"/>
              </a:rPr>
              <a:t>pivotElement</a:t>
            </a:r>
            <a:endParaRPr lang="en-US" altLang="en-US" sz="180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start &lt; </a:t>
            </a:r>
            <a:r>
              <a:rPr lang="en-US" altLang="en-US" sz="1800" dirty="0" err="1">
                <a:solidFill>
                  <a:srgbClr val="800000"/>
                </a:solidFill>
                <a:latin typeface="Courier New" panose="02070309020205020404" pitchFamily="49" charset="0"/>
              </a:rPr>
              <a:t>einde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: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start &lt; </a:t>
            </a:r>
            <a:r>
              <a:rPr lang="en-US" altLang="en-US" sz="1800" dirty="0" err="1">
                <a:solidFill>
                  <a:srgbClr val="800000"/>
                </a:solidFill>
                <a:latin typeface="Courier New" panose="02070309020205020404" pitchFamily="49" charset="0"/>
              </a:rPr>
              <a:t>einde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and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r[</a:t>
            </a:r>
            <a:r>
              <a:rPr lang="en-US" altLang="en-US" sz="1800" dirty="0" err="1">
                <a:solidFill>
                  <a:srgbClr val="800000"/>
                </a:solidFill>
                <a:latin typeface="Courier New" panose="02070309020205020404" pitchFamily="49" charset="0"/>
              </a:rPr>
              <a:t>einde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] &gt; </a:t>
            </a:r>
            <a:r>
              <a:rPr lang="en-US" altLang="en-US" sz="1800" dirty="0" err="1">
                <a:solidFill>
                  <a:srgbClr val="800000"/>
                </a:solidFill>
                <a:latin typeface="Courier New" panose="02070309020205020404" pitchFamily="49" charset="0"/>
              </a:rPr>
              <a:t>pivotElement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: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altLang="en-US" sz="1800" dirty="0" err="1">
                <a:solidFill>
                  <a:srgbClr val="800000"/>
                </a:solidFill>
                <a:latin typeface="Courier New" panose="02070309020205020404" pitchFamily="49" charset="0"/>
              </a:rPr>
              <a:t>einde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800" dirty="0" err="1">
                <a:solidFill>
                  <a:srgbClr val="800000"/>
                </a:solidFill>
                <a:latin typeface="Courier New" panose="02070309020205020404" pitchFamily="49" charset="0"/>
              </a:rPr>
              <a:t>einde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- 1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start &lt; </a:t>
            </a:r>
            <a:r>
              <a:rPr lang="en-US" altLang="en-US" sz="1800" dirty="0" err="1">
                <a:solidFill>
                  <a:srgbClr val="800000"/>
                </a:solidFill>
                <a:latin typeface="Courier New" panose="02070309020205020404" pitchFamily="49" charset="0"/>
              </a:rPr>
              <a:t>einde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: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              r[start] = r[</a:t>
            </a:r>
            <a:r>
              <a:rPr lang="en-US" altLang="en-US" sz="1800" dirty="0" err="1">
                <a:solidFill>
                  <a:srgbClr val="800000"/>
                </a:solidFill>
                <a:latin typeface="Courier New" panose="02070309020205020404" pitchFamily="49" charset="0"/>
              </a:rPr>
              <a:t>einde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start &lt; </a:t>
            </a:r>
            <a:r>
              <a:rPr lang="en-US" altLang="en-US" sz="1800" dirty="0" err="1">
                <a:solidFill>
                  <a:srgbClr val="800000"/>
                </a:solidFill>
                <a:latin typeface="Courier New" panose="02070309020205020404" pitchFamily="49" charset="0"/>
              </a:rPr>
              <a:t>einde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and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r[start] &lt;= </a:t>
            </a:r>
            <a:r>
              <a:rPr lang="en-US" altLang="en-US" sz="1800" dirty="0" err="1">
                <a:solidFill>
                  <a:srgbClr val="800000"/>
                </a:solidFill>
                <a:latin typeface="Courier New" panose="02070309020205020404" pitchFamily="49" charset="0"/>
              </a:rPr>
              <a:t>pivotElement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: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              start = start + 1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start &lt; </a:t>
            </a:r>
            <a:r>
              <a:rPr lang="en-US" altLang="en-US" sz="1800" dirty="0" err="1">
                <a:solidFill>
                  <a:srgbClr val="800000"/>
                </a:solidFill>
                <a:latin typeface="Courier New" panose="02070309020205020404" pitchFamily="49" charset="0"/>
              </a:rPr>
              <a:t>einde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: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              r[</a:t>
            </a:r>
            <a:r>
              <a:rPr lang="en-US" altLang="en-US" sz="1800" dirty="0" err="1">
                <a:solidFill>
                  <a:srgbClr val="800000"/>
                </a:solidFill>
                <a:latin typeface="Courier New" panose="02070309020205020404" pitchFamily="49" charset="0"/>
              </a:rPr>
              <a:t>einde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] = r[start]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  r[start] = </a:t>
            </a:r>
            <a:r>
              <a:rPr lang="en-US" altLang="en-US" sz="1800" dirty="0" err="1">
                <a:solidFill>
                  <a:srgbClr val="800000"/>
                </a:solidFill>
                <a:latin typeface="Courier New" panose="02070309020205020404" pitchFamily="49" charset="0"/>
              </a:rPr>
              <a:t>pivotElement</a:t>
            </a:r>
            <a:endParaRPr lang="en-US" altLang="en-US" sz="180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start</a:t>
            </a:r>
            <a:endParaRPr lang="nl-NL" altLang="en-US" sz="1600" dirty="0">
              <a:solidFill>
                <a:srgbClr val="800000"/>
              </a:solidFill>
              <a:latin typeface="Courier New" panose="02070309020205020404" pitchFamily="49" charset="0"/>
            </a:endParaRPr>
          </a:p>
        </p:txBody>
      </p:sp>
      <p:sp>
        <p:nvSpPr>
          <p:cNvPr id="97283" name="Slide Number Placeholder 1">
            <a:extLst>
              <a:ext uri="{FF2B5EF4-FFF2-40B4-BE49-F238E27FC236}">
                <a16:creationId xmlns:a16="http://schemas.microsoft.com/office/drawing/2014/main" id="{D1AE39B7-0FDD-E145-8202-52A112EBBB1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2DF1CCD-AB7D-4046-95CB-C1A7303EB198}" type="slidenum">
              <a:rPr lang="en-US" altLang="en-US">
                <a:latin typeface="Helvetica" pitchFamily="2" charset="0"/>
              </a:rPr>
              <a:pPr/>
              <a:t>62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randomBar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F1445-1AF8-5449-A7A7-0274EA8F3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35635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7424D38C-3E36-7A4E-B5A6-2D3CCB092C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79438"/>
            <a:ext cx="7899400" cy="762000"/>
          </a:xfrm>
        </p:spPr>
        <p:txBody>
          <a:bodyPr/>
          <a:lstStyle/>
          <a:p>
            <a:pPr eaLnBrk="1" hangingPunct="1"/>
            <a:r>
              <a:rPr lang="nl-NL" altLang="en-US" sz="4000">
                <a:ea typeface="ＭＳ Ｐゴシック" panose="020B0600070205080204" pitchFamily="34" charset="-128"/>
              </a:rPr>
              <a:t>Quicksort</a:t>
            </a:r>
            <a:endParaRPr lang="nl-NL" altLang="en-US" sz="4800">
              <a:ea typeface="ＭＳ Ｐゴシック" panose="020B0600070205080204" pitchFamily="34" charset="-128"/>
            </a:endParaRP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F3CAE783-2442-F244-8FFC-131F6BE0C1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686800" cy="4953000"/>
          </a:xfrm>
        </p:spPr>
        <p:txBody>
          <a:bodyPr/>
          <a:lstStyle/>
          <a:p>
            <a:pPr lvl="1" eaLnBrk="1" hangingPunct="1"/>
            <a:r>
              <a:rPr lang="nl-NL" altLang="en-US" sz="2000" dirty="0">
                <a:ea typeface="ＭＳ Ｐゴシック" panose="020B0600070205080204" pitchFamily="34" charset="-128"/>
              </a:rPr>
              <a:t>AT ~  AV</a:t>
            </a:r>
            <a:endParaRPr lang="nl-NL" altLang="en-US" sz="2000" dirty="0">
              <a:solidFill>
                <a:srgbClr val="FF3300"/>
              </a:solidFill>
              <a:ea typeface="ＭＳ Ｐゴシック" panose="020B0600070205080204" pitchFamily="34" charset="-128"/>
            </a:endParaRPr>
          </a:p>
          <a:p>
            <a:pPr lvl="3" eaLnBrk="1" hangingPunct="1"/>
            <a:r>
              <a:rPr lang="nl-NL" altLang="en-US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A</a:t>
            </a:r>
          </a:p>
          <a:p>
            <a:pPr lvl="3" eaLnBrk="1" hangingPunct="1"/>
            <a:r>
              <a:rPr lang="nl-NL" altLang="en-US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A-</a:t>
            </a:r>
            <a:r>
              <a:rPr lang="nl-NL" altLang="en-US" dirty="0" err="1">
                <a:solidFill>
                  <a:srgbClr val="FF3300"/>
                </a:solidFill>
                <a:ea typeface="ＭＳ Ｐゴシック" panose="020B0600070205080204" pitchFamily="34" charset="-128"/>
              </a:rPr>
              <a:t>Quicksort</a:t>
            </a:r>
            <a:r>
              <a:rPr lang="nl-NL" altLang="en-US" b="1" baseline="-25000" dirty="0" err="1">
                <a:solidFill>
                  <a:srgbClr val="FF3300"/>
                </a:solidFill>
                <a:ea typeface="ＭＳ Ｐゴシック" panose="020B0600070205080204" pitchFamily="34" charset="-128"/>
              </a:rPr>
              <a:t>min</a:t>
            </a:r>
            <a:r>
              <a:rPr lang="nl-NL" altLang="en-US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(n)</a:t>
            </a:r>
            <a:r>
              <a:rPr lang="nl-NL" altLang="en-US" dirty="0">
                <a:ea typeface="ＭＳ Ｐゴシック" panose="020B0600070205080204" pitchFamily="34" charset="-128"/>
              </a:rPr>
              <a:t> = </a:t>
            </a:r>
          </a:p>
          <a:p>
            <a:pPr lvl="3" eaLnBrk="1" hangingPunct="1">
              <a:lnSpc>
                <a:spcPct val="130000"/>
              </a:lnSpc>
              <a:buFontTx/>
              <a:buNone/>
            </a:pPr>
            <a:r>
              <a:rPr lang="nl-NL" altLang="en-US" dirty="0">
                <a:ea typeface="ＭＳ Ｐゴシック" panose="020B0600070205080204" pitchFamily="34" charset="-128"/>
              </a:rPr>
              <a:t> 		A-</a:t>
            </a:r>
            <a:r>
              <a:rPr lang="nl-NL" altLang="en-US" dirty="0" err="1">
                <a:ea typeface="ＭＳ Ｐゴシック" panose="020B0600070205080204" pitchFamily="34" charset="-128"/>
              </a:rPr>
              <a:t>Partition</a:t>
            </a:r>
            <a:r>
              <a:rPr lang="nl-NL" altLang="en-US" baseline="-25000" dirty="0" err="1">
                <a:ea typeface="ＭＳ Ｐゴシック" panose="020B0600070205080204" pitchFamily="34" charset="-128"/>
              </a:rPr>
              <a:t>min</a:t>
            </a:r>
            <a:r>
              <a:rPr lang="nl-NL" altLang="en-US" dirty="0">
                <a:ea typeface="ＭＳ Ｐゴシック" panose="020B0600070205080204" pitchFamily="34" charset="-128"/>
              </a:rPr>
              <a:t>(n)		(</a:t>
            </a:r>
            <a:r>
              <a:rPr lang="nl-NL" altLang="en-US" dirty="0" err="1">
                <a:ea typeface="ＭＳ Ｐゴシック" panose="020B0600070205080204" pitchFamily="34" charset="-128"/>
              </a:rPr>
              <a:t>partition</a:t>
            </a:r>
            <a:r>
              <a:rPr lang="nl-NL" altLang="en-US" dirty="0">
                <a:ea typeface="ＭＳ Ｐゴシック" panose="020B0600070205080204" pitchFamily="34" charset="-128"/>
              </a:rPr>
              <a:t>)				+ A-</a:t>
            </a:r>
            <a:r>
              <a:rPr lang="nl-NL" altLang="en-US" dirty="0" err="1">
                <a:ea typeface="ＭＳ Ｐゴシック" panose="020B0600070205080204" pitchFamily="34" charset="-128"/>
              </a:rPr>
              <a:t>Quicksort</a:t>
            </a:r>
            <a:r>
              <a:rPr lang="nl-NL" altLang="en-US" baseline="-25000" dirty="0" err="1">
                <a:ea typeface="ＭＳ Ｐゴシック" panose="020B0600070205080204" pitchFamily="34" charset="-128"/>
              </a:rPr>
              <a:t>min</a:t>
            </a:r>
            <a:r>
              <a:rPr lang="nl-NL" altLang="en-US" dirty="0">
                <a:ea typeface="ＭＳ Ｐゴシック" panose="020B0600070205080204" pitchFamily="34" charset="-128"/>
              </a:rPr>
              <a:t>(n/2)	(recursief)</a:t>
            </a:r>
          </a:p>
          <a:p>
            <a:pPr lvl="3" eaLnBrk="1" hangingPunct="1">
              <a:buFontTx/>
              <a:buNone/>
            </a:pPr>
            <a:r>
              <a:rPr lang="nl-NL" altLang="en-US" dirty="0">
                <a:ea typeface="ＭＳ Ｐゴシック" panose="020B0600070205080204" pitchFamily="34" charset="-128"/>
              </a:rPr>
              <a:t> 		+ A-</a:t>
            </a:r>
            <a:r>
              <a:rPr lang="nl-NL" altLang="en-US" dirty="0" err="1">
                <a:ea typeface="ＭＳ Ｐゴシック" panose="020B0600070205080204" pitchFamily="34" charset="-128"/>
              </a:rPr>
              <a:t>Quicksort</a:t>
            </a:r>
            <a:r>
              <a:rPr lang="nl-NL" altLang="en-US" baseline="-25000" dirty="0" err="1">
                <a:ea typeface="ＭＳ Ｐゴシック" panose="020B0600070205080204" pitchFamily="34" charset="-128"/>
              </a:rPr>
              <a:t>min</a:t>
            </a:r>
            <a:r>
              <a:rPr lang="nl-NL" altLang="en-US" dirty="0">
                <a:ea typeface="ＭＳ Ｐゴシック" panose="020B0600070205080204" pitchFamily="34" charset="-128"/>
              </a:rPr>
              <a:t>(n/2)	(recursief)</a:t>
            </a:r>
          </a:p>
          <a:p>
            <a:pPr lvl="3" eaLnBrk="1" hangingPunct="1">
              <a:buFontTx/>
              <a:buNone/>
            </a:pPr>
            <a:endParaRPr lang="nl-NL" altLang="en-US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nl-NL" altLang="en-US" sz="2000" dirty="0">
                <a:ea typeface="ＭＳ Ｐゴシック" panose="020B0600070205080204" pitchFamily="34" charset="-128"/>
              </a:rPr>
              <a:t>Redenering:  ~  </a:t>
            </a:r>
            <a:r>
              <a:rPr lang="nl-NL" altLang="en-US" sz="2000" dirty="0" err="1">
                <a:ea typeface="ＭＳ Ｐゴシック" panose="020B0600070205080204" pitchFamily="34" charset="-128"/>
              </a:rPr>
              <a:t>mergesort</a:t>
            </a:r>
            <a:r>
              <a:rPr lang="nl-NL" altLang="en-US" sz="2000" dirty="0">
                <a:ea typeface="ＭＳ Ｐゴシック" panose="020B0600070205080204" pitchFamily="34" charset="-128"/>
              </a:rPr>
              <a:t> (n . log n)</a:t>
            </a:r>
          </a:p>
          <a:p>
            <a:pPr lvl="3" eaLnBrk="1" hangingPunct="1"/>
            <a:r>
              <a:rPr lang="nl-NL" altLang="en-US" dirty="0">
                <a:ea typeface="ＭＳ Ｐゴシック" panose="020B0600070205080204" pitchFamily="34" charset="-128"/>
              </a:rPr>
              <a:t>Intuïtieve benadering:</a:t>
            </a:r>
          </a:p>
          <a:p>
            <a:pPr lvl="3" eaLnBrk="1" hangingPunct="1">
              <a:buFontTx/>
              <a:buNone/>
            </a:pPr>
            <a:r>
              <a:rPr lang="nl-NL" altLang="en-US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A-</a:t>
            </a:r>
            <a:r>
              <a:rPr lang="nl-NL" altLang="en-US" dirty="0" err="1">
                <a:solidFill>
                  <a:srgbClr val="FF3300"/>
                </a:solidFill>
                <a:ea typeface="ＭＳ Ｐゴシック" panose="020B0600070205080204" pitchFamily="34" charset="-128"/>
              </a:rPr>
              <a:t>Quicksort</a:t>
            </a:r>
            <a:r>
              <a:rPr lang="nl-NL" altLang="en-US" b="1" baseline="-25000" dirty="0" err="1">
                <a:solidFill>
                  <a:srgbClr val="FF3300"/>
                </a:solidFill>
                <a:ea typeface="ＭＳ Ｐゴシック" panose="020B0600070205080204" pitchFamily="34" charset="-128"/>
              </a:rPr>
              <a:t>min</a:t>
            </a:r>
            <a:r>
              <a:rPr lang="nl-NL" altLang="en-US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(n) 	=	</a:t>
            </a:r>
            <a:r>
              <a:rPr lang="nl-NL" altLang="en-US" dirty="0">
                <a:solidFill>
                  <a:srgbClr val="FF3300"/>
                </a:solidFill>
                <a:latin typeface="French Script MT" pitchFamily="66" charset="0"/>
                <a:ea typeface="ＭＳ Ｐゴシック" panose="020B0600070205080204" pitchFamily="34" charset="-128"/>
              </a:rPr>
              <a:t>O</a:t>
            </a:r>
            <a:r>
              <a:rPr lang="nl-NL" altLang="en-US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 (n . log n)</a:t>
            </a:r>
          </a:p>
          <a:p>
            <a:pPr lvl="3" eaLnBrk="1" hangingPunct="1">
              <a:buFontTx/>
              <a:buNone/>
            </a:pPr>
            <a:r>
              <a:rPr lang="nl-NL" altLang="en-US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maar</a:t>
            </a:r>
          </a:p>
          <a:p>
            <a:pPr lvl="3" eaLnBrk="1" hangingPunct="1">
              <a:buFontTx/>
              <a:buNone/>
            </a:pPr>
            <a:r>
              <a:rPr lang="nl-NL" altLang="en-US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A-</a:t>
            </a:r>
            <a:r>
              <a:rPr lang="nl-NL" altLang="en-US" dirty="0" err="1">
                <a:solidFill>
                  <a:srgbClr val="FF3300"/>
                </a:solidFill>
                <a:ea typeface="ＭＳ Ｐゴシック" panose="020B0600070205080204" pitchFamily="34" charset="-128"/>
              </a:rPr>
              <a:t>Quicksort</a:t>
            </a:r>
            <a:r>
              <a:rPr lang="nl-NL" altLang="en-US" b="1" baseline="-25000" dirty="0" err="1">
                <a:solidFill>
                  <a:srgbClr val="FF3300"/>
                </a:solidFill>
                <a:ea typeface="ＭＳ Ｐゴシック" panose="020B0600070205080204" pitchFamily="34" charset="-128"/>
              </a:rPr>
              <a:t>max</a:t>
            </a:r>
            <a:r>
              <a:rPr lang="nl-NL" altLang="en-US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(n) 	=	?	</a:t>
            </a:r>
            <a:r>
              <a:rPr lang="nl-NL" altLang="en-US" sz="1800" dirty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99332" name="Slide Number Placeholder 1">
            <a:extLst>
              <a:ext uri="{FF2B5EF4-FFF2-40B4-BE49-F238E27FC236}">
                <a16:creationId xmlns:a16="http://schemas.microsoft.com/office/drawing/2014/main" id="{0839CC63-934A-2A40-9CF6-D34693FD989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2E570FC-6DBD-E744-98A4-B7A8A1F7C13F}" type="slidenum">
              <a:rPr lang="en-US" altLang="en-US">
                <a:latin typeface="Helvetica" pitchFamily="2" charset="0"/>
              </a:rPr>
              <a:pPr/>
              <a:t>63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randomBar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ooter Placeholder 4">
            <a:extLst>
              <a:ext uri="{FF2B5EF4-FFF2-40B4-BE49-F238E27FC236}">
                <a16:creationId xmlns:a16="http://schemas.microsoft.com/office/drawing/2014/main" id="{0034B0F0-BA7A-164B-9421-E5065FB9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2138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grpSp>
        <p:nvGrpSpPr>
          <p:cNvPr id="142338" name="Group 2">
            <a:extLst>
              <a:ext uri="{FF2B5EF4-FFF2-40B4-BE49-F238E27FC236}">
                <a16:creationId xmlns:a16="http://schemas.microsoft.com/office/drawing/2014/main" id="{F2B4C120-D0C6-AB41-9713-8C73108035DF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81000"/>
            <a:ext cx="6934200" cy="336550"/>
            <a:chOff x="1152" y="904"/>
            <a:chExt cx="4368" cy="212"/>
          </a:xfrm>
        </p:grpSpPr>
        <p:grpSp>
          <p:nvGrpSpPr>
            <p:cNvPr id="101449" name="Group 3">
              <a:extLst>
                <a:ext uri="{FF2B5EF4-FFF2-40B4-BE49-F238E27FC236}">
                  <a16:creationId xmlns:a16="http://schemas.microsoft.com/office/drawing/2014/main" id="{BD3E0BCA-4E95-5F4E-B3BB-84A38F8FE0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904"/>
              <a:ext cx="336" cy="212"/>
              <a:chOff x="3704" y="2976"/>
              <a:chExt cx="336" cy="212"/>
            </a:xfrm>
          </p:grpSpPr>
          <p:sp>
            <p:nvSpPr>
              <p:cNvPr id="101486" name="Rectangle 4">
                <a:extLst>
                  <a:ext uri="{FF2B5EF4-FFF2-40B4-BE49-F238E27FC236}">
                    <a16:creationId xmlns:a16="http://schemas.microsoft.com/office/drawing/2014/main" id="{0FB8C193-37FE-8A4F-A0DB-265C465763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487" name="Text Box 5">
                <a:extLst>
                  <a:ext uri="{FF2B5EF4-FFF2-40B4-BE49-F238E27FC236}">
                    <a16:creationId xmlns:a16="http://schemas.microsoft.com/office/drawing/2014/main" id="{E0B16811-19B8-6B4C-B2F8-76EB0850B3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x</a:t>
                </a:r>
              </a:p>
            </p:txBody>
          </p:sp>
        </p:grpSp>
        <p:grpSp>
          <p:nvGrpSpPr>
            <p:cNvPr id="101450" name="Group 6">
              <a:extLst>
                <a:ext uri="{FF2B5EF4-FFF2-40B4-BE49-F238E27FC236}">
                  <a16:creationId xmlns:a16="http://schemas.microsoft.com/office/drawing/2014/main" id="{DA028531-C5FB-5C41-A597-A2F3389BB2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904"/>
              <a:ext cx="336" cy="212"/>
              <a:chOff x="3704" y="2976"/>
              <a:chExt cx="336" cy="212"/>
            </a:xfrm>
          </p:grpSpPr>
          <p:sp>
            <p:nvSpPr>
              <p:cNvPr id="101484" name="Rectangle 7">
                <a:extLst>
                  <a:ext uri="{FF2B5EF4-FFF2-40B4-BE49-F238E27FC236}">
                    <a16:creationId xmlns:a16="http://schemas.microsoft.com/office/drawing/2014/main" id="{223CB1D4-947C-FF4A-AAF5-ECA410CDDB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485" name="Text Box 8">
                <a:extLst>
                  <a:ext uri="{FF2B5EF4-FFF2-40B4-BE49-F238E27FC236}">
                    <a16:creationId xmlns:a16="http://schemas.microsoft.com/office/drawing/2014/main" id="{9B9BBF11-D260-014E-9361-F97A2DB367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6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x</a:t>
                </a:r>
              </a:p>
            </p:txBody>
          </p:sp>
        </p:grpSp>
        <p:grpSp>
          <p:nvGrpSpPr>
            <p:cNvPr id="101451" name="Group 9">
              <a:extLst>
                <a:ext uri="{FF2B5EF4-FFF2-40B4-BE49-F238E27FC236}">
                  <a16:creationId xmlns:a16="http://schemas.microsoft.com/office/drawing/2014/main" id="{0276E588-A057-5A4F-A469-156E59B23B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904"/>
              <a:ext cx="336" cy="212"/>
              <a:chOff x="3704" y="2976"/>
              <a:chExt cx="336" cy="212"/>
            </a:xfrm>
          </p:grpSpPr>
          <p:sp>
            <p:nvSpPr>
              <p:cNvPr id="101482" name="Rectangle 10">
                <a:extLst>
                  <a:ext uri="{FF2B5EF4-FFF2-40B4-BE49-F238E27FC236}">
                    <a16:creationId xmlns:a16="http://schemas.microsoft.com/office/drawing/2014/main" id="{1C462BED-7719-D646-AC16-73988DCC8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483" name="Text Box 11">
                <a:extLst>
                  <a:ext uri="{FF2B5EF4-FFF2-40B4-BE49-F238E27FC236}">
                    <a16:creationId xmlns:a16="http://schemas.microsoft.com/office/drawing/2014/main" id="{FCC65ADC-D76F-7348-8681-2D9A748100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x</a:t>
                </a:r>
              </a:p>
            </p:txBody>
          </p:sp>
        </p:grpSp>
        <p:grpSp>
          <p:nvGrpSpPr>
            <p:cNvPr id="101452" name="Group 12">
              <a:extLst>
                <a:ext uri="{FF2B5EF4-FFF2-40B4-BE49-F238E27FC236}">
                  <a16:creationId xmlns:a16="http://schemas.microsoft.com/office/drawing/2014/main" id="{FD47F3E1-77AA-E64A-B925-FFDC646DCA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904"/>
              <a:ext cx="336" cy="212"/>
              <a:chOff x="3704" y="2976"/>
              <a:chExt cx="336" cy="212"/>
            </a:xfrm>
          </p:grpSpPr>
          <p:sp>
            <p:nvSpPr>
              <p:cNvPr id="101480" name="Rectangle 13">
                <a:extLst>
                  <a:ext uri="{FF2B5EF4-FFF2-40B4-BE49-F238E27FC236}">
                    <a16:creationId xmlns:a16="http://schemas.microsoft.com/office/drawing/2014/main" id="{3FB8FA8C-37BE-5F44-B887-E5189575A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481" name="Text Box 14">
                <a:extLst>
                  <a:ext uri="{FF2B5EF4-FFF2-40B4-BE49-F238E27FC236}">
                    <a16:creationId xmlns:a16="http://schemas.microsoft.com/office/drawing/2014/main" id="{F9CFC83C-5DA7-0B47-8258-D1283D0D1E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x</a:t>
                </a:r>
              </a:p>
            </p:txBody>
          </p:sp>
        </p:grpSp>
        <p:grpSp>
          <p:nvGrpSpPr>
            <p:cNvPr id="101453" name="Group 15">
              <a:extLst>
                <a:ext uri="{FF2B5EF4-FFF2-40B4-BE49-F238E27FC236}">
                  <a16:creationId xmlns:a16="http://schemas.microsoft.com/office/drawing/2014/main" id="{82197265-E250-1142-B84A-2C212D758F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904"/>
              <a:ext cx="336" cy="212"/>
              <a:chOff x="3704" y="2976"/>
              <a:chExt cx="336" cy="212"/>
            </a:xfrm>
          </p:grpSpPr>
          <p:sp>
            <p:nvSpPr>
              <p:cNvPr id="101478" name="Rectangle 16">
                <a:extLst>
                  <a:ext uri="{FF2B5EF4-FFF2-40B4-BE49-F238E27FC236}">
                    <a16:creationId xmlns:a16="http://schemas.microsoft.com/office/drawing/2014/main" id="{329643DD-FD2D-8442-8FC7-62703C00B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479" name="Text Box 17">
                <a:extLst>
                  <a:ext uri="{FF2B5EF4-FFF2-40B4-BE49-F238E27FC236}">
                    <a16:creationId xmlns:a16="http://schemas.microsoft.com/office/drawing/2014/main" id="{61768D8F-364E-0D42-A04E-8424431E31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6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x</a:t>
                </a:r>
              </a:p>
            </p:txBody>
          </p:sp>
        </p:grpSp>
        <p:grpSp>
          <p:nvGrpSpPr>
            <p:cNvPr id="101454" name="Group 18">
              <a:extLst>
                <a:ext uri="{FF2B5EF4-FFF2-40B4-BE49-F238E27FC236}">
                  <a16:creationId xmlns:a16="http://schemas.microsoft.com/office/drawing/2014/main" id="{FE891504-2BF5-0C4A-9019-C843E93874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904"/>
              <a:ext cx="336" cy="212"/>
              <a:chOff x="3704" y="2976"/>
              <a:chExt cx="336" cy="212"/>
            </a:xfrm>
          </p:grpSpPr>
          <p:sp>
            <p:nvSpPr>
              <p:cNvPr id="101476" name="Rectangle 19">
                <a:extLst>
                  <a:ext uri="{FF2B5EF4-FFF2-40B4-BE49-F238E27FC236}">
                    <a16:creationId xmlns:a16="http://schemas.microsoft.com/office/drawing/2014/main" id="{21F521FC-773E-C045-9527-F771558DF6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477" name="Text Box 20">
                <a:extLst>
                  <a:ext uri="{FF2B5EF4-FFF2-40B4-BE49-F238E27FC236}">
                    <a16:creationId xmlns:a16="http://schemas.microsoft.com/office/drawing/2014/main" id="{137CD6A9-F968-FA49-91BF-F5B447A04F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x</a:t>
                </a:r>
              </a:p>
            </p:txBody>
          </p:sp>
        </p:grpSp>
        <p:grpSp>
          <p:nvGrpSpPr>
            <p:cNvPr id="101455" name="Group 21">
              <a:extLst>
                <a:ext uri="{FF2B5EF4-FFF2-40B4-BE49-F238E27FC236}">
                  <a16:creationId xmlns:a16="http://schemas.microsoft.com/office/drawing/2014/main" id="{E1AF0E27-63A8-D247-84BF-058092EB7E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904"/>
              <a:ext cx="336" cy="212"/>
              <a:chOff x="3704" y="2976"/>
              <a:chExt cx="336" cy="212"/>
            </a:xfrm>
          </p:grpSpPr>
          <p:sp>
            <p:nvSpPr>
              <p:cNvPr id="101474" name="Rectangle 22">
                <a:extLst>
                  <a:ext uri="{FF2B5EF4-FFF2-40B4-BE49-F238E27FC236}">
                    <a16:creationId xmlns:a16="http://schemas.microsoft.com/office/drawing/2014/main" id="{E74AED3B-CA38-BD4C-A313-F40018B17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475" name="Text Box 23">
                <a:extLst>
                  <a:ext uri="{FF2B5EF4-FFF2-40B4-BE49-F238E27FC236}">
                    <a16:creationId xmlns:a16="http://schemas.microsoft.com/office/drawing/2014/main" id="{9C13E846-B560-4343-8E4D-7253A6E2C2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6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x</a:t>
                </a:r>
              </a:p>
            </p:txBody>
          </p:sp>
        </p:grpSp>
        <p:grpSp>
          <p:nvGrpSpPr>
            <p:cNvPr id="101456" name="Group 24">
              <a:extLst>
                <a:ext uri="{FF2B5EF4-FFF2-40B4-BE49-F238E27FC236}">
                  <a16:creationId xmlns:a16="http://schemas.microsoft.com/office/drawing/2014/main" id="{B0958677-A32F-D84D-89D7-F66FE23C82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904"/>
              <a:ext cx="336" cy="212"/>
              <a:chOff x="3704" y="2976"/>
              <a:chExt cx="336" cy="212"/>
            </a:xfrm>
          </p:grpSpPr>
          <p:sp>
            <p:nvSpPr>
              <p:cNvPr id="101472" name="Rectangle 25">
                <a:extLst>
                  <a:ext uri="{FF2B5EF4-FFF2-40B4-BE49-F238E27FC236}">
                    <a16:creationId xmlns:a16="http://schemas.microsoft.com/office/drawing/2014/main" id="{ED18397A-5FD1-F840-A69C-FE1E5B7B5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473" name="Text Box 26">
                <a:extLst>
                  <a:ext uri="{FF2B5EF4-FFF2-40B4-BE49-F238E27FC236}">
                    <a16:creationId xmlns:a16="http://schemas.microsoft.com/office/drawing/2014/main" id="{86EBFC4E-C1E6-D24B-8A14-CA55957D68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x</a:t>
                </a:r>
              </a:p>
            </p:txBody>
          </p:sp>
        </p:grpSp>
        <p:grpSp>
          <p:nvGrpSpPr>
            <p:cNvPr id="101457" name="Group 27">
              <a:extLst>
                <a:ext uri="{FF2B5EF4-FFF2-40B4-BE49-F238E27FC236}">
                  <a16:creationId xmlns:a16="http://schemas.microsoft.com/office/drawing/2014/main" id="{2D153F3D-BDFE-9041-97A2-9DEB7F63BD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904"/>
              <a:ext cx="336" cy="212"/>
              <a:chOff x="3704" y="2976"/>
              <a:chExt cx="336" cy="212"/>
            </a:xfrm>
          </p:grpSpPr>
          <p:sp>
            <p:nvSpPr>
              <p:cNvPr id="101470" name="Rectangle 28">
                <a:extLst>
                  <a:ext uri="{FF2B5EF4-FFF2-40B4-BE49-F238E27FC236}">
                    <a16:creationId xmlns:a16="http://schemas.microsoft.com/office/drawing/2014/main" id="{AB1FB7C8-C58D-4741-9C53-B80C4251E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471" name="Text Box 29">
                <a:extLst>
                  <a:ext uri="{FF2B5EF4-FFF2-40B4-BE49-F238E27FC236}">
                    <a16:creationId xmlns:a16="http://schemas.microsoft.com/office/drawing/2014/main" id="{CFEF4D77-A82E-0B45-907A-BD4BC04922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6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x</a:t>
                </a:r>
              </a:p>
            </p:txBody>
          </p:sp>
        </p:grpSp>
        <p:grpSp>
          <p:nvGrpSpPr>
            <p:cNvPr id="101458" name="Group 30">
              <a:extLst>
                <a:ext uri="{FF2B5EF4-FFF2-40B4-BE49-F238E27FC236}">
                  <a16:creationId xmlns:a16="http://schemas.microsoft.com/office/drawing/2014/main" id="{D64FBD23-4E1A-D448-AB00-BEE4026D61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904"/>
              <a:ext cx="336" cy="212"/>
              <a:chOff x="3704" y="2976"/>
              <a:chExt cx="336" cy="212"/>
            </a:xfrm>
          </p:grpSpPr>
          <p:sp>
            <p:nvSpPr>
              <p:cNvPr id="101468" name="Rectangle 31">
                <a:extLst>
                  <a:ext uri="{FF2B5EF4-FFF2-40B4-BE49-F238E27FC236}">
                    <a16:creationId xmlns:a16="http://schemas.microsoft.com/office/drawing/2014/main" id="{F1F8616D-73E1-9546-9F76-6135C3DD5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469" name="Text Box 32">
                <a:extLst>
                  <a:ext uri="{FF2B5EF4-FFF2-40B4-BE49-F238E27FC236}">
                    <a16:creationId xmlns:a16="http://schemas.microsoft.com/office/drawing/2014/main" id="{47418763-1BED-B640-8764-7DAD9CC99B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x</a:t>
                </a:r>
              </a:p>
            </p:txBody>
          </p:sp>
        </p:grpSp>
        <p:grpSp>
          <p:nvGrpSpPr>
            <p:cNvPr id="101459" name="Group 33">
              <a:extLst>
                <a:ext uri="{FF2B5EF4-FFF2-40B4-BE49-F238E27FC236}">
                  <a16:creationId xmlns:a16="http://schemas.microsoft.com/office/drawing/2014/main" id="{F9BF2BF1-E931-1D41-9D80-C37E40A37C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904"/>
              <a:ext cx="336" cy="212"/>
              <a:chOff x="3704" y="2976"/>
              <a:chExt cx="336" cy="212"/>
            </a:xfrm>
          </p:grpSpPr>
          <p:sp>
            <p:nvSpPr>
              <p:cNvPr id="101466" name="Rectangle 34">
                <a:extLst>
                  <a:ext uri="{FF2B5EF4-FFF2-40B4-BE49-F238E27FC236}">
                    <a16:creationId xmlns:a16="http://schemas.microsoft.com/office/drawing/2014/main" id="{A2843223-F885-1B44-9343-32B473E71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467" name="Text Box 35">
                <a:extLst>
                  <a:ext uri="{FF2B5EF4-FFF2-40B4-BE49-F238E27FC236}">
                    <a16:creationId xmlns:a16="http://schemas.microsoft.com/office/drawing/2014/main" id="{B9398B79-F844-9044-BAD6-172DF1C982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6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x</a:t>
                </a:r>
              </a:p>
            </p:txBody>
          </p:sp>
        </p:grpSp>
        <p:grpSp>
          <p:nvGrpSpPr>
            <p:cNvPr id="101460" name="Group 36">
              <a:extLst>
                <a:ext uri="{FF2B5EF4-FFF2-40B4-BE49-F238E27FC236}">
                  <a16:creationId xmlns:a16="http://schemas.microsoft.com/office/drawing/2014/main" id="{D30B9A77-7FBE-FA4A-80A5-7CCE677325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904"/>
              <a:ext cx="336" cy="212"/>
              <a:chOff x="3704" y="2976"/>
              <a:chExt cx="336" cy="212"/>
            </a:xfrm>
          </p:grpSpPr>
          <p:sp>
            <p:nvSpPr>
              <p:cNvPr id="101464" name="Rectangle 37">
                <a:extLst>
                  <a:ext uri="{FF2B5EF4-FFF2-40B4-BE49-F238E27FC236}">
                    <a16:creationId xmlns:a16="http://schemas.microsoft.com/office/drawing/2014/main" id="{6307C2A7-A820-564C-8406-2A3B84805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465" name="Text Box 38">
                <a:extLst>
                  <a:ext uri="{FF2B5EF4-FFF2-40B4-BE49-F238E27FC236}">
                    <a16:creationId xmlns:a16="http://schemas.microsoft.com/office/drawing/2014/main" id="{2D82239D-5751-4E4C-8279-DD0636B588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x</a:t>
                </a:r>
              </a:p>
            </p:txBody>
          </p:sp>
        </p:grpSp>
        <p:grpSp>
          <p:nvGrpSpPr>
            <p:cNvPr id="101461" name="Group 39">
              <a:extLst>
                <a:ext uri="{FF2B5EF4-FFF2-40B4-BE49-F238E27FC236}">
                  <a16:creationId xmlns:a16="http://schemas.microsoft.com/office/drawing/2014/main" id="{1EE53A3A-0B6F-B74E-92CA-6BD806B57A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4" y="904"/>
              <a:ext cx="336" cy="212"/>
              <a:chOff x="3704" y="2976"/>
              <a:chExt cx="336" cy="212"/>
            </a:xfrm>
          </p:grpSpPr>
          <p:sp>
            <p:nvSpPr>
              <p:cNvPr id="101462" name="Rectangle 40">
                <a:extLst>
                  <a:ext uri="{FF2B5EF4-FFF2-40B4-BE49-F238E27FC236}">
                    <a16:creationId xmlns:a16="http://schemas.microsoft.com/office/drawing/2014/main" id="{F543D9AB-E623-1C46-81E5-670FCE8C3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463" name="Text Box 41">
                <a:extLst>
                  <a:ext uri="{FF2B5EF4-FFF2-40B4-BE49-F238E27FC236}">
                    <a16:creationId xmlns:a16="http://schemas.microsoft.com/office/drawing/2014/main" id="{2237DE61-ECE4-DD41-9B09-A70B4E53BA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9" y="2976"/>
                <a:ext cx="1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nl-NL" altLang="en-US" sz="1600">
                  <a:solidFill>
                    <a:srgbClr val="8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42378" name="Rectangle 42">
            <a:extLst>
              <a:ext uri="{FF2B5EF4-FFF2-40B4-BE49-F238E27FC236}">
                <a16:creationId xmlns:a16="http://schemas.microsoft.com/office/drawing/2014/main" id="{32ED43C5-4EB8-284E-8915-A60CC66B8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762000"/>
            <a:ext cx="6553200" cy="45720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142379" name="Group 43">
            <a:extLst>
              <a:ext uri="{FF2B5EF4-FFF2-40B4-BE49-F238E27FC236}">
                <a16:creationId xmlns:a16="http://schemas.microsoft.com/office/drawing/2014/main" id="{D5661320-9F0C-4E4B-8C7D-BCD2B052D066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295400"/>
            <a:ext cx="6553200" cy="457200"/>
            <a:chOff x="728" y="816"/>
            <a:chExt cx="4224" cy="288"/>
          </a:xfrm>
        </p:grpSpPr>
        <p:sp>
          <p:nvSpPr>
            <p:cNvPr id="101447" name="Rectangle 44">
              <a:extLst>
                <a:ext uri="{FF2B5EF4-FFF2-40B4-BE49-F238E27FC236}">
                  <a16:creationId xmlns:a16="http://schemas.microsoft.com/office/drawing/2014/main" id="{6E066FA0-D927-3349-B4C9-3FED59715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" y="816"/>
              <a:ext cx="2112" cy="288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1448" name="Rectangle 45">
              <a:extLst>
                <a:ext uri="{FF2B5EF4-FFF2-40B4-BE49-F238E27FC236}">
                  <a16:creationId xmlns:a16="http://schemas.microsoft.com/office/drawing/2014/main" id="{8D1A3159-118E-1947-AE2F-8EA08BAA2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0" y="816"/>
              <a:ext cx="2112" cy="28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42382" name="Group 46">
            <a:extLst>
              <a:ext uri="{FF2B5EF4-FFF2-40B4-BE49-F238E27FC236}">
                <a16:creationId xmlns:a16="http://schemas.microsoft.com/office/drawing/2014/main" id="{A0BD7AD1-42A7-7740-9C33-5169DFC1F930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828800"/>
            <a:ext cx="6553200" cy="457200"/>
            <a:chOff x="768" y="1152"/>
            <a:chExt cx="4128" cy="288"/>
          </a:xfrm>
        </p:grpSpPr>
        <p:sp>
          <p:nvSpPr>
            <p:cNvPr id="101443" name="Rectangle 47">
              <a:extLst>
                <a:ext uri="{FF2B5EF4-FFF2-40B4-BE49-F238E27FC236}">
                  <a16:creationId xmlns:a16="http://schemas.microsoft.com/office/drawing/2014/main" id="{B5FDBA54-A85F-7145-BAD4-3DC7788CF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152"/>
              <a:ext cx="1032" cy="288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1444" name="Rectangle 48">
              <a:extLst>
                <a:ext uri="{FF2B5EF4-FFF2-40B4-BE49-F238E27FC236}">
                  <a16:creationId xmlns:a16="http://schemas.microsoft.com/office/drawing/2014/main" id="{6FAD42D7-6E03-7445-91DD-A3F7E07B6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" y="1152"/>
              <a:ext cx="1032" cy="28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1445" name="Rectangle 49">
              <a:extLst>
                <a:ext uri="{FF2B5EF4-FFF2-40B4-BE49-F238E27FC236}">
                  <a16:creationId xmlns:a16="http://schemas.microsoft.com/office/drawing/2014/main" id="{053992DF-BB22-E442-A0C3-22E74807A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152"/>
              <a:ext cx="1032" cy="288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1446" name="Rectangle 50">
              <a:extLst>
                <a:ext uri="{FF2B5EF4-FFF2-40B4-BE49-F238E27FC236}">
                  <a16:creationId xmlns:a16="http://schemas.microsoft.com/office/drawing/2014/main" id="{A0EA0725-466E-6A47-921C-019FD978D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1152"/>
              <a:ext cx="1032" cy="28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2387" name="Rectangle 51">
            <a:extLst>
              <a:ext uri="{FF2B5EF4-FFF2-40B4-BE49-F238E27FC236}">
                <a16:creationId xmlns:a16="http://schemas.microsoft.com/office/drawing/2014/main" id="{49A699E0-F02D-B24B-9A35-24CAD6257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" y="762000"/>
            <a:ext cx="295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nl-NL" altLang="en-US" sz="1800">
                <a:solidFill>
                  <a:srgbClr val="000066"/>
                </a:solidFill>
                <a:latin typeface="Times New Roman" panose="02020603050405020304" pitchFamily="18" charset="0"/>
              </a:rPr>
              <a:t>n</a:t>
            </a:r>
            <a:endParaRPr lang="en-US" altLang="en-US" sz="18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388" name="Rectangle 52">
            <a:extLst>
              <a:ext uri="{FF2B5EF4-FFF2-40B4-BE49-F238E27FC236}">
                <a16:creationId xmlns:a16="http://schemas.microsoft.com/office/drawing/2014/main" id="{22597374-89C5-A54D-8855-6E290A2D3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" y="1295400"/>
            <a:ext cx="473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nl-NL" altLang="en-US" sz="1800">
                <a:solidFill>
                  <a:srgbClr val="000066"/>
                </a:solidFill>
                <a:latin typeface="Times New Roman" panose="02020603050405020304" pitchFamily="18" charset="0"/>
              </a:rPr>
              <a:t>n/2</a:t>
            </a:r>
            <a:endParaRPr lang="en-US" altLang="en-US" sz="18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389" name="Rectangle 53">
            <a:extLst>
              <a:ext uri="{FF2B5EF4-FFF2-40B4-BE49-F238E27FC236}">
                <a16:creationId xmlns:a16="http://schemas.microsoft.com/office/drawing/2014/main" id="{1CCAC6F3-0662-3241-B7ED-A3B73841C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" y="1828800"/>
            <a:ext cx="473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nl-NL" altLang="en-US" sz="1800">
                <a:solidFill>
                  <a:srgbClr val="000066"/>
                </a:solidFill>
                <a:latin typeface="Times New Roman" panose="02020603050405020304" pitchFamily="18" charset="0"/>
              </a:rPr>
              <a:t>n/4</a:t>
            </a:r>
            <a:endParaRPr lang="en-US" altLang="en-US" sz="18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42390" name="Group 54">
            <a:extLst>
              <a:ext uri="{FF2B5EF4-FFF2-40B4-BE49-F238E27FC236}">
                <a16:creationId xmlns:a16="http://schemas.microsoft.com/office/drawing/2014/main" id="{E247A812-D516-494D-A8C7-76F11530C15F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505200"/>
            <a:ext cx="6553200" cy="457200"/>
            <a:chOff x="768" y="2208"/>
            <a:chExt cx="4128" cy="288"/>
          </a:xfrm>
        </p:grpSpPr>
        <p:sp>
          <p:nvSpPr>
            <p:cNvPr id="101427" name="Rectangle 55">
              <a:extLst>
                <a:ext uri="{FF2B5EF4-FFF2-40B4-BE49-F238E27FC236}">
                  <a16:creationId xmlns:a16="http://schemas.microsoft.com/office/drawing/2014/main" id="{9CE9F1AE-ECF5-CE4D-9A28-91DB1DACD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208"/>
              <a:ext cx="258" cy="288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1428" name="Rectangle 56">
              <a:extLst>
                <a:ext uri="{FF2B5EF4-FFF2-40B4-BE49-F238E27FC236}">
                  <a16:creationId xmlns:a16="http://schemas.microsoft.com/office/drawing/2014/main" id="{F568238E-D415-3447-BE48-6E3E98CE1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2208"/>
              <a:ext cx="258" cy="28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1429" name="Rectangle 57">
              <a:extLst>
                <a:ext uri="{FF2B5EF4-FFF2-40B4-BE49-F238E27FC236}">
                  <a16:creationId xmlns:a16="http://schemas.microsoft.com/office/drawing/2014/main" id="{49E299F5-D18C-7946-AE67-9BB597943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" y="2208"/>
              <a:ext cx="258" cy="288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1430" name="Rectangle 58">
              <a:extLst>
                <a:ext uri="{FF2B5EF4-FFF2-40B4-BE49-F238E27FC236}">
                  <a16:creationId xmlns:a16="http://schemas.microsoft.com/office/drawing/2014/main" id="{DBB09D86-504E-4948-9993-4D01F59F7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" y="2208"/>
              <a:ext cx="258" cy="28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1431" name="Rectangle 59">
              <a:extLst>
                <a:ext uri="{FF2B5EF4-FFF2-40B4-BE49-F238E27FC236}">
                  <a16:creationId xmlns:a16="http://schemas.microsoft.com/office/drawing/2014/main" id="{7AF9175A-9197-E84D-8D8B-A4FCCD91B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" y="2208"/>
              <a:ext cx="258" cy="288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1432" name="Rectangle 60">
              <a:extLst>
                <a:ext uri="{FF2B5EF4-FFF2-40B4-BE49-F238E27FC236}">
                  <a16:creationId xmlns:a16="http://schemas.microsoft.com/office/drawing/2014/main" id="{2DBD85D0-6730-D742-85F8-7028D7833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2208"/>
              <a:ext cx="258" cy="28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1433" name="Rectangle 61">
              <a:extLst>
                <a:ext uri="{FF2B5EF4-FFF2-40B4-BE49-F238E27FC236}">
                  <a16:creationId xmlns:a16="http://schemas.microsoft.com/office/drawing/2014/main" id="{E2488355-0B4D-A744-A35D-42B64064B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" y="2208"/>
              <a:ext cx="258" cy="288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1434" name="Rectangle 62">
              <a:extLst>
                <a:ext uri="{FF2B5EF4-FFF2-40B4-BE49-F238E27FC236}">
                  <a16:creationId xmlns:a16="http://schemas.microsoft.com/office/drawing/2014/main" id="{F73B4635-5F12-F64E-8FD9-44E65DE9E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08"/>
              <a:ext cx="258" cy="28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1435" name="Rectangle 63">
              <a:extLst>
                <a:ext uri="{FF2B5EF4-FFF2-40B4-BE49-F238E27FC236}">
                  <a16:creationId xmlns:a16="http://schemas.microsoft.com/office/drawing/2014/main" id="{FDD0D937-145D-9640-9D92-C4A41E06E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208"/>
              <a:ext cx="258" cy="288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1436" name="Rectangle 64">
              <a:extLst>
                <a:ext uri="{FF2B5EF4-FFF2-40B4-BE49-F238E27FC236}">
                  <a16:creationId xmlns:a16="http://schemas.microsoft.com/office/drawing/2014/main" id="{C4340DE9-7746-5743-BE22-CC706F41B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" y="2208"/>
              <a:ext cx="258" cy="28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1437" name="Rectangle 65">
              <a:extLst>
                <a:ext uri="{FF2B5EF4-FFF2-40B4-BE49-F238E27FC236}">
                  <a16:creationId xmlns:a16="http://schemas.microsoft.com/office/drawing/2014/main" id="{F3ACDB4C-9DAA-6F49-B73A-7646187E0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8" y="2208"/>
              <a:ext cx="258" cy="288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1438" name="Rectangle 66">
              <a:extLst>
                <a:ext uri="{FF2B5EF4-FFF2-40B4-BE49-F238E27FC236}">
                  <a16:creationId xmlns:a16="http://schemas.microsoft.com/office/drawing/2014/main" id="{D93E2AAB-EB64-E147-BCE6-BC0654C61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2208"/>
              <a:ext cx="258" cy="28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1439" name="Rectangle 67">
              <a:extLst>
                <a:ext uri="{FF2B5EF4-FFF2-40B4-BE49-F238E27FC236}">
                  <a16:creationId xmlns:a16="http://schemas.microsoft.com/office/drawing/2014/main" id="{9384A842-D868-A44E-894A-F03422E7D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2208"/>
              <a:ext cx="258" cy="288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1440" name="Rectangle 68">
              <a:extLst>
                <a:ext uri="{FF2B5EF4-FFF2-40B4-BE49-F238E27FC236}">
                  <a16:creationId xmlns:a16="http://schemas.microsoft.com/office/drawing/2014/main" id="{FC856316-2E93-6A40-B5C8-480376610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2" y="2208"/>
              <a:ext cx="258" cy="28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1441" name="Rectangle 69">
              <a:extLst>
                <a:ext uri="{FF2B5EF4-FFF2-40B4-BE49-F238E27FC236}">
                  <a16:creationId xmlns:a16="http://schemas.microsoft.com/office/drawing/2014/main" id="{121BB4F2-2A86-4E48-B2E0-E0CFBB1D7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2208"/>
              <a:ext cx="258" cy="288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1442" name="Rectangle 70">
              <a:extLst>
                <a:ext uri="{FF2B5EF4-FFF2-40B4-BE49-F238E27FC236}">
                  <a16:creationId xmlns:a16="http://schemas.microsoft.com/office/drawing/2014/main" id="{98211F4A-F588-E740-9FD1-C235C6DDA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8" y="2208"/>
              <a:ext cx="258" cy="28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2407" name="Rectangle 71">
            <a:extLst>
              <a:ext uri="{FF2B5EF4-FFF2-40B4-BE49-F238E27FC236}">
                <a16:creationId xmlns:a16="http://schemas.microsoft.com/office/drawing/2014/main" id="{DD2685BF-1A80-2F46-959E-39B9809BF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" y="3581400"/>
            <a:ext cx="295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nl-NL" altLang="en-US" sz="18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endParaRPr lang="en-US" altLang="en-US" sz="18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408" name="Rectangle 72">
            <a:extLst>
              <a:ext uri="{FF2B5EF4-FFF2-40B4-BE49-F238E27FC236}">
                <a16:creationId xmlns:a16="http://schemas.microsoft.com/office/drawing/2014/main" id="{C4FF8ECF-8106-4B46-AD99-1605E4162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" y="4114800"/>
            <a:ext cx="295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nl-NL" altLang="en-US" sz="180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endParaRPr lang="en-US" altLang="en-US" sz="18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42409" name="Group 73">
            <a:extLst>
              <a:ext uri="{FF2B5EF4-FFF2-40B4-BE49-F238E27FC236}">
                <a16:creationId xmlns:a16="http://schemas.microsoft.com/office/drawing/2014/main" id="{44A96EDC-C060-7545-854A-8631DF3EDAEA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114800"/>
            <a:ext cx="7094538" cy="457200"/>
            <a:chOff x="768" y="2736"/>
            <a:chExt cx="4469" cy="288"/>
          </a:xfrm>
        </p:grpSpPr>
        <p:grpSp>
          <p:nvGrpSpPr>
            <p:cNvPr id="101392" name="Group 74">
              <a:extLst>
                <a:ext uri="{FF2B5EF4-FFF2-40B4-BE49-F238E27FC236}">
                  <a16:creationId xmlns:a16="http://schemas.microsoft.com/office/drawing/2014/main" id="{9ED731BC-4EB2-DF4D-BEAC-442FC87AC1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736"/>
              <a:ext cx="2064" cy="288"/>
              <a:chOff x="768" y="2736"/>
              <a:chExt cx="4128" cy="288"/>
            </a:xfrm>
          </p:grpSpPr>
          <p:sp>
            <p:nvSpPr>
              <p:cNvPr id="101411" name="Rectangle 75">
                <a:extLst>
                  <a:ext uri="{FF2B5EF4-FFF2-40B4-BE49-F238E27FC236}">
                    <a16:creationId xmlns:a16="http://schemas.microsoft.com/office/drawing/2014/main" id="{28EB86A9-B5A1-D14D-BAC8-F14955EEB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736"/>
                <a:ext cx="258" cy="288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412" name="Rectangle 76">
                <a:extLst>
                  <a:ext uri="{FF2B5EF4-FFF2-40B4-BE49-F238E27FC236}">
                    <a16:creationId xmlns:a16="http://schemas.microsoft.com/office/drawing/2014/main" id="{7F50DE6F-36FA-AF43-B800-ED39BEB7FF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6" y="2736"/>
                <a:ext cx="258" cy="288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413" name="Rectangle 77">
                <a:extLst>
                  <a:ext uri="{FF2B5EF4-FFF2-40B4-BE49-F238E27FC236}">
                    <a16:creationId xmlns:a16="http://schemas.microsoft.com/office/drawing/2014/main" id="{7F655A9D-F817-C24E-AEA6-36B167C37E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4" y="2736"/>
                <a:ext cx="258" cy="288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414" name="Rectangle 78">
                <a:extLst>
                  <a:ext uri="{FF2B5EF4-FFF2-40B4-BE49-F238E27FC236}">
                    <a16:creationId xmlns:a16="http://schemas.microsoft.com/office/drawing/2014/main" id="{30AB4157-7A66-E244-AB98-36C2741D0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2" y="2736"/>
                <a:ext cx="258" cy="288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415" name="Rectangle 79">
                <a:extLst>
                  <a:ext uri="{FF2B5EF4-FFF2-40B4-BE49-F238E27FC236}">
                    <a16:creationId xmlns:a16="http://schemas.microsoft.com/office/drawing/2014/main" id="{34A09E88-1663-9644-8A54-987B4BADD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" y="2736"/>
                <a:ext cx="258" cy="288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416" name="Rectangle 80">
                <a:extLst>
                  <a:ext uri="{FF2B5EF4-FFF2-40B4-BE49-F238E27FC236}">
                    <a16:creationId xmlns:a16="http://schemas.microsoft.com/office/drawing/2014/main" id="{1C1AAD79-E9BA-BD43-8AEE-D43949534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8" y="2736"/>
                <a:ext cx="258" cy="288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417" name="Rectangle 81">
                <a:extLst>
                  <a:ext uri="{FF2B5EF4-FFF2-40B4-BE49-F238E27FC236}">
                    <a16:creationId xmlns:a16="http://schemas.microsoft.com/office/drawing/2014/main" id="{04B9BF64-AE07-DE40-9443-B8BDB094A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6" y="2736"/>
                <a:ext cx="258" cy="288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418" name="Rectangle 82">
                <a:extLst>
                  <a:ext uri="{FF2B5EF4-FFF2-40B4-BE49-F238E27FC236}">
                    <a16:creationId xmlns:a16="http://schemas.microsoft.com/office/drawing/2014/main" id="{8471D5D5-3839-DE4A-9CF3-7EB3AA783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736"/>
                <a:ext cx="258" cy="288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419" name="Rectangle 83">
                <a:extLst>
                  <a:ext uri="{FF2B5EF4-FFF2-40B4-BE49-F238E27FC236}">
                    <a16:creationId xmlns:a16="http://schemas.microsoft.com/office/drawing/2014/main" id="{2B44B23A-19BA-DE46-971A-EA15AB8EBB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736"/>
                <a:ext cx="258" cy="288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420" name="Rectangle 84">
                <a:extLst>
                  <a:ext uri="{FF2B5EF4-FFF2-40B4-BE49-F238E27FC236}">
                    <a16:creationId xmlns:a16="http://schemas.microsoft.com/office/drawing/2014/main" id="{C13E65F2-447E-944B-985A-1BC289363C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0" y="2736"/>
                <a:ext cx="258" cy="288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421" name="Rectangle 85">
                <a:extLst>
                  <a:ext uri="{FF2B5EF4-FFF2-40B4-BE49-F238E27FC236}">
                    <a16:creationId xmlns:a16="http://schemas.microsoft.com/office/drawing/2014/main" id="{1842AFA8-0441-BB4E-9777-20E494435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8" y="2736"/>
                <a:ext cx="258" cy="288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422" name="Rectangle 86">
                <a:extLst>
                  <a:ext uri="{FF2B5EF4-FFF2-40B4-BE49-F238E27FC236}">
                    <a16:creationId xmlns:a16="http://schemas.microsoft.com/office/drawing/2014/main" id="{1A2CE8C0-3416-E64C-9466-EB0668F7A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2736"/>
                <a:ext cx="258" cy="288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423" name="Rectangle 87">
                <a:extLst>
                  <a:ext uri="{FF2B5EF4-FFF2-40B4-BE49-F238E27FC236}">
                    <a16:creationId xmlns:a16="http://schemas.microsoft.com/office/drawing/2014/main" id="{B4FCFA45-933F-E04E-BF27-D77581457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4" y="2736"/>
                <a:ext cx="258" cy="288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424" name="Rectangle 88">
                <a:extLst>
                  <a:ext uri="{FF2B5EF4-FFF2-40B4-BE49-F238E27FC236}">
                    <a16:creationId xmlns:a16="http://schemas.microsoft.com/office/drawing/2014/main" id="{A1856839-327C-AB49-A414-5E6580E1FD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2" y="2736"/>
                <a:ext cx="258" cy="288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425" name="Rectangle 89">
                <a:extLst>
                  <a:ext uri="{FF2B5EF4-FFF2-40B4-BE49-F238E27FC236}">
                    <a16:creationId xmlns:a16="http://schemas.microsoft.com/office/drawing/2014/main" id="{27B23245-7D9A-6547-823A-3B9345F44C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2736"/>
                <a:ext cx="258" cy="288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426" name="Rectangle 90">
                <a:extLst>
                  <a:ext uri="{FF2B5EF4-FFF2-40B4-BE49-F238E27FC236}">
                    <a16:creationId xmlns:a16="http://schemas.microsoft.com/office/drawing/2014/main" id="{576CE323-8ED2-2E48-9A63-135B1C3C5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8" y="2736"/>
                <a:ext cx="258" cy="288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101393" name="Group 91">
              <a:extLst>
                <a:ext uri="{FF2B5EF4-FFF2-40B4-BE49-F238E27FC236}">
                  <a16:creationId xmlns:a16="http://schemas.microsoft.com/office/drawing/2014/main" id="{2850D0A9-FF44-7144-AA3D-D2F0F83639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2736"/>
              <a:ext cx="2064" cy="288"/>
              <a:chOff x="768" y="2736"/>
              <a:chExt cx="4128" cy="288"/>
            </a:xfrm>
          </p:grpSpPr>
          <p:sp>
            <p:nvSpPr>
              <p:cNvPr id="101395" name="Rectangle 92">
                <a:extLst>
                  <a:ext uri="{FF2B5EF4-FFF2-40B4-BE49-F238E27FC236}">
                    <a16:creationId xmlns:a16="http://schemas.microsoft.com/office/drawing/2014/main" id="{DA36BCBF-8BF0-2A49-820D-3EBA92B41E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736"/>
                <a:ext cx="258" cy="288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396" name="Rectangle 93">
                <a:extLst>
                  <a:ext uri="{FF2B5EF4-FFF2-40B4-BE49-F238E27FC236}">
                    <a16:creationId xmlns:a16="http://schemas.microsoft.com/office/drawing/2014/main" id="{B8D9E4C6-9BBB-E74A-B9DC-24CBF75B0E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6" y="2736"/>
                <a:ext cx="258" cy="288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397" name="Rectangle 94">
                <a:extLst>
                  <a:ext uri="{FF2B5EF4-FFF2-40B4-BE49-F238E27FC236}">
                    <a16:creationId xmlns:a16="http://schemas.microsoft.com/office/drawing/2014/main" id="{F8D21045-6299-A24A-8433-8D6612F78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4" y="2736"/>
                <a:ext cx="258" cy="288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398" name="Rectangle 95">
                <a:extLst>
                  <a:ext uri="{FF2B5EF4-FFF2-40B4-BE49-F238E27FC236}">
                    <a16:creationId xmlns:a16="http://schemas.microsoft.com/office/drawing/2014/main" id="{11AB61C1-3FA5-A446-838E-D1514027F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2" y="2736"/>
                <a:ext cx="258" cy="288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399" name="Rectangle 96">
                <a:extLst>
                  <a:ext uri="{FF2B5EF4-FFF2-40B4-BE49-F238E27FC236}">
                    <a16:creationId xmlns:a16="http://schemas.microsoft.com/office/drawing/2014/main" id="{3ACE74C8-9F8D-9142-AF6C-7A368C16F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" y="2736"/>
                <a:ext cx="258" cy="288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400" name="Rectangle 97">
                <a:extLst>
                  <a:ext uri="{FF2B5EF4-FFF2-40B4-BE49-F238E27FC236}">
                    <a16:creationId xmlns:a16="http://schemas.microsoft.com/office/drawing/2014/main" id="{08E383A4-2EAA-2A49-B713-EAF8481FB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8" y="2736"/>
                <a:ext cx="258" cy="288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401" name="Rectangle 98">
                <a:extLst>
                  <a:ext uri="{FF2B5EF4-FFF2-40B4-BE49-F238E27FC236}">
                    <a16:creationId xmlns:a16="http://schemas.microsoft.com/office/drawing/2014/main" id="{4CD6F2CA-6C64-5A48-BD9F-2B9534B7F5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6" y="2736"/>
                <a:ext cx="258" cy="288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402" name="Rectangle 99">
                <a:extLst>
                  <a:ext uri="{FF2B5EF4-FFF2-40B4-BE49-F238E27FC236}">
                    <a16:creationId xmlns:a16="http://schemas.microsoft.com/office/drawing/2014/main" id="{C4AAE352-2BCE-104B-8190-0B527F53E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736"/>
                <a:ext cx="258" cy="288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403" name="Rectangle 100">
                <a:extLst>
                  <a:ext uri="{FF2B5EF4-FFF2-40B4-BE49-F238E27FC236}">
                    <a16:creationId xmlns:a16="http://schemas.microsoft.com/office/drawing/2014/main" id="{F6273F06-021C-F649-AE01-52FBB6D13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736"/>
                <a:ext cx="258" cy="288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404" name="Rectangle 101">
                <a:extLst>
                  <a:ext uri="{FF2B5EF4-FFF2-40B4-BE49-F238E27FC236}">
                    <a16:creationId xmlns:a16="http://schemas.microsoft.com/office/drawing/2014/main" id="{E5B2871A-EE9F-A94D-8CD0-A2628627E0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0" y="2736"/>
                <a:ext cx="258" cy="288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405" name="Rectangle 102">
                <a:extLst>
                  <a:ext uri="{FF2B5EF4-FFF2-40B4-BE49-F238E27FC236}">
                    <a16:creationId xmlns:a16="http://schemas.microsoft.com/office/drawing/2014/main" id="{CCE059C6-080E-B84E-AEB2-E8E98AB22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8" y="2736"/>
                <a:ext cx="258" cy="288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406" name="Rectangle 103">
                <a:extLst>
                  <a:ext uri="{FF2B5EF4-FFF2-40B4-BE49-F238E27FC236}">
                    <a16:creationId xmlns:a16="http://schemas.microsoft.com/office/drawing/2014/main" id="{AA2BFAA9-F0C4-A346-8625-6E300661AB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2736"/>
                <a:ext cx="258" cy="288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407" name="Rectangle 104">
                <a:extLst>
                  <a:ext uri="{FF2B5EF4-FFF2-40B4-BE49-F238E27FC236}">
                    <a16:creationId xmlns:a16="http://schemas.microsoft.com/office/drawing/2014/main" id="{65F8DCDB-DA7F-2E49-92D3-7979D0DDF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4" y="2736"/>
                <a:ext cx="258" cy="288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408" name="Rectangle 105">
                <a:extLst>
                  <a:ext uri="{FF2B5EF4-FFF2-40B4-BE49-F238E27FC236}">
                    <a16:creationId xmlns:a16="http://schemas.microsoft.com/office/drawing/2014/main" id="{DFDCE723-4ACB-D640-AE12-8606E8E8F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2" y="2736"/>
                <a:ext cx="258" cy="288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409" name="Rectangle 106">
                <a:extLst>
                  <a:ext uri="{FF2B5EF4-FFF2-40B4-BE49-F238E27FC236}">
                    <a16:creationId xmlns:a16="http://schemas.microsoft.com/office/drawing/2014/main" id="{4DE93EF6-5648-3142-9BBE-8E40E8C13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2736"/>
                <a:ext cx="258" cy="288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410" name="Rectangle 107">
                <a:extLst>
                  <a:ext uri="{FF2B5EF4-FFF2-40B4-BE49-F238E27FC236}">
                    <a16:creationId xmlns:a16="http://schemas.microsoft.com/office/drawing/2014/main" id="{C974EB4D-BB58-4C47-ADE6-34BF21A63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8" y="2736"/>
                <a:ext cx="258" cy="288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1394" name="Rectangle 108">
              <a:extLst>
                <a:ext uri="{FF2B5EF4-FFF2-40B4-BE49-F238E27FC236}">
                  <a16:creationId xmlns:a16="http://schemas.microsoft.com/office/drawing/2014/main" id="{D5FE46F6-5A5B-5E46-AE09-BDD60E8D3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" y="2736"/>
              <a:ext cx="1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US" altLang="en-US" sz="18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42445" name="AutoShape 109">
            <a:extLst>
              <a:ext uri="{FF2B5EF4-FFF2-40B4-BE49-F238E27FC236}">
                <a16:creationId xmlns:a16="http://schemas.microsoft.com/office/drawing/2014/main" id="{4AF568AB-2AF1-114C-898A-5D44B021E92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81000" y="2667000"/>
            <a:ext cx="1066800" cy="4572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42446" name="Rectangle 110">
            <a:extLst>
              <a:ext uri="{FF2B5EF4-FFF2-40B4-BE49-F238E27FC236}">
                <a16:creationId xmlns:a16="http://schemas.microsoft.com/office/drawing/2014/main" id="{00C03AFE-D7FA-9E44-839C-D2FC183AEC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978400"/>
            <a:ext cx="8110537" cy="11176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nl-NL" altLang="en-US" sz="2000">
                <a:ea typeface="ＭＳ Ｐゴシック" panose="020B0600070205080204" pitchFamily="34" charset="-128"/>
              </a:rPr>
              <a:t>Aantal niveaus:  					log</a:t>
            </a:r>
            <a:r>
              <a:rPr lang="nl-NL" altLang="en-US" sz="2000" baseline="-25000">
                <a:ea typeface="ＭＳ Ｐゴシック" panose="020B0600070205080204" pitchFamily="34" charset="-128"/>
              </a:rPr>
              <a:t>2</a:t>
            </a:r>
            <a:r>
              <a:rPr lang="nl-NL" altLang="en-US" sz="2000">
                <a:ea typeface="ＭＳ Ｐゴシック" panose="020B0600070205080204" pitchFamily="34" charset="-128"/>
              </a:rPr>
              <a:t> n</a:t>
            </a:r>
          </a:p>
          <a:p>
            <a:pPr lvl="1" eaLnBrk="1" hangingPunct="1">
              <a:lnSpc>
                <a:spcPct val="90000"/>
              </a:lnSpc>
            </a:pPr>
            <a:r>
              <a:rPr lang="nl-NL" altLang="en-US" sz="2000">
                <a:ea typeface="ＭＳ Ｐゴシック" panose="020B0600070205080204" pitchFamily="34" charset="-128"/>
              </a:rPr>
              <a:t>Op elk niveau: aantal vergelijkingen: 		n </a:t>
            </a:r>
          </a:p>
          <a:p>
            <a:pPr lvl="1" eaLnBrk="1" hangingPunct="1">
              <a:lnSpc>
                <a:spcPct val="90000"/>
              </a:lnSpc>
            </a:pPr>
            <a:r>
              <a:rPr lang="nl-NL" altLang="en-US" sz="2000">
                <a:ea typeface="ＭＳ Ｐゴシック" panose="020B0600070205080204" pitchFamily="34" charset="-128"/>
              </a:rPr>
              <a:t>Orde van uitvoeringstijd (optimaal geval):	</a:t>
            </a:r>
            <a:r>
              <a:rPr lang="nl-NL" altLang="en-US" sz="2400" b="1">
                <a:solidFill>
                  <a:srgbClr val="28B968"/>
                </a:solidFill>
                <a:latin typeface="French Script MT" pitchFamily="66" charset="0"/>
                <a:ea typeface="ＭＳ Ｐゴシック" panose="020B0600070205080204" pitchFamily="34" charset="-128"/>
              </a:rPr>
              <a:t>O</a:t>
            </a:r>
            <a:r>
              <a:rPr lang="nl-NL" altLang="en-US" sz="2400" b="1">
                <a:solidFill>
                  <a:srgbClr val="28B968"/>
                </a:solidFill>
                <a:ea typeface="ＭＳ Ｐゴシック" panose="020B0600070205080204" pitchFamily="34" charset="-128"/>
              </a:rPr>
              <a:t> (n log</a:t>
            </a:r>
            <a:r>
              <a:rPr lang="nl-NL" altLang="en-US" sz="2400" b="1" baseline="-25000">
                <a:solidFill>
                  <a:srgbClr val="28B968"/>
                </a:solidFill>
                <a:ea typeface="ＭＳ Ｐゴシック" panose="020B0600070205080204" pitchFamily="34" charset="-128"/>
              </a:rPr>
              <a:t>2</a:t>
            </a:r>
            <a:r>
              <a:rPr lang="nl-NL" altLang="en-US" sz="2400" b="1">
                <a:solidFill>
                  <a:srgbClr val="28B968"/>
                </a:solidFill>
                <a:ea typeface="ＭＳ Ｐゴシック" panose="020B0600070205080204" pitchFamily="34" charset="-128"/>
              </a:rPr>
              <a:t> n)</a:t>
            </a:r>
          </a:p>
        </p:txBody>
      </p:sp>
      <p:sp>
        <p:nvSpPr>
          <p:cNvPr id="101391" name="Slide Number Placeholder 1">
            <a:extLst>
              <a:ext uri="{FF2B5EF4-FFF2-40B4-BE49-F238E27FC236}">
                <a16:creationId xmlns:a16="http://schemas.microsoft.com/office/drawing/2014/main" id="{12387A2A-0E60-D74B-BE18-C7D180357B1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DB406F0-1D9F-5740-B218-023FCF820034}" type="slidenum">
              <a:rPr lang="en-US" altLang="en-US">
                <a:latin typeface="Helvetica" pitchFamily="2" charset="0"/>
              </a:rPr>
              <a:pPr/>
              <a:t>64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2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2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2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2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2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2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2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2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2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2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2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2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2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2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2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2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2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2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2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2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2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2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78" grpId="0" animBg="1"/>
      <p:bldP spid="142387" grpId="0" autoUpdateAnimBg="0"/>
      <p:bldP spid="142388" grpId="0" autoUpdateAnimBg="0"/>
      <p:bldP spid="142389" grpId="0" autoUpdateAnimBg="0"/>
      <p:bldP spid="142407" grpId="0" autoUpdateAnimBg="0"/>
      <p:bldP spid="142408" grpId="0" autoUpdateAnimBg="0"/>
      <p:bldP spid="142446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ooter Placeholder 4">
            <a:extLst>
              <a:ext uri="{FF2B5EF4-FFF2-40B4-BE49-F238E27FC236}">
                <a16:creationId xmlns:a16="http://schemas.microsoft.com/office/drawing/2014/main" id="{D4C11029-4F7E-DC4C-A2DB-B90282850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35635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grpSp>
        <p:nvGrpSpPr>
          <p:cNvPr id="144386" name="Group 2">
            <a:extLst>
              <a:ext uri="{FF2B5EF4-FFF2-40B4-BE49-F238E27FC236}">
                <a16:creationId xmlns:a16="http://schemas.microsoft.com/office/drawing/2014/main" id="{5BE30EAB-9A39-1B4B-87BB-678C77F57BE6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81000"/>
            <a:ext cx="6934200" cy="336550"/>
            <a:chOff x="1152" y="904"/>
            <a:chExt cx="4368" cy="212"/>
          </a:xfrm>
        </p:grpSpPr>
        <p:grpSp>
          <p:nvGrpSpPr>
            <p:cNvPr id="103511" name="Group 3">
              <a:extLst>
                <a:ext uri="{FF2B5EF4-FFF2-40B4-BE49-F238E27FC236}">
                  <a16:creationId xmlns:a16="http://schemas.microsoft.com/office/drawing/2014/main" id="{6125256F-4C4D-6B41-951C-D09DCE0ADB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904"/>
              <a:ext cx="336" cy="212"/>
              <a:chOff x="3704" y="2976"/>
              <a:chExt cx="336" cy="212"/>
            </a:xfrm>
          </p:grpSpPr>
          <p:sp>
            <p:nvSpPr>
              <p:cNvPr id="103548" name="Rectangle 4">
                <a:extLst>
                  <a:ext uri="{FF2B5EF4-FFF2-40B4-BE49-F238E27FC236}">
                    <a16:creationId xmlns:a16="http://schemas.microsoft.com/office/drawing/2014/main" id="{989FBCC1-BEAD-3044-8E44-0546EFAD0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549" name="Text Box 5">
                <a:extLst>
                  <a:ext uri="{FF2B5EF4-FFF2-40B4-BE49-F238E27FC236}">
                    <a16:creationId xmlns:a16="http://schemas.microsoft.com/office/drawing/2014/main" id="{4BECB571-233E-0D47-910A-70785ED692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x</a:t>
                </a:r>
              </a:p>
            </p:txBody>
          </p:sp>
        </p:grpSp>
        <p:grpSp>
          <p:nvGrpSpPr>
            <p:cNvPr id="103512" name="Group 6">
              <a:extLst>
                <a:ext uri="{FF2B5EF4-FFF2-40B4-BE49-F238E27FC236}">
                  <a16:creationId xmlns:a16="http://schemas.microsoft.com/office/drawing/2014/main" id="{776C6DF5-8E63-7145-B2DC-90B1507794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904"/>
              <a:ext cx="336" cy="212"/>
              <a:chOff x="3704" y="2976"/>
              <a:chExt cx="336" cy="212"/>
            </a:xfrm>
          </p:grpSpPr>
          <p:sp>
            <p:nvSpPr>
              <p:cNvPr id="103546" name="Rectangle 7">
                <a:extLst>
                  <a:ext uri="{FF2B5EF4-FFF2-40B4-BE49-F238E27FC236}">
                    <a16:creationId xmlns:a16="http://schemas.microsoft.com/office/drawing/2014/main" id="{F0BBDB26-991C-854E-AA60-FC5B24F51F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547" name="Text Box 8">
                <a:extLst>
                  <a:ext uri="{FF2B5EF4-FFF2-40B4-BE49-F238E27FC236}">
                    <a16:creationId xmlns:a16="http://schemas.microsoft.com/office/drawing/2014/main" id="{E665993F-234E-4946-85BC-2E78867429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6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x</a:t>
                </a:r>
              </a:p>
            </p:txBody>
          </p:sp>
        </p:grpSp>
        <p:grpSp>
          <p:nvGrpSpPr>
            <p:cNvPr id="103513" name="Group 9">
              <a:extLst>
                <a:ext uri="{FF2B5EF4-FFF2-40B4-BE49-F238E27FC236}">
                  <a16:creationId xmlns:a16="http://schemas.microsoft.com/office/drawing/2014/main" id="{AC469989-AE93-3E41-ACD2-277EFA3B93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904"/>
              <a:ext cx="336" cy="212"/>
              <a:chOff x="3704" y="2976"/>
              <a:chExt cx="336" cy="212"/>
            </a:xfrm>
          </p:grpSpPr>
          <p:sp>
            <p:nvSpPr>
              <p:cNvPr id="103544" name="Rectangle 10">
                <a:extLst>
                  <a:ext uri="{FF2B5EF4-FFF2-40B4-BE49-F238E27FC236}">
                    <a16:creationId xmlns:a16="http://schemas.microsoft.com/office/drawing/2014/main" id="{1DC19EDB-1B14-3A4A-A3BA-E7D92657C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545" name="Text Box 11">
                <a:extLst>
                  <a:ext uri="{FF2B5EF4-FFF2-40B4-BE49-F238E27FC236}">
                    <a16:creationId xmlns:a16="http://schemas.microsoft.com/office/drawing/2014/main" id="{41F04F29-BF1D-844D-BAB3-F4AE95937A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x</a:t>
                </a:r>
              </a:p>
            </p:txBody>
          </p:sp>
        </p:grpSp>
        <p:grpSp>
          <p:nvGrpSpPr>
            <p:cNvPr id="103514" name="Group 12">
              <a:extLst>
                <a:ext uri="{FF2B5EF4-FFF2-40B4-BE49-F238E27FC236}">
                  <a16:creationId xmlns:a16="http://schemas.microsoft.com/office/drawing/2014/main" id="{26B53F3B-DF65-D543-BD7E-8411A85E75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904"/>
              <a:ext cx="336" cy="212"/>
              <a:chOff x="3704" y="2976"/>
              <a:chExt cx="336" cy="212"/>
            </a:xfrm>
          </p:grpSpPr>
          <p:sp>
            <p:nvSpPr>
              <p:cNvPr id="103542" name="Rectangle 13">
                <a:extLst>
                  <a:ext uri="{FF2B5EF4-FFF2-40B4-BE49-F238E27FC236}">
                    <a16:creationId xmlns:a16="http://schemas.microsoft.com/office/drawing/2014/main" id="{BE4D50CD-F3F3-9A4C-B473-09ABD855A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543" name="Text Box 14">
                <a:extLst>
                  <a:ext uri="{FF2B5EF4-FFF2-40B4-BE49-F238E27FC236}">
                    <a16:creationId xmlns:a16="http://schemas.microsoft.com/office/drawing/2014/main" id="{5D4DCD04-496F-1840-A517-A00DCF8495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x</a:t>
                </a:r>
              </a:p>
            </p:txBody>
          </p:sp>
        </p:grpSp>
        <p:grpSp>
          <p:nvGrpSpPr>
            <p:cNvPr id="103515" name="Group 15">
              <a:extLst>
                <a:ext uri="{FF2B5EF4-FFF2-40B4-BE49-F238E27FC236}">
                  <a16:creationId xmlns:a16="http://schemas.microsoft.com/office/drawing/2014/main" id="{F667961A-1E8A-584E-8836-A744C7C549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904"/>
              <a:ext cx="336" cy="212"/>
              <a:chOff x="3704" y="2976"/>
              <a:chExt cx="336" cy="212"/>
            </a:xfrm>
          </p:grpSpPr>
          <p:sp>
            <p:nvSpPr>
              <p:cNvPr id="103540" name="Rectangle 16">
                <a:extLst>
                  <a:ext uri="{FF2B5EF4-FFF2-40B4-BE49-F238E27FC236}">
                    <a16:creationId xmlns:a16="http://schemas.microsoft.com/office/drawing/2014/main" id="{26FD2925-035E-334E-976A-77278C3C3A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541" name="Text Box 17">
                <a:extLst>
                  <a:ext uri="{FF2B5EF4-FFF2-40B4-BE49-F238E27FC236}">
                    <a16:creationId xmlns:a16="http://schemas.microsoft.com/office/drawing/2014/main" id="{9ADED661-94F6-F540-A02E-A8EFF3B0AD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6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x</a:t>
                </a:r>
              </a:p>
            </p:txBody>
          </p:sp>
        </p:grpSp>
        <p:grpSp>
          <p:nvGrpSpPr>
            <p:cNvPr id="103516" name="Group 18">
              <a:extLst>
                <a:ext uri="{FF2B5EF4-FFF2-40B4-BE49-F238E27FC236}">
                  <a16:creationId xmlns:a16="http://schemas.microsoft.com/office/drawing/2014/main" id="{9EF00A80-7548-944C-8C62-4449CB4E39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904"/>
              <a:ext cx="336" cy="212"/>
              <a:chOff x="3704" y="2976"/>
              <a:chExt cx="336" cy="212"/>
            </a:xfrm>
          </p:grpSpPr>
          <p:sp>
            <p:nvSpPr>
              <p:cNvPr id="103538" name="Rectangle 19">
                <a:extLst>
                  <a:ext uri="{FF2B5EF4-FFF2-40B4-BE49-F238E27FC236}">
                    <a16:creationId xmlns:a16="http://schemas.microsoft.com/office/drawing/2014/main" id="{44DC0D88-84B0-5744-AAE2-95A3EB9EA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539" name="Text Box 20">
                <a:extLst>
                  <a:ext uri="{FF2B5EF4-FFF2-40B4-BE49-F238E27FC236}">
                    <a16:creationId xmlns:a16="http://schemas.microsoft.com/office/drawing/2014/main" id="{EEF766E9-48B6-5C4C-9A5E-FE53121E18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x</a:t>
                </a:r>
              </a:p>
            </p:txBody>
          </p:sp>
        </p:grpSp>
        <p:grpSp>
          <p:nvGrpSpPr>
            <p:cNvPr id="103517" name="Group 21">
              <a:extLst>
                <a:ext uri="{FF2B5EF4-FFF2-40B4-BE49-F238E27FC236}">
                  <a16:creationId xmlns:a16="http://schemas.microsoft.com/office/drawing/2014/main" id="{B01DD9BC-44B1-6642-B11C-F6D09A6480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904"/>
              <a:ext cx="336" cy="212"/>
              <a:chOff x="3704" y="2976"/>
              <a:chExt cx="336" cy="212"/>
            </a:xfrm>
          </p:grpSpPr>
          <p:sp>
            <p:nvSpPr>
              <p:cNvPr id="103536" name="Rectangle 22">
                <a:extLst>
                  <a:ext uri="{FF2B5EF4-FFF2-40B4-BE49-F238E27FC236}">
                    <a16:creationId xmlns:a16="http://schemas.microsoft.com/office/drawing/2014/main" id="{D3462555-5002-1347-A1E1-86C0378A8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537" name="Text Box 23">
                <a:extLst>
                  <a:ext uri="{FF2B5EF4-FFF2-40B4-BE49-F238E27FC236}">
                    <a16:creationId xmlns:a16="http://schemas.microsoft.com/office/drawing/2014/main" id="{03AA7C56-25EA-EC46-91D0-39F8571BBD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6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x</a:t>
                </a:r>
              </a:p>
            </p:txBody>
          </p:sp>
        </p:grpSp>
        <p:grpSp>
          <p:nvGrpSpPr>
            <p:cNvPr id="103518" name="Group 24">
              <a:extLst>
                <a:ext uri="{FF2B5EF4-FFF2-40B4-BE49-F238E27FC236}">
                  <a16:creationId xmlns:a16="http://schemas.microsoft.com/office/drawing/2014/main" id="{1994E6EA-5F1B-C848-B813-D8C947441F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904"/>
              <a:ext cx="336" cy="212"/>
              <a:chOff x="3704" y="2976"/>
              <a:chExt cx="336" cy="212"/>
            </a:xfrm>
          </p:grpSpPr>
          <p:sp>
            <p:nvSpPr>
              <p:cNvPr id="103534" name="Rectangle 25">
                <a:extLst>
                  <a:ext uri="{FF2B5EF4-FFF2-40B4-BE49-F238E27FC236}">
                    <a16:creationId xmlns:a16="http://schemas.microsoft.com/office/drawing/2014/main" id="{546F750A-E8DA-964C-AB30-8335FE213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535" name="Text Box 26">
                <a:extLst>
                  <a:ext uri="{FF2B5EF4-FFF2-40B4-BE49-F238E27FC236}">
                    <a16:creationId xmlns:a16="http://schemas.microsoft.com/office/drawing/2014/main" id="{20C68B8D-4DCB-0A42-B629-9BFEC059A8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x</a:t>
                </a:r>
              </a:p>
            </p:txBody>
          </p:sp>
        </p:grpSp>
        <p:grpSp>
          <p:nvGrpSpPr>
            <p:cNvPr id="103519" name="Group 27">
              <a:extLst>
                <a:ext uri="{FF2B5EF4-FFF2-40B4-BE49-F238E27FC236}">
                  <a16:creationId xmlns:a16="http://schemas.microsoft.com/office/drawing/2014/main" id="{A3359A3B-5291-4A4B-8568-68578D375D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904"/>
              <a:ext cx="336" cy="212"/>
              <a:chOff x="3704" y="2976"/>
              <a:chExt cx="336" cy="212"/>
            </a:xfrm>
          </p:grpSpPr>
          <p:sp>
            <p:nvSpPr>
              <p:cNvPr id="103532" name="Rectangle 28">
                <a:extLst>
                  <a:ext uri="{FF2B5EF4-FFF2-40B4-BE49-F238E27FC236}">
                    <a16:creationId xmlns:a16="http://schemas.microsoft.com/office/drawing/2014/main" id="{D27E0BE3-6A60-E940-AE20-35BFD60A4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533" name="Text Box 29">
                <a:extLst>
                  <a:ext uri="{FF2B5EF4-FFF2-40B4-BE49-F238E27FC236}">
                    <a16:creationId xmlns:a16="http://schemas.microsoft.com/office/drawing/2014/main" id="{66B9AB96-CB56-FC4A-B919-E06DBD0D68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6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x</a:t>
                </a:r>
              </a:p>
            </p:txBody>
          </p:sp>
        </p:grpSp>
        <p:grpSp>
          <p:nvGrpSpPr>
            <p:cNvPr id="103520" name="Group 30">
              <a:extLst>
                <a:ext uri="{FF2B5EF4-FFF2-40B4-BE49-F238E27FC236}">
                  <a16:creationId xmlns:a16="http://schemas.microsoft.com/office/drawing/2014/main" id="{B3FC8C2F-CCB1-204F-A2AB-343A5012E5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904"/>
              <a:ext cx="336" cy="212"/>
              <a:chOff x="3704" y="2976"/>
              <a:chExt cx="336" cy="212"/>
            </a:xfrm>
          </p:grpSpPr>
          <p:sp>
            <p:nvSpPr>
              <p:cNvPr id="103530" name="Rectangle 31">
                <a:extLst>
                  <a:ext uri="{FF2B5EF4-FFF2-40B4-BE49-F238E27FC236}">
                    <a16:creationId xmlns:a16="http://schemas.microsoft.com/office/drawing/2014/main" id="{D4A131C9-1C5C-734A-BD0A-DB28FE753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531" name="Text Box 32">
                <a:extLst>
                  <a:ext uri="{FF2B5EF4-FFF2-40B4-BE49-F238E27FC236}">
                    <a16:creationId xmlns:a16="http://schemas.microsoft.com/office/drawing/2014/main" id="{EB8EC713-1C8D-B44D-A91D-2344C9B57E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x</a:t>
                </a:r>
              </a:p>
            </p:txBody>
          </p:sp>
        </p:grpSp>
        <p:grpSp>
          <p:nvGrpSpPr>
            <p:cNvPr id="103521" name="Group 33">
              <a:extLst>
                <a:ext uri="{FF2B5EF4-FFF2-40B4-BE49-F238E27FC236}">
                  <a16:creationId xmlns:a16="http://schemas.microsoft.com/office/drawing/2014/main" id="{3C9C12CF-618A-9F41-A1DD-8D2E107574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904"/>
              <a:ext cx="336" cy="212"/>
              <a:chOff x="3704" y="2976"/>
              <a:chExt cx="336" cy="212"/>
            </a:xfrm>
          </p:grpSpPr>
          <p:sp>
            <p:nvSpPr>
              <p:cNvPr id="103528" name="Rectangle 34">
                <a:extLst>
                  <a:ext uri="{FF2B5EF4-FFF2-40B4-BE49-F238E27FC236}">
                    <a16:creationId xmlns:a16="http://schemas.microsoft.com/office/drawing/2014/main" id="{F1289715-148C-064D-9445-9140EE1AE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529" name="Text Box 35">
                <a:extLst>
                  <a:ext uri="{FF2B5EF4-FFF2-40B4-BE49-F238E27FC236}">
                    <a16:creationId xmlns:a16="http://schemas.microsoft.com/office/drawing/2014/main" id="{F339E141-E590-4446-8F41-69EE2A20BF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6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x</a:t>
                </a:r>
              </a:p>
            </p:txBody>
          </p:sp>
        </p:grpSp>
        <p:grpSp>
          <p:nvGrpSpPr>
            <p:cNvPr id="103522" name="Group 36">
              <a:extLst>
                <a:ext uri="{FF2B5EF4-FFF2-40B4-BE49-F238E27FC236}">
                  <a16:creationId xmlns:a16="http://schemas.microsoft.com/office/drawing/2014/main" id="{D66812C4-55BC-6341-AD99-C972F7ABF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904"/>
              <a:ext cx="336" cy="212"/>
              <a:chOff x="3704" y="2976"/>
              <a:chExt cx="336" cy="212"/>
            </a:xfrm>
          </p:grpSpPr>
          <p:sp>
            <p:nvSpPr>
              <p:cNvPr id="103526" name="Rectangle 37">
                <a:extLst>
                  <a:ext uri="{FF2B5EF4-FFF2-40B4-BE49-F238E27FC236}">
                    <a16:creationId xmlns:a16="http://schemas.microsoft.com/office/drawing/2014/main" id="{DBC1A661-480E-9049-BBE9-4A4CCA180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527" name="Text Box 38">
                <a:extLst>
                  <a:ext uri="{FF2B5EF4-FFF2-40B4-BE49-F238E27FC236}">
                    <a16:creationId xmlns:a16="http://schemas.microsoft.com/office/drawing/2014/main" id="{D8C1D41A-AB66-A846-8F6B-12B1DC32E8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x</a:t>
                </a:r>
              </a:p>
            </p:txBody>
          </p:sp>
        </p:grpSp>
        <p:grpSp>
          <p:nvGrpSpPr>
            <p:cNvPr id="103523" name="Group 39">
              <a:extLst>
                <a:ext uri="{FF2B5EF4-FFF2-40B4-BE49-F238E27FC236}">
                  <a16:creationId xmlns:a16="http://schemas.microsoft.com/office/drawing/2014/main" id="{83536FAF-3F5E-5B48-87C2-DC801E7BEE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4" y="904"/>
              <a:ext cx="336" cy="212"/>
              <a:chOff x="3704" y="2976"/>
              <a:chExt cx="336" cy="212"/>
            </a:xfrm>
          </p:grpSpPr>
          <p:sp>
            <p:nvSpPr>
              <p:cNvPr id="103524" name="Rectangle 40">
                <a:extLst>
                  <a:ext uri="{FF2B5EF4-FFF2-40B4-BE49-F238E27FC236}">
                    <a16:creationId xmlns:a16="http://schemas.microsoft.com/office/drawing/2014/main" id="{8D5A5EBA-A5AF-4A4E-B219-C0EF44DD3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525" name="Text Box 41">
                <a:extLst>
                  <a:ext uri="{FF2B5EF4-FFF2-40B4-BE49-F238E27FC236}">
                    <a16:creationId xmlns:a16="http://schemas.microsoft.com/office/drawing/2014/main" id="{8D787FE1-DC24-7041-937A-DBDEB1355E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9" y="2976"/>
                <a:ext cx="1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nl-NL" altLang="en-US" sz="1600">
                  <a:solidFill>
                    <a:srgbClr val="8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44426" name="Rectangle 42">
            <a:extLst>
              <a:ext uri="{FF2B5EF4-FFF2-40B4-BE49-F238E27FC236}">
                <a16:creationId xmlns:a16="http://schemas.microsoft.com/office/drawing/2014/main" id="{3438F327-46D5-9541-A9FE-E9C2742A4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762000"/>
            <a:ext cx="6553200" cy="45720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44427" name="Rectangle 43">
            <a:extLst>
              <a:ext uri="{FF2B5EF4-FFF2-40B4-BE49-F238E27FC236}">
                <a16:creationId xmlns:a16="http://schemas.microsoft.com/office/drawing/2014/main" id="{572526FD-D2B3-4B42-A613-1C343908A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295400"/>
            <a:ext cx="228600" cy="45720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44428" name="Rectangle 44">
            <a:extLst>
              <a:ext uri="{FF2B5EF4-FFF2-40B4-BE49-F238E27FC236}">
                <a16:creationId xmlns:a16="http://schemas.microsoft.com/office/drawing/2014/main" id="{0B7FF135-5A8F-DF4A-8A68-038389118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295400"/>
            <a:ext cx="6324600" cy="45720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44429" name="Rectangle 45">
            <a:extLst>
              <a:ext uri="{FF2B5EF4-FFF2-40B4-BE49-F238E27FC236}">
                <a16:creationId xmlns:a16="http://schemas.microsoft.com/office/drawing/2014/main" id="{F64C3C6D-882B-5F4A-B5F1-D967DCCFA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828800"/>
            <a:ext cx="228600" cy="45720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44430" name="Rectangle 46">
            <a:extLst>
              <a:ext uri="{FF2B5EF4-FFF2-40B4-BE49-F238E27FC236}">
                <a16:creationId xmlns:a16="http://schemas.microsoft.com/office/drawing/2014/main" id="{EC1C5049-77B3-974A-9BA8-767EB4481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828800"/>
            <a:ext cx="228600" cy="45720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44431" name="Rectangle 47">
            <a:extLst>
              <a:ext uri="{FF2B5EF4-FFF2-40B4-BE49-F238E27FC236}">
                <a16:creationId xmlns:a16="http://schemas.microsoft.com/office/drawing/2014/main" id="{0579C1DC-0055-C144-A5FC-F58ADA412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828800"/>
            <a:ext cx="6096000" cy="45720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44432" name="Rectangle 48">
            <a:extLst>
              <a:ext uri="{FF2B5EF4-FFF2-40B4-BE49-F238E27FC236}">
                <a16:creationId xmlns:a16="http://schemas.microsoft.com/office/drawing/2014/main" id="{A0F7FC3D-2368-1C42-8EFE-13930408F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" y="762000"/>
            <a:ext cx="295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nl-NL" altLang="en-US" sz="1800">
                <a:solidFill>
                  <a:srgbClr val="000066"/>
                </a:solidFill>
                <a:latin typeface="Times New Roman" panose="02020603050405020304" pitchFamily="18" charset="0"/>
              </a:rPr>
              <a:t>n</a:t>
            </a:r>
            <a:endParaRPr lang="en-US" altLang="en-US" sz="18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4433" name="Rectangle 49">
            <a:extLst>
              <a:ext uri="{FF2B5EF4-FFF2-40B4-BE49-F238E27FC236}">
                <a16:creationId xmlns:a16="http://schemas.microsoft.com/office/drawing/2014/main" id="{439F7F23-6EA1-3F4B-B985-3C6A784DE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" y="1295400"/>
            <a:ext cx="485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nl-NL" altLang="en-US" sz="1800">
                <a:solidFill>
                  <a:srgbClr val="000066"/>
                </a:solidFill>
                <a:latin typeface="Times New Roman" panose="02020603050405020304" pitchFamily="18" charset="0"/>
              </a:rPr>
              <a:t>n-1</a:t>
            </a:r>
            <a:endParaRPr lang="en-US" altLang="en-US" sz="18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4434" name="Rectangle 50">
            <a:extLst>
              <a:ext uri="{FF2B5EF4-FFF2-40B4-BE49-F238E27FC236}">
                <a16:creationId xmlns:a16="http://schemas.microsoft.com/office/drawing/2014/main" id="{BB404385-D1DB-454E-BDB0-EF882D0DD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" y="1828800"/>
            <a:ext cx="485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nl-NL" altLang="en-US" sz="1800">
                <a:solidFill>
                  <a:srgbClr val="000066"/>
                </a:solidFill>
                <a:latin typeface="Times New Roman" panose="02020603050405020304" pitchFamily="18" charset="0"/>
              </a:rPr>
              <a:t>n-2</a:t>
            </a:r>
            <a:endParaRPr lang="en-US" altLang="en-US" sz="18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4435" name="Rectangle 51">
            <a:extLst>
              <a:ext uri="{FF2B5EF4-FFF2-40B4-BE49-F238E27FC236}">
                <a16:creationId xmlns:a16="http://schemas.microsoft.com/office/drawing/2014/main" id="{73E73405-B27A-6A45-A08C-A265A4B17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" y="3581400"/>
            <a:ext cx="295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nl-NL" altLang="en-US" sz="18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endParaRPr lang="en-US" altLang="en-US" sz="18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4436" name="Rectangle 52">
            <a:extLst>
              <a:ext uri="{FF2B5EF4-FFF2-40B4-BE49-F238E27FC236}">
                <a16:creationId xmlns:a16="http://schemas.microsoft.com/office/drawing/2014/main" id="{2DD2EBC0-A655-6D4E-804F-6E3490D60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" y="4114800"/>
            <a:ext cx="295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nl-NL" altLang="en-US" sz="180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endParaRPr lang="en-US" altLang="en-US" sz="18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44437" name="Group 53">
            <a:extLst>
              <a:ext uri="{FF2B5EF4-FFF2-40B4-BE49-F238E27FC236}">
                <a16:creationId xmlns:a16="http://schemas.microsoft.com/office/drawing/2014/main" id="{48B5B7D6-EB86-C14F-879F-505F84102B23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114800"/>
            <a:ext cx="7094538" cy="457200"/>
            <a:chOff x="768" y="2736"/>
            <a:chExt cx="4469" cy="288"/>
          </a:xfrm>
        </p:grpSpPr>
        <p:grpSp>
          <p:nvGrpSpPr>
            <p:cNvPr id="103476" name="Group 54">
              <a:extLst>
                <a:ext uri="{FF2B5EF4-FFF2-40B4-BE49-F238E27FC236}">
                  <a16:creationId xmlns:a16="http://schemas.microsoft.com/office/drawing/2014/main" id="{DBFD067F-EA03-A746-B4E1-819B9D099D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736"/>
              <a:ext cx="2064" cy="288"/>
              <a:chOff x="768" y="2736"/>
              <a:chExt cx="4128" cy="288"/>
            </a:xfrm>
          </p:grpSpPr>
          <p:sp>
            <p:nvSpPr>
              <p:cNvPr id="103495" name="Rectangle 55">
                <a:extLst>
                  <a:ext uri="{FF2B5EF4-FFF2-40B4-BE49-F238E27FC236}">
                    <a16:creationId xmlns:a16="http://schemas.microsoft.com/office/drawing/2014/main" id="{DA403EA0-BC21-0847-9D38-02367198E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736"/>
                <a:ext cx="258" cy="288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496" name="Rectangle 56">
                <a:extLst>
                  <a:ext uri="{FF2B5EF4-FFF2-40B4-BE49-F238E27FC236}">
                    <a16:creationId xmlns:a16="http://schemas.microsoft.com/office/drawing/2014/main" id="{E94A8575-ABDA-B845-AE6A-CE5FB5C42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6" y="2736"/>
                <a:ext cx="258" cy="288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497" name="Rectangle 57">
                <a:extLst>
                  <a:ext uri="{FF2B5EF4-FFF2-40B4-BE49-F238E27FC236}">
                    <a16:creationId xmlns:a16="http://schemas.microsoft.com/office/drawing/2014/main" id="{F1413AAA-C941-384D-83F0-EFD09D2026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4" y="2736"/>
                <a:ext cx="258" cy="288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498" name="Rectangle 58">
                <a:extLst>
                  <a:ext uri="{FF2B5EF4-FFF2-40B4-BE49-F238E27FC236}">
                    <a16:creationId xmlns:a16="http://schemas.microsoft.com/office/drawing/2014/main" id="{8E2A144F-B56D-7D49-A9FB-5ECB729C4F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2" y="2736"/>
                <a:ext cx="258" cy="288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499" name="Rectangle 59">
                <a:extLst>
                  <a:ext uri="{FF2B5EF4-FFF2-40B4-BE49-F238E27FC236}">
                    <a16:creationId xmlns:a16="http://schemas.microsoft.com/office/drawing/2014/main" id="{AA6F4512-E515-8847-B956-467B609DDD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" y="2736"/>
                <a:ext cx="258" cy="288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500" name="Rectangle 60">
                <a:extLst>
                  <a:ext uri="{FF2B5EF4-FFF2-40B4-BE49-F238E27FC236}">
                    <a16:creationId xmlns:a16="http://schemas.microsoft.com/office/drawing/2014/main" id="{53E986F9-5D3B-D848-B919-91D12DC63D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8" y="2736"/>
                <a:ext cx="258" cy="288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501" name="Rectangle 61">
                <a:extLst>
                  <a:ext uri="{FF2B5EF4-FFF2-40B4-BE49-F238E27FC236}">
                    <a16:creationId xmlns:a16="http://schemas.microsoft.com/office/drawing/2014/main" id="{40397B32-9683-A74C-8FB4-B9308FF7E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6" y="2736"/>
                <a:ext cx="258" cy="288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502" name="Rectangle 62">
                <a:extLst>
                  <a:ext uri="{FF2B5EF4-FFF2-40B4-BE49-F238E27FC236}">
                    <a16:creationId xmlns:a16="http://schemas.microsoft.com/office/drawing/2014/main" id="{71C089AF-41EE-144E-90B2-DD8E2C057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736"/>
                <a:ext cx="258" cy="288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503" name="Rectangle 63">
                <a:extLst>
                  <a:ext uri="{FF2B5EF4-FFF2-40B4-BE49-F238E27FC236}">
                    <a16:creationId xmlns:a16="http://schemas.microsoft.com/office/drawing/2014/main" id="{CBFD7CB9-9087-154C-9662-5D2B0FE2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736"/>
                <a:ext cx="258" cy="288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504" name="Rectangle 64">
                <a:extLst>
                  <a:ext uri="{FF2B5EF4-FFF2-40B4-BE49-F238E27FC236}">
                    <a16:creationId xmlns:a16="http://schemas.microsoft.com/office/drawing/2014/main" id="{7DE125F1-F837-EB41-B69B-E7577EA82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0" y="2736"/>
                <a:ext cx="258" cy="288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505" name="Rectangle 65">
                <a:extLst>
                  <a:ext uri="{FF2B5EF4-FFF2-40B4-BE49-F238E27FC236}">
                    <a16:creationId xmlns:a16="http://schemas.microsoft.com/office/drawing/2014/main" id="{C2AB0B55-B23F-7746-9DE7-D0E7BF945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8" y="2736"/>
                <a:ext cx="258" cy="288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506" name="Rectangle 66">
                <a:extLst>
                  <a:ext uri="{FF2B5EF4-FFF2-40B4-BE49-F238E27FC236}">
                    <a16:creationId xmlns:a16="http://schemas.microsoft.com/office/drawing/2014/main" id="{EDFC56F6-DAA7-9B40-8E08-04019441C5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2736"/>
                <a:ext cx="258" cy="288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507" name="Rectangle 67">
                <a:extLst>
                  <a:ext uri="{FF2B5EF4-FFF2-40B4-BE49-F238E27FC236}">
                    <a16:creationId xmlns:a16="http://schemas.microsoft.com/office/drawing/2014/main" id="{1808A910-7AC4-F94A-8502-0C473981D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4" y="2736"/>
                <a:ext cx="258" cy="288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508" name="Rectangle 68">
                <a:extLst>
                  <a:ext uri="{FF2B5EF4-FFF2-40B4-BE49-F238E27FC236}">
                    <a16:creationId xmlns:a16="http://schemas.microsoft.com/office/drawing/2014/main" id="{C43D03E0-588A-614D-94BA-F53D2AA8A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2" y="2736"/>
                <a:ext cx="258" cy="288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509" name="Rectangle 69">
                <a:extLst>
                  <a:ext uri="{FF2B5EF4-FFF2-40B4-BE49-F238E27FC236}">
                    <a16:creationId xmlns:a16="http://schemas.microsoft.com/office/drawing/2014/main" id="{B357FDFC-76A6-C646-B257-845FF1624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2736"/>
                <a:ext cx="258" cy="288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510" name="Rectangle 70">
                <a:extLst>
                  <a:ext uri="{FF2B5EF4-FFF2-40B4-BE49-F238E27FC236}">
                    <a16:creationId xmlns:a16="http://schemas.microsoft.com/office/drawing/2014/main" id="{F0450C8D-26B5-5E40-88A1-A0FBC8006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8" y="2736"/>
                <a:ext cx="258" cy="288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103477" name="Group 71">
              <a:extLst>
                <a:ext uri="{FF2B5EF4-FFF2-40B4-BE49-F238E27FC236}">
                  <a16:creationId xmlns:a16="http://schemas.microsoft.com/office/drawing/2014/main" id="{4819FB24-29E3-8F46-BB1B-BD8F7438DF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2736"/>
              <a:ext cx="2064" cy="288"/>
              <a:chOff x="768" y="2736"/>
              <a:chExt cx="4128" cy="288"/>
            </a:xfrm>
          </p:grpSpPr>
          <p:sp>
            <p:nvSpPr>
              <p:cNvPr id="103479" name="Rectangle 72">
                <a:extLst>
                  <a:ext uri="{FF2B5EF4-FFF2-40B4-BE49-F238E27FC236}">
                    <a16:creationId xmlns:a16="http://schemas.microsoft.com/office/drawing/2014/main" id="{157C3B2B-0DF7-294E-819B-C09DF89A7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736"/>
                <a:ext cx="258" cy="288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480" name="Rectangle 73">
                <a:extLst>
                  <a:ext uri="{FF2B5EF4-FFF2-40B4-BE49-F238E27FC236}">
                    <a16:creationId xmlns:a16="http://schemas.microsoft.com/office/drawing/2014/main" id="{97DF588A-BA7E-6847-B228-24B6C56D7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6" y="2736"/>
                <a:ext cx="258" cy="288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481" name="Rectangle 74">
                <a:extLst>
                  <a:ext uri="{FF2B5EF4-FFF2-40B4-BE49-F238E27FC236}">
                    <a16:creationId xmlns:a16="http://schemas.microsoft.com/office/drawing/2014/main" id="{AFF18C75-0088-5248-9F7C-C10A38F75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4" y="2736"/>
                <a:ext cx="258" cy="288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482" name="Rectangle 75">
                <a:extLst>
                  <a:ext uri="{FF2B5EF4-FFF2-40B4-BE49-F238E27FC236}">
                    <a16:creationId xmlns:a16="http://schemas.microsoft.com/office/drawing/2014/main" id="{344A0A2F-D8EA-364C-8B8E-EF566C66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2" y="2736"/>
                <a:ext cx="258" cy="288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483" name="Rectangle 76">
                <a:extLst>
                  <a:ext uri="{FF2B5EF4-FFF2-40B4-BE49-F238E27FC236}">
                    <a16:creationId xmlns:a16="http://schemas.microsoft.com/office/drawing/2014/main" id="{96F9BB93-7F91-1845-9FC0-0C1AED50B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" y="2736"/>
                <a:ext cx="258" cy="288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484" name="Rectangle 77">
                <a:extLst>
                  <a:ext uri="{FF2B5EF4-FFF2-40B4-BE49-F238E27FC236}">
                    <a16:creationId xmlns:a16="http://schemas.microsoft.com/office/drawing/2014/main" id="{9FD7C453-ABA4-7141-B399-787D54124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8" y="2736"/>
                <a:ext cx="258" cy="288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485" name="Rectangle 78">
                <a:extLst>
                  <a:ext uri="{FF2B5EF4-FFF2-40B4-BE49-F238E27FC236}">
                    <a16:creationId xmlns:a16="http://schemas.microsoft.com/office/drawing/2014/main" id="{6A6773E4-4C69-774D-A46C-5FEDA343F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6" y="2736"/>
                <a:ext cx="258" cy="288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486" name="Rectangle 79">
                <a:extLst>
                  <a:ext uri="{FF2B5EF4-FFF2-40B4-BE49-F238E27FC236}">
                    <a16:creationId xmlns:a16="http://schemas.microsoft.com/office/drawing/2014/main" id="{C7154D50-0BA7-2048-9720-E5E2D816A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736"/>
                <a:ext cx="258" cy="288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487" name="Rectangle 80">
                <a:extLst>
                  <a:ext uri="{FF2B5EF4-FFF2-40B4-BE49-F238E27FC236}">
                    <a16:creationId xmlns:a16="http://schemas.microsoft.com/office/drawing/2014/main" id="{64E913EC-A5C2-D749-8C94-40A910508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736"/>
                <a:ext cx="258" cy="288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488" name="Rectangle 81">
                <a:extLst>
                  <a:ext uri="{FF2B5EF4-FFF2-40B4-BE49-F238E27FC236}">
                    <a16:creationId xmlns:a16="http://schemas.microsoft.com/office/drawing/2014/main" id="{0EBB21B7-94A2-F24F-9325-E16542EA8D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0" y="2736"/>
                <a:ext cx="258" cy="288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489" name="Rectangle 82">
                <a:extLst>
                  <a:ext uri="{FF2B5EF4-FFF2-40B4-BE49-F238E27FC236}">
                    <a16:creationId xmlns:a16="http://schemas.microsoft.com/office/drawing/2014/main" id="{631105E7-D685-E94C-9EFA-CBD1647D2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8" y="2736"/>
                <a:ext cx="258" cy="288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490" name="Rectangle 83">
                <a:extLst>
                  <a:ext uri="{FF2B5EF4-FFF2-40B4-BE49-F238E27FC236}">
                    <a16:creationId xmlns:a16="http://schemas.microsoft.com/office/drawing/2014/main" id="{9DB3F317-F922-C342-B6F6-7370127A7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2736"/>
                <a:ext cx="258" cy="288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491" name="Rectangle 84">
                <a:extLst>
                  <a:ext uri="{FF2B5EF4-FFF2-40B4-BE49-F238E27FC236}">
                    <a16:creationId xmlns:a16="http://schemas.microsoft.com/office/drawing/2014/main" id="{4F80FC20-234E-1843-8657-972E824D7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4" y="2736"/>
                <a:ext cx="258" cy="288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492" name="Rectangle 85">
                <a:extLst>
                  <a:ext uri="{FF2B5EF4-FFF2-40B4-BE49-F238E27FC236}">
                    <a16:creationId xmlns:a16="http://schemas.microsoft.com/office/drawing/2014/main" id="{990D8659-11AB-D748-8C1B-113B0F93C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2" y="2736"/>
                <a:ext cx="258" cy="288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493" name="Rectangle 86">
                <a:extLst>
                  <a:ext uri="{FF2B5EF4-FFF2-40B4-BE49-F238E27FC236}">
                    <a16:creationId xmlns:a16="http://schemas.microsoft.com/office/drawing/2014/main" id="{21C04BAE-D252-F14B-A7FC-ADA9D8326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2736"/>
                <a:ext cx="258" cy="288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494" name="Rectangle 87">
                <a:extLst>
                  <a:ext uri="{FF2B5EF4-FFF2-40B4-BE49-F238E27FC236}">
                    <a16:creationId xmlns:a16="http://schemas.microsoft.com/office/drawing/2014/main" id="{87FCC441-38FE-DF4A-9FDA-2B9F6E2279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8" y="2736"/>
                <a:ext cx="258" cy="288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3478" name="Rectangle 88">
              <a:extLst>
                <a:ext uri="{FF2B5EF4-FFF2-40B4-BE49-F238E27FC236}">
                  <a16:creationId xmlns:a16="http://schemas.microsoft.com/office/drawing/2014/main" id="{0006A8A6-9F5F-494B-8B1C-7CEC9C9F3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" y="2736"/>
              <a:ext cx="1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US" altLang="en-US" sz="18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44473" name="AutoShape 89">
            <a:extLst>
              <a:ext uri="{FF2B5EF4-FFF2-40B4-BE49-F238E27FC236}">
                <a16:creationId xmlns:a16="http://schemas.microsoft.com/office/drawing/2014/main" id="{9AE1704C-573D-CE4F-AC8A-5CE245CB861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81000" y="2667000"/>
            <a:ext cx="1066800" cy="4572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44474" name="Rectangle 90">
            <a:extLst>
              <a:ext uri="{FF2B5EF4-FFF2-40B4-BE49-F238E27FC236}">
                <a16:creationId xmlns:a16="http://schemas.microsoft.com/office/drawing/2014/main" id="{F57A0E52-17BD-D348-8DC8-A718A9F28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4953000"/>
            <a:ext cx="9144000" cy="1273175"/>
          </a:xfrm>
        </p:spPr>
        <p:txBody>
          <a:bodyPr/>
          <a:lstStyle/>
          <a:p>
            <a:pPr lvl="1" eaLnBrk="1" hangingPunct="1"/>
            <a:r>
              <a:rPr lang="nl-NL" altLang="en-US" sz="2000">
                <a:ea typeface="ＭＳ Ｐゴシック" panose="020B0600070205080204" pitchFamily="34" charset="-128"/>
              </a:rPr>
              <a:t>Aantal niveaus:  					n</a:t>
            </a:r>
          </a:p>
          <a:p>
            <a:pPr lvl="1" eaLnBrk="1" hangingPunct="1"/>
            <a:r>
              <a:rPr lang="nl-NL" altLang="en-US" sz="2000">
                <a:ea typeface="ＭＳ Ｐゴシック" panose="020B0600070205080204" pitchFamily="34" charset="-128"/>
              </a:rPr>
              <a:t>Op elk niveau: aantal vergelijkingen: 		n-1, n-2, …, 2, 1 </a:t>
            </a:r>
          </a:p>
          <a:p>
            <a:pPr lvl="1" eaLnBrk="1" hangingPunct="1"/>
            <a:r>
              <a:rPr lang="nl-NL" altLang="en-US" sz="2000">
                <a:ea typeface="ＭＳ Ｐゴシック" panose="020B0600070205080204" pitchFamily="34" charset="-128"/>
              </a:rPr>
              <a:t>Orde van uitvoeringstijd (slechtste</a:t>
            </a:r>
            <a:r>
              <a:rPr lang="nl-NL" altLang="en-US" sz="2400">
                <a:ea typeface="ＭＳ Ｐゴシック" panose="020B0600070205080204" pitchFamily="34" charset="-128"/>
              </a:rPr>
              <a:t> </a:t>
            </a:r>
            <a:r>
              <a:rPr lang="nl-NL" altLang="en-US" sz="2000">
                <a:ea typeface="ＭＳ Ｐゴシック" panose="020B0600070205080204" pitchFamily="34" charset="-128"/>
              </a:rPr>
              <a:t>geval):</a:t>
            </a:r>
            <a:r>
              <a:rPr lang="nl-NL" altLang="en-US" sz="2400">
                <a:ea typeface="ＭＳ Ｐゴシック" panose="020B0600070205080204" pitchFamily="34" charset="-128"/>
              </a:rPr>
              <a:t>	</a:t>
            </a:r>
            <a:r>
              <a:rPr lang="nl-NL" altLang="en-US" sz="2400" b="1">
                <a:solidFill>
                  <a:srgbClr val="28B968"/>
                </a:solidFill>
                <a:latin typeface="French Script MT" pitchFamily="66" charset="0"/>
                <a:ea typeface="ＭＳ Ｐゴシック" panose="020B0600070205080204" pitchFamily="34" charset="-128"/>
              </a:rPr>
              <a:t>O</a:t>
            </a:r>
            <a:r>
              <a:rPr lang="nl-NL" altLang="en-US" sz="2400" b="1">
                <a:solidFill>
                  <a:srgbClr val="28B968"/>
                </a:solidFill>
                <a:ea typeface="ＭＳ Ｐゴシック" panose="020B0600070205080204" pitchFamily="34" charset="-128"/>
              </a:rPr>
              <a:t> (n</a:t>
            </a:r>
            <a:r>
              <a:rPr lang="nl-NL" altLang="en-US" sz="2400" b="1" baseline="30000">
                <a:solidFill>
                  <a:srgbClr val="28B968"/>
                </a:solidFill>
                <a:ea typeface="ＭＳ Ｐゴシック" panose="020B0600070205080204" pitchFamily="34" charset="-128"/>
              </a:rPr>
              <a:t>2</a:t>
            </a:r>
            <a:r>
              <a:rPr lang="nl-NL" altLang="en-US" sz="2400" b="1">
                <a:solidFill>
                  <a:srgbClr val="28B968"/>
                </a:solidFill>
                <a:ea typeface="ＭＳ Ｐゴシック" panose="020B0600070205080204" pitchFamily="34" charset="-128"/>
              </a:rPr>
              <a:t>)</a:t>
            </a:r>
          </a:p>
        </p:txBody>
      </p:sp>
      <p:grpSp>
        <p:nvGrpSpPr>
          <p:cNvPr id="144475" name="Group 91">
            <a:extLst>
              <a:ext uri="{FF2B5EF4-FFF2-40B4-BE49-F238E27FC236}">
                <a16:creationId xmlns:a16="http://schemas.microsoft.com/office/drawing/2014/main" id="{3586F516-8C56-BD4C-9F2F-35852DF8FB83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505200"/>
            <a:ext cx="6553200" cy="457200"/>
            <a:chOff x="768" y="2208"/>
            <a:chExt cx="4128" cy="288"/>
          </a:xfrm>
        </p:grpSpPr>
        <p:grpSp>
          <p:nvGrpSpPr>
            <p:cNvPr id="103444" name="Group 92">
              <a:extLst>
                <a:ext uri="{FF2B5EF4-FFF2-40B4-BE49-F238E27FC236}">
                  <a16:creationId xmlns:a16="http://schemas.microsoft.com/office/drawing/2014/main" id="{3AAB4A14-6BC9-E34F-9BC0-8E62C583C4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208"/>
              <a:ext cx="2064" cy="288"/>
              <a:chOff x="768" y="2736"/>
              <a:chExt cx="4128" cy="288"/>
            </a:xfrm>
          </p:grpSpPr>
          <p:sp>
            <p:nvSpPr>
              <p:cNvPr id="103460" name="Rectangle 93">
                <a:extLst>
                  <a:ext uri="{FF2B5EF4-FFF2-40B4-BE49-F238E27FC236}">
                    <a16:creationId xmlns:a16="http://schemas.microsoft.com/office/drawing/2014/main" id="{27C013A3-9C75-1045-BDD6-77E9F7348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736"/>
                <a:ext cx="258" cy="288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461" name="Rectangle 94">
                <a:extLst>
                  <a:ext uri="{FF2B5EF4-FFF2-40B4-BE49-F238E27FC236}">
                    <a16:creationId xmlns:a16="http://schemas.microsoft.com/office/drawing/2014/main" id="{DCC90BFF-D03D-F244-B369-2C24DF16B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6" y="2736"/>
                <a:ext cx="258" cy="288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462" name="Rectangle 95">
                <a:extLst>
                  <a:ext uri="{FF2B5EF4-FFF2-40B4-BE49-F238E27FC236}">
                    <a16:creationId xmlns:a16="http://schemas.microsoft.com/office/drawing/2014/main" id="{E93539EB-A534-1F4D-9521-96CCF8734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4" y="2736"/>
                <a:ext cx="258" cy="288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463" name="Rectangle 96">
                <a:extLst>
                  <a:ext uri="{FF2B5EF4-FFF2-40B4-BE49-F238E27FC236}">
                    <a16:creationId xmlns:a16="http://schemas.microsoft.com/office/drawing/2014/main" id="{C9A5ACF8-976D-DC46-A6DD-C982FEBD8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2" y="2736"/>
                <a:ext cx="258" cy="288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464" name="Rectangle 97">
                <a:extLst>
                  <a:ext uri="{FF2B5EF4-FFF2-40B4-BE49-F238E27FC236}">
                    <a16:creationId xmlns:a16="http://schemas.microsoft.com/office/drawing/2014/main" id="{D1BCC21C-E610-D049-BEE7-09A953673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" y="2736"/>
                <a:ext cx="258" cy="288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465" name="Rectangle 98">
                <a:extLst>
                  <a:ext uri="{FF2B5EF4-FFF2-40B4-BE49-F238E27FC236}">
                    <a16:creationId xmlns:a16="http://schemas.microsoft.com/office/drawing/2014/main" id="{DC1A71E1-9CFE-7C4F-AA64-865F5DBB0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8" y="2736"/>
                <a:ext cx="258" cy="288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466" name="Rectangle 99">
                <a:extLst>
                  <a:ext uri="{FF2B5EF4-FFF2-40B4-BE49-F238E27FC236}">
                    <a16:creationId xmlns:a16="http://schemas.microsoft.com/office/drawing/2014/main" id="{D821A6FD-2804-4A40-8988-8836995CAB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6" y="2736"/>
                <a:ext cx="258" cy="288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467" name="Rectangle 100">
                <a:extLst>
                  <a:ext uri="{FF2B5EF4-FFF2-40B4-BE49-F238E27FC236}">
                    <a16:creationId xmlns:a16="http://schemas.microsoft.com/office/drawing/2014/main" id="{0A5B2AE9-1FC5-3F4E-BE35-089675386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736"/>
                <a:ext cx="258" cy="288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468" name="Rectangle 101">
                <a:extLst>
                  <a:ext uri="{FF2B5EF4-FFF2-40B4-BE49-F238E27FC236}">
                    <a16:creationId xmlns:a16="http://schemas.microsoft.com/office/drawing/2014/main" id="{9E48654B-6650-A549-931E-F1D29ABB56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736"/>
                <a:ext cx="258" cy="288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469" name="Rectangle 102">
                <a:extLst>
                  <a:ext uri="{FF2B5EF4-FFF2-40B4-BE49-F238E27FC236}">
                    <a16:creationId xmlns:a16="http://schemas.microsoft.com/office/drawing/2014/main" id="{682D2038-08AF-8241-871C-A6EA8D97C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0" y="2736"/>
                <a:ext cx="258" cy="288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470" name="Rectangle 103">
                <a:extLst>
                  <a:ext uri="{FF2B5EF4-FFF2-40B4-BE49-F238E27FC236}">
                    <a16:creationId xmlns:a16="http://schemas.microsoft.com/office/drawing/2014/main" id="{42E33CAE-E795-8442-8A48-A719724BE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8" y="2736"/>
                <a:ext cx="258" cy="288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471" name="Rectangle 104">
                <a:extLst>
                  <a:ext uri="{FF2B5EF4-FFF2-40B4-BE49-F238E27FC236}">
                    <a16:creationId xmlns:a16="http://schemas.microsoft.com/office/drawing/2014/main" id="{7DA71278-5ECA-3746-9766-6FFC4B651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2736"/>
                <a:ext cx="258" cy="288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472" name="Rectangle 105">
                <a:extLst>
                  <a:ext uri="{FF2B5EF4-FFF2-40B4-BE49-F238E27FC236}">
                    <a16:creationId xmlns:a16="http://schemas.microsoft.com/office/drawing/2014/main" id="{3191B544-B820-FE44-ACE5-E209E08C69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4" y="2736"/>
                <a:ext cx="258" cy="288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473" name="Rectangle 106">
                <a:extLst>
                  <a:ext uri="{FF2B5EF4-FFF2-40B4-BE49-F238E27FC236}">
                    <a16:creationId xmlns:a16="http://schemas.microsoft.com/office/drawing/2014/main" id="{9C8F3223-E89B-2443-BF9A-6349349A4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2" y="2736"/>
                <a:ext cx="258" cy="288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474" name="Rectangle 107">
                <a:extLst>
                  <a:ext uri="{FF2B5EF4-FFF2-40B4-BE49-F238E27FC236}">
                    <a16:creationId xmlns:a16="http://schemas.microsoft.com/office/drawing/2014/main" id="{EEFF20D9-8725-A047-8F6D-845BA6D29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2736"/>
                <a:ext cx="258" cy="288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475" name="Rectangle 108">
                <a:extLst>
                  <a:ext uri="{FF2B5EF4-FFF2-40B4-BE49-F238E27FC236}">
                    <a16:creationId xmlns:a16="http://schemas.microsoft.com/office/drawing/2014/main" id="{75C0E523-0317-F740-A196-F480C791D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8" y="2736"/>
                <a:ext cx="258" cy="288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3445" name="Rectangle 109">
              <a:extLst>
                <a:ext uri="{FF2B5EF4-FFF2-40B4-BE49-F238E27FC236}">
                  <a16:creationId xmlns:a16="http://schemas.microsoft.com/office/drawing/2014/main" id="{DAB258DB-B209-1643-A026-4B49DAD4E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208"/>
              <a:ext cx="129" cy="288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446" name="Rectangle 110">
              <a:extLst>
                <a:ext uri="{FF2B5EF4-FFF2-40B4-BE49-F238E27FC236}">
                  <a16:creationId xmlns:a16="http://schemas.microsoft.com/office/drawing/2014/main" id="{BBC8831D-B1A3-BA4D-BC33-7EAFA9A6D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2208"/>
              <a:ext cx="129" cy="28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447" name="Rectangle 111">
              <a:extLst>
                <a:ext uri="{FF2B5EF4-FFF2-40B4-BE49-F238E27FC236}">
                  <a16:creationId xmlns:a16="http://schemas.microsoft.com/office/drawing/2014/main" id="{6E22135B-A7F6-014D-BC3C-FE58E9DBC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" y="2208"/>
              <a:ext cx="129" cy="288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448" name="Rectangle 112">
              <a:extLst>
                <a:ext uri="{FF2B5EF4-FFF2-40B4-BE49-F238E27FC236}">
                  <a16:creationId xmlns:a16="http://schemas.microsoft.com/office/drawing/2014/main" id="{E547986F-2671-B448-B241-047E41588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" y="2208"/>
              <a:ext cx="129" cy="28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449" name="Rectangle 113">
              <a:extLst>
                <a:ext uri="{FF2B5EF4-FFF2-40B4-BE49-F238E27FC236}">
                  <a16:creationId xmlns:a16="http://schemas.microsoft.com/office/drawing/2014/main" id="{6786E6C6-4627-1D4D-8242-DAE1D5816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8" y="2208"/>
              <a:ext cx="129" cy="288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450" name="Rectangle 114">
              <a:extLst>
                <a:ext uri="{FF2B5EF4-FFF2-40B4-BE49-F238E27FC236}">
                  <a16:creationId xmlns:a16="http://schemas.microsoft.com/office/drawing/2014/main" id="{BA2D8873-82CE-D042-A526-D200053B1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7" y="2208"/>
              <a:ext cx="129" cy="28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451" name="Rectangle 115">
              <a:extLst>
                <a:ext uri="{FF2B5EF4-FFF2-40B4-BE49-F238E27FC236}">
                  <a16:creationId xmlns:a16="http://schemas.microsoft.com/office/drawing/2014/main" id="{EB39A115-A6A8-AF46-BB0C-825DC679D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2208"/>
              <a:ext cx="129" cy="288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452" name="Rectangle 116">
              <a:extLst>
                <a:ext uri="{FF2B5EF4-FFF2-40B4-BE49-F238E27FC236}">
                  <a16:creationId xmlns:a16="http://schemas.microsoft.com/office/drawing/2014/main" id="{113300F0-DC9C-2640-B1B3-C90C5E84B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5" y="2208"/>
              <a:ext cx="129" cy="28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453" name="Rectangle 117">
              <a:extLst>
                <a:ext uri="{FF2B5EF4-FFF2-40B4-BE49-F238E27FC236}">
                  <a16:creationId xmlns:a16="http://schemas.microsoft.com/office/drawing/2014/main" id="{F969DD9D-1FE4-F845-A704-78A891ACF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2208"/>
              <a:ext cx="129" cy="288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454" name="Rectangle 118">
              <a:extLst>
                <a:ext uri="{FF2B5EF4-FFF2-40B4-BE49-F238E27FC236}">
                  <a16:creationId xmlns:a16="http://schemas.microsoft.com/office/drawing/2014/main" id="{65D29582-BE8C-AF4C-8570-31AB7632C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2208"/>
              <a:ext cx="129" cy="28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455" name="Rectangle 119">
              <a:extLst>
                <a:ext uri="{FF2B5EF4-FFF2-40B4-BE49-F238E27FC236}">
                  <a16:creationId xmlns:a16="http://schemas.microsoft.com/office/drawing/2014/main" id="{786418A7-772A-F842-96A6-15AFDE8BE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2" y="2208"/>
              <a:ext cx="129" cy="288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456" name="Rectangle 120">
              <a:extLst>
                <a:ext uri="{FF2B5EF4-FFF2-40B4-BE49-F238E27FC236}">
                  <a16:creationId xmlns:a16="http://schemas.microsoft.com/office/drawing/2014/main" id="{C155D038-B776-FB41-8296-2201F5880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2208"/>
              <a:ext cx="129" cy="28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457" name="Rectangle 121">
              <a:extLst>
                <a:ext uri="{FF2B5EF4-FFF2-40B4-BE49-F238E27FC236}">
                  <a16:creationId xmlns:a16="http://schemas.microsoft.com/office/drawing/2014/main" id="{8C1BA85E-8E3C-F24B-A44F-69EF36A6F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2208"/>
              <a:ext cx="129" cy="288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458" name="Rectangle 122">
              <a:extLst>
                <a:ext uri="{FF2B5EF4-FFF2-40B4-BE49-F238E27FC236}">
                  <a16:creationId xmlns:a16="http://schemas.microsoft.com/office/drawing/2014/main" id="{D7F1D3EC-7A7D-9446-9A15-2CC492CE7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2208"/>
              <a:ext cx="129" cy="28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459" name="Rectangle 123">
              <a:extLst>
                <a:ext uri="{FF2B5EF4-FFF2-40B4-BE49-F238E27FC236}">
                  <a16:creationId xmlns:a16="http://schemas.microsoft.com/office/drawing/2014/main" id="{A099882A-7519-0449-AD3B-55FDFFC55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8" y="2208"/>
              <a:ext cx="258" cy="288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3442" name="Rectangle 124">
            <a:extLst>
              <a:ext uri="{FF2B5EF4-FFF2-40B4-BE49-F238E27FC236}">
                <a16:creationId xmlns:a16="http://schemas.microsoft.com/office/drawing/2014/main" id="{B9269567-2E2C-6941-A0E9-8992A58CC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2763" y="3505200"/>
            <a:ext cx="180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8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443" name="Slide Number Placeholder 1">
            <a:extLst>
              <a:ext uri="{FF2B5EF4-FFF2-40B4-BE49-F238E27FC236}">
                <a16:creationId xmlns:a16="http://schemas.microsoft.com/office/drawing/2014/main" id="{F6DCA948-BB76-124A-A24C-C3772F12417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1BD877-EA42-4A49-8DA8-86618FD21B5C}" type="slidenum">
              <a:rPr lang="en-US" altLang="en-US">
                <a:latin typeface="Helvetica" pitchFamily="2" charset="0"/>
              </a:rPr>
              <a:pPr/>
              <a:t>65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4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4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4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4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4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4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4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4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4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4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4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4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4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4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4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4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4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4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4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4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4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6" grpId="0" animBg="1"/>
      <p:bldP spid="144427" grpId="0" animBg="1"/>
      <p:bldP spid="144428" grpId="0" animBg="1"/>
      <p:bldP spid="144429" grpId="0" animBg="1"/>
      <p:bldP spid="144430" grpId="0" animBg="1"/>
      <p:bldP spid="144431" grpId="0" animBg="1"/>
      <p:bldP spid="144432" grpId="0" autoUpdateAnimBg="0"/>
      <p:bldP spid="144433" grpId="0" autoUpdateAnimBg="0"/>
      <p:bldP spid="144434" grpId="0" autoUpdateAnimBg="0"/>
      <p:bldP spid="144435" grpId="0" autoUpdateAnimBg="0"/>
      <p:bldP spid="144436" grpId="0" autoUpdateAnimBg="0"/>
      <p:bldP spid="144474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3">
            <a:extLst>
              <a:ext uri="{FF2B5EF4-FFF2-40B4-BE49-F238E27FC236}">
                <a16:creationId xmlns:a16="http://schemas.microsoft.com/office/drawing/2014/main" id="{317468E9-40D4-BC49-96F2-E96725195B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844675"/>
            <a:ext cx="8423275" cy="4464050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nl-NL" altLang="en-US" sz="2000">
                <a:ea typeface="ＭＳ Ｐゴシック" panose="020B0600070205080204" pitchFamily="34" charset="-128"/>
              </a:rPr>
              <a:t>Wiskundige afleiding - optimale geval</a:t>
            </a:r>
            <a:endParaRPr lang="nl-NL" altLang="en-US" sz="2000">
              <a:solidFill>
                <a:srgbClr val="FF3300"/>
              </a:solidFill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nl-NL" altLang="en-US" sz="2000">
                <a:solidFill>
                  <a:srgbClr val="FF3300"/>
                </a:solidFill>
                <a:ea typeface="ＭＳ Ｐゴシック" panose="020B0600070205080204" pitchFamily="34" charset="-128"/>
              </a:rPr>
              <a:t>A</a:t>
            </a:r>
            <a:r>
              <a:rPr lang="nl-NL" altLang="en-US" sz="2000" baseline="-25000">
                <a:solidFill>
                  <a:srgbClr val="FF3300"/>
                </a:solidFill>
                <a:ea typeface="ＭＳ Ｐゴシック" panose="020B0600070205080204" pitchFamily="34" charset="-128"/>
              </a:rPr>
              <a:t>min </a:t>
            </a:r>
            <a:r>
              <a:rPr lang="nl-NL" altLang="en-US" sz="2000">
                <a:solidFill>
                  <a:srgbClr val="FF3300"/>
                </a:solidFill>
                <a:ea typeface="ＭＳ Ｐゴシック" panose="020B0600070205080204" pitchFamily="34" charset="-128"/>
              </a:rPr>
              <a:t>(n) 	=  a.n + 2 . A</a:t>
            </a:r>
            <a:r>
              <a:rPr lang="nl-NL" altLang="en-US" sz="2000" baseline="-25000">
                <a:solidFill>
                  <a:srgbClr val="FF3300"/>
                </a:solidFill>
                <a:ea typeface="ＭＳ Ｐゴシック" panose="020B0600070205080204" pitchFamily="34" charset="-128"/>
              </a:rPr>
              <a:t>min</a:t>
            </a:r>
            <a:r>
              <a:rPr lang="nl-NL" altLang="en-US" sz="2000">
                <a:solidFill>
                  <a:srgbClr val="FF3300"/>
                </a:solidFill>
                <a:ea typeface="ＭＳ Ｐゴシック" panose="020B0600070205080204" pitchFamily="34" charset="-128"/>
              </a:rPr>
              <a:t> (n/2)</a:t>
            </a:r>
          </a:p>
          <a:p>
            <a:pPr lvl="2" eaLnBrk="1" hangingPunct="1">
              <a:buFontTx/>
              <a:buNone/>
            </a:pPr>
            <a:r>
              <a:rPr lang="nl-NL" altLang="en-US" sz="2000">
                <a:solidFill>
                  <a:srgbClr val="FF3300"/>
                </a:solidFill>
                <a:ea typeface="ＭＳ Ｐゴシック" panose="020B0600070205080204" pitchFamily="34" charset="-128"/>
              </a:rPr>
              <a:t>	 	        	=  a.n + 2 . (a.n/2 + 2 . A</a:t>
            </a:r>
            <a:r>
              <a:rPr lang="nl-NL" altLang="en-US" sz="2000" baseline="-25000">
                <a:solidFill>
                  <a:srgbClr val="FF3300"/>
                </a:solidFill>
                <a:ea typeface="ＭＳ Ｐゴシック" panose="020B0600070205080204" pitchFamily="34" charset="-128"/>
              </a:rPr>
              <a:t>min</a:t>
            </a:r>
            <a:r>
              <a:rPr lang="nl-NL" altLang="en-US" sz="2000">
                <a:solidFill>
                  <a:srgbClr val="FF3300"/>
                </a:solidFill>
                <a:ea typeface="ＭＳ Ｐゴシック" panose="020B0600070205080204" pitchFamily="34" charset="-128"/>
              </a:rPr>
              <a:t> (n/4))</a:t>
            </a:r>
          </a:p>
          <a:p>
            <a:pPr lvl="2" eaLnBrk="1" hangingPunct="1">
              <a:buFontTx/>
              <a:buNone/>
            </a:pPr>
            <a:r>
              <a:rPr lang="nl-NL" altLang="en-US" sz="2000">
                <a:solidFill>
                  <a:srgbClr val="FF3300"/>
                </a:solidFill>
                <a:ea typeface="ＭＳ Ｐゴシック" panose="020B0600070205080204" pitchFamily="34" charset="-128"/>
              </a:rPr>
              <a:t>	 		=  2. a.n + 4 . A</a:t>
            </a:r>
            <a:r>
              <a:rPr lang="nl-NL" altLang="en-US" sz="2000" baseline="-25000">
                <a:solidFill>
                  <a:srgbClr val="FF3300"/>
                </a:solidFill>
                <a:ea typeface="ＭＳ Ｐゴシック" panose="020B0600070205080204" pitchFamily="34" charset="-128"/>
              </a:rPr>
              <a:t>min </a:t>
            </a:r>
            <a:r>
              <a:rPr lang="nl-NL" altLang="en-US" sz="2000">
                <a:solidFill>
                  <a:srgbClr val="FF3300"/>
                </a:solidFill>
                <a:ea typeface="ＭＳ Ｐゴシック" panose="020B0600070205080204" pitchFamily="34" charset="-128"/>
              </a:rPr>
              <a:t>(n/4)</a:t>
            </a:r>
          </a:p>
          <a:p>
            <a:pPr lvl="2" eaLnBrk="1" hangingPunct="1">
              <a:buFontTx/>
              <a:buNone/>
            </a:pPr>
            <a:r>
              <a:rPr lang="nl-NL" altLang="en-US" sz="2000">
                <a:solidFill>
                  <a:srgbClr val="FF3300"/>
                </a:solidFill>
                <a:ea typeface="ＭＳ Ｐゴシック" panose="020B0600070205080204" pitchFamily="34" charset="-128"/>
              </a:rPr>
              <a:t>	 		=  2. a.n + 2</a:t>
            </a:r>
            <a:r>
              <a:rPr lang="nl-NL" altLang="en-US" sz="2000" baseline="30000">
                <a:solidFill>
                  <a:srgbClr val="FF3300"/>
                </a:solidFill>
                <a:ea typeface="ＭＳ Ｐゴシック" panose="020B0600070205080204" pitchFamily="34" charset="-128"/>
              </a:rPr>
              <a:t>2</a:t>
            </a:r>
            <a:r>
              <a:rPr lang="nl-NL" altLang="en-US" sz="2000">
                <a:solidFill>
                  <a:srgbClr val="FF3300"/>
                </a:solidFill>
                <a:ea typeface="ＭＳ Ｐゴシック" panose="020B0600070205080204" pitchFamily="34" charset="-128"/>
              </a:rPr>
              <a:t> . A</a:t>
            </a:r>
            <a:r>
              <a:rPr lang="nl-NL" altLang="en-US" sz="2000" baseline="-25000">
                <a:solidFill>
                  <a:srgbClr val="FF3300"/>
                </a:solidFill>
                <a:ea typeface="ＭＳ Ｐゴシック" panose="020B0600070205080204" pitchFamily="34" charset="-128"/>
              </a:rPr>
              <a:t>min </a:t>
            </a:r>
            <a:r>
              <a:rPr lang="nl-NL" altLang="en-US" sz="2000">
                <a:solidFill>
                  <a:srgbClr val="FF3300"/>
                </a:solidFill>
                <a:ea typeface="ＭＳ Ｐゴシック" panose="020B0600070205080204" pitchFamily="34" charset="-128"/>
              </a:rPr>
              <a:t>(n/2</a:t>
            </a:r>
            <a:r>
              <a:rPr lang="nl-NL" altLang="en-US" sz="2000" baseline="30000">
                <a:solidFill>
                  <a:srgbClr val="FF3300"/>
                </a:solidFill>
                <a:ea typeface="ＭＳ Ｐゴシック" panose="020B0600070205080204" pitchFamily="34" charset="-128"/>
              </a:rPr>
              <a:t>2</a:t>
            </a:r>
            <a:r>
              <a:rPr lang="nl-NL" altLang="en-US" sz="2000">
                <a:solidFill>
                  <a:srgbClr val="FF3300"/>
                </a:solidFill>
                <a:ea typeface="ＭＳ Ｐゴシック" panose="020B0600070205080204" pitchFamily="34" charset="-128"/>
              </a:rPr>
              <a:t>)</a:t>
            </a:r>
          </a:p>
          <a:p>
            <a:pPr lvl="2" eaLnBrk="1" hangingPunct="1">
              <a:buFontTx/>
              <a:buNone/>
            </a:pPr>
            <a:r>
              <a:rPr lang="nl-NL" altLang="en-US" sz="2000">
                <a:solidFill>
                  <a:srgbClr val="FF3300"/>
                </a:solidFill>
                <a:ea typeface="ＭＳ Ｐゴシック" panose="020B0600070205080204" pitchFamily="34" charset="-128"/>
              </a:rPr>
              <a:t>	 		=  …</a:t>
            </a:r>
          </a:p>
          <a:p>
            <a:pPr lvl="2" eaLnBrk="1" hangingPunct="1">
              <a:buFontTx/>
              <a:buNone/>
            </a:pPr>
            <a:r>
              <a:rPr lang="nl-NL" altLang="en-US" sz="2000">
                <a:solidFill>
                  <a:srgbClr val="FF3300"/>
                </a:solidFill>
                <a:ea typeface="ＭＳ Ｐゴシック" panose="020B0600070205080204" pitchFamily="34" charset="-128"/>
              </a:rPr>
              <a:t>	 		=  k. a.n + 2</a:t>
            </a:r>
            <a:r>
              <a:rPr lang="nl-NL" altLang="en-US" sz="2000" baseline="30000">
                <a:solidFill>
                  <a:srgbClr val="FF3300"/>
                </a:solidFill>
                <a:ea typeface="ＭＳ Ｐゴシック" panose="020B0600070205080204" pitchFamily="34" charset="-128"/>
              </a:rPr>
              <a:t>k</a:t>
            </a:r>
            <a:r>
              <a:rPr lang="nl-NL" altLang="en-US" sz="2000">
                <a:solidFill>
                  <a:srgbClr val="FF3300"/>
                </a:solidFill>
                <a:ea typeface="ＭＳ Ｐゴシック" panose="020B0600070205080204" pitchFamily="34" charset="-128"/>
              </a:rPr>
              <a:t> . A</a:t>
            </a:r>
            <a:r>
              <a:rPr lang="nl-NL" altLang="en-US" sz="2000" baseline="-25000">
                <a:solidFill>
                  <a:srgbClr val="FF3300"/>
                </a:solidFill>
                <a:ea typeface="ＭＳ Ｐゴシック" panose="020B0600070205080204" pitchFamily="34" charset="-128"/>
              </a:rPr>
              <a:t>min</a:t>
            </a:r>
            <a:r>
              <a:rPr lang="nl-NL" altLang="en-US" sz="2000">
                <a:solidFill>
                  <a:srgbClr val="FF3300"/>
                </a:solidFill>
                <a:ea typeface="ＭＳ Ｐゴシック" panose="020B0600070205080204" pitchFamily="34" charset="-128"/>
              </a:rPr>
              <a:t> (n/2</a:t>
            </a:r>
            <a:r>
              <a:rPr lang="nl-NL" altLang="en-US" sz="2000" baseline="30000">
                <a:solidFill>
                  <a:srgbClr val="FF3300"/>
                </a:solidFill>
                <a:ea typeface="ＭＳ Ｐゴシック" panose="020B0600070205080204" pitchFamily="34" charset="-128"/>
              </a:rPr>
              <a:t>k</a:t>
            </a:r>
            <a:r>
              <a:rPr lang="nl-NL" altLang="en-US" sz="2000">
                <a:solidFill>
                  <a:srgbClr val="FF3300"/>
                </a:solidFill>
                <a:ea typeface="ＭＳ Ｐゴシック" panose="020B0600070205080204" pitchFamily="34" charset="-128"/>
              </a:rPr>
              <a:t>)</a:t>
            </a:r>
          </a:p>
          <a:p>
            <a:pPr lvl="3" eaLnBrk="1" hangingPunct="1"/>
            <a:r>
              <a:rPr lang="nl-NL" altLang="en-US">
                <a:ea typeface="ＭＳ Ｐゴシック" panose="020B0600070205080204" pitchFamily="34" charset="-128"/>
              </a:rPr>
              <a:t>eindigt wanneer  n/2</a:t>
            </a:r>
            <a:r>
              <a:rPr lang="nl-NL" altLang="en-US" baseline="30000">
                <a:ea typeface="ＭＳ Ｐゴシック" panose="020B0600070205080204" pitchFamily="34" charset="-128"/>
              </a:rPr>
              <a:t>k</a:t>
            </a:r>
            <a:r>
              <a:rPr lang="nl-NL" altLang="en-US">
                <a:ea typeface="ＭＳ Ｐゴシック" panose="020B0600070205080204" pitchFamily="34" charset="-128"/>
              </a:rPr>
              <a:t> = 1  </a:t>
            </a:r>
            <a:r>
              <a:rPr lang="nl-NL" altLang="en-US">
                <a:ea typeface="ＭＳ Ｐゴシック" panose="020B0600070205080204" pitchFamily="34" charset="-128"/>
                <a:sym typeface="Symbol" pitchFamily="2" charset="2"/>
              </a:rPr>
              <a:t>  k = log</a:t>
            </a:r>
            <a:r>
              <a:rPr lang="nl-NL" altLang="en-US" baseline="-25000">
                <a:ea typeface="ＭＳ Ｐゴシック" panose="020B0600070205080204" pitchFamily="34" charset="-128"/>
                <a:sym typeface="Symbol" pitchFamily="2" charset="2"/>
              </a:rPr>
              <a:t>2</a:t>
            </a:r>
            <a:r>
              <a:rPr lang="nl-NL" altLang="en-US">
                <a:ea typeface="ＭＳ Ｐゴシック" panose="020B0600070205080204" pitchFamily="34" charset="-128"/>
                <a:sym typeface="Symbol" pitchFamily="2" charset="2"/>
              </a:rPr>
              <a:t> n</a:t>
            </a:r>
            <a:endParaRPr lang="nl-NL" altLang="en-US">
              <a:ea typeface="ＭＳ Ｐゴシック" panose="020B0600070205080204" pitchFamily="34" charset="-128"/>
            </a:endParaRPr>
          </a:p>
          <a:p>
            <a:pPr lvl="2" eaLnBrk="1" hangingPunct="1">
              <a:buFontTx/>
              <a:buNone/>
            </a:pPr>
            <a:r>
              <a:rPr lang="nl-NL" altLang="en-US" sz="2000">
                <a:ea typeface="ＭＳ Ｐゴシック" panose="020B0600070205080204" pitchFamily="34" charset="-128"/>
              </a:rPr>
              <a:t>	 		</a:t>
            </a:r>
            <a:r>
              <a:rPr lang="nl-NL" altLang="en-US" sz="2000">
                <a:solidFill>
                  <a:srgbClr val="FF3300"/>
                </a:solidFill>
                <a:ea typeface="ＭＳ Ｐゴシック" panose="020B0600070205080204" pitchFamily="34" charset="-128"/>
              </a:rPr>
              <a:t>=  a . n . log</a:t>
            </a:r>
            <a:r>
              <a:rPr lang="nl-NL" altLang="en-US" sz="2000" baseline="-25000">
                <a:solidFill>
                  <a:srgbClr val="FF3300"/>
                </a:solidFill>
                <a:ea typeface="ＭＳ Ｐゴシック" panose="020B0600070205080204" pitchFamily="34" charset="-128"/>
              </a:rPr>
              <a:t>2</a:t>
            </a:r>
            <a:r>
              <a:rPr lang="nl-NL" altLang="en-US" sz="2000">
                <a:solidFill>
                  <a:srgbClr val="FF3300"/>
                </a:solidFill>
                <a:ea typeface="ＭＳ Ｐゴシック" panose="020B0600070205080204" pitchFamily="34" charset="-128"/>
              </a:rPr>
              <a:t> n + b . n</a:t>
            </a:r>
            <a:r>
              <a:rPr lang="nl-NL" altLang="en-US" sz="2000">
                <a:ea typeface="ＭＳ Ｐゴシック" panose="020B0600070205080204" pitchFamily="34" charset="-128"/>
              </a:rPr>
              <a:t>	   (a, b: constanten)</a:t>
            </a:r>
          </a:p>
          <a:p>
            <a:pPr lvl="3" eaLnBrk="1" hangingPunct="1"/>
            <a:endParaRPr lang="nl-NL" altLang="en-US">
              <a:ea typeface="ＭＳ Ｐゴシック" panose="020B0600070205080204" pitchFamily="34" charset="-128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nl-NL" altLang="en-US" sz="2000">
                <a:solidFill>
                  <a:srgbClr val="FF3300"/>
                </a:solidFill>
                <a:ea typeface="ＭＳ Ｐゴシック" panose="020B0600070205080204" pitchFamily="34" charset="-128"/>
              </a:rPr>
              <a:t>	A-Quicksort</a:t>
            </a:r>
            <a:r>
              <a:rPr lang="nl-NL" altLang="en-US" sz="2000" b="1" baseline="-25000">
                <a:solidFill>
                  <a:srgbClr val="FF3300"/>
                </a:solidFill>
                <a:ea typeface="ＭＳ Ｐゴシック" panose="020B0600070205080204" pitchFamily="34" charset="-128"/>
              </a:rPr>
              <a:t>min</a:t>
            </a:r>
            <a:r>
              <a:rPr lang="nl-NL" altLang="en-US" sz="2000">
                <a:solidFill>
                  <a:srgbClr val="FF3300"/>
                </a:solidFill>
                <a:ea typeface="ＭＳ Ｐゴシック" panose="020B0600070205080204" pitchFamily="34" charset="-128"/>
              </a:rPr>
              <a:t>(n) 	=  </a:t>
            </a:r>
            <a:r>
              <a:rPr lang="nl-NL" altLang="en-US" sz="2000" b="1">
                <a:solidFill>
                  <a:srgbClr val="FF3300"/>
                </a:solidFill>
                <a:latin typeface="French Script MT" pitchFamily="66" charset="0"/>
                <a:ea typeface="ＭＳ Ｐゴシック" panose="020B0600070205080204" pitchFamily="34" charset="-128"/>
              </a:rPr>
              <a:t>O</a:t>
            </a:r>
            <a:r>
              <a:rPr lang="nl-NL" altLang="en-US" sz="2000">
                <a:solidFill>
                  <a:srgbClr val="FF3300"/>
                </a:solidFill>
                <a:ea typeface="ＭＳ Ｐゴシック" panose="020B0600070205080204" pitchFamily="34" charset="-128"/>
              </a:rPr>
              <a:t> (n log n)</a:t>
            </a:r>
            <a:r>
              <a:rPr lang="nl-NL" altLang="en-US" sz="200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05474" name="Rectangle 5">
            <a:extLst>
              <a:ext uri="{FF2B5EF4-FFF2-40B4-BE49-F238E27FC236}">
                <a16:creationId xmlns:a16="http://schemas.microsoft.com/office/drawing/2014/main" id="{0011D3E0-50A0-EF4E-96B0-A128F0FAD4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 sz="4000">
                <a:ea typeface="ＭＳ Ｐゴシック" panose="020B0600070205080204" pitchFamily="34" charset="-128"/>
              </a:rPr>
              <a:t>Quicksort</a:t>
            </a:r>
            <a:endParaRPr lang="nl-NL" altLang="en-US" sz="4800">
              <a:ea typeface="ＭＳ Ｐゴシック" panose="020B0600070205080204" pitchFamily="34" charset="-128"/>
            </a:endParaRPr>
          </a:p>
        </p:txBody>
      </p:sp>
      <p:sp>
        <p:nvSpPr>
          <p:cNvPr id="105475" name="Slide Number Placeholder 1">
            <a:extLst>
              <a:ext uri="{FF2B5EF4-FFF2-40B4-BE49-F238E27FC236}">
                <a16:creationId xmlns:a16="http://schemas.microsoft.com/office/drawing/2014/main" id="{C0A5E9DD-FECE-8A4B-BE78-E1EAA3F308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C5BB46B-234D-1C42-9383-A2E9EDAFDD21}" type="slidenum">
              <a:rPr lang="en-US" altLang="en-US">
                <a:latin typeface="Helvetica" pitchFamily="2" charset="0"/>
              </a:rPr>
              <a:pPr/>
              <a:t>66</a:t>
            </a:fld>
            <a:endParaRPr lang="en-US" altLang="en-US">
              <a:latin typeface="Helvetica" pitchFamily="2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44964-3CEE-EF4A-A27B-4B8D5091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</p:spTree>
  </p:cSld>
  <p:clrMapOvr>
    <a:masterClrMapping/>
  </p:clrMapOvr>
  <p:transition>
    <p:randomBar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2B09F-613E-EC4E-84F5-AC4333B2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07522" name="Rectangle 3">
            <a:extLst>
              <a:ext uri="{FF2B5EF4-FFF2-40B4-BE49-F238E27FC236}">
                <a16:creationId xmlns:a16="http://schemas.microsoft.com/office/drawing/2014/main" id="{356D6FAA-2D7F-B149-8DF9-62956A4E5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756775" cy="5334000"/>
          </a:xfrm>
        </p:spPr>
        <p:txBody>
          <a:bodyPr/>
          <a:lstStyle/>
          <a:p>
            <a:pPr lvl="1" eaLnBrk="1" hangingPunct="1"/>
            <a:r>
              <a:rPr lang="nl-NL" altLang="en-US" sz="2000">
                <a:ea typeface="ＭＳ Ｐゴシック" panose="020B0600070205080204" pitchFamily="34" charset="-128"/>
              </a:rPr>
              <a:t>Wiskundige afleiding - slechtste geval</a:t>
            </a:r>
            <a:endParaRPr lang="nl-NL" altLang="en-US" sz="2000">
              <a:solidFill>
                <a:srgbClr val="FF3300"/>
              </a:solidFill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nl-NL" altLang="en-US" sz="2000">
                <a:solidFill>
                  <a:srgbClr val="FF3300"/>
                </a:solidFill>
                <a:ea typeface="ＭＳ Ｐゴシック" panose="020B0600070205080204" pitchFamily="34" charset="-128"/>
              </a:rPr>
              <a:t>A</a:t>
            </a:r>
            <a:r>
              <a:rPr lang="nl-NL" altLang="en-US" sz="2000" baseline="-25000">
                <a:solidFill>
                  <a:srgbClr val="FF3300"/>
                </a:solidFill>
                <a:ea typeface="ＭＳ Ｐゴシック" panose="020B0600070205080204" pitchFamily="34" charset="-128"/>
              </a:rPr>
              <a:t>max </a:t>
            </a:r>
            <a:r>
              <a:rPr lang="nl-NL" altLang="en-US" sz="2000">
                <a:solidFill>
                  <a:srgbClr val="FF3300"/>
                </a:solidFill>
                <a:ea typeface="ＭＳ Ｐゴシック" panose="020B0600070205080204" pitchFamily="34" charset="-128"/>
              </a:rPr>
              <a:t>(n) 	=  a.n + A</a:t>
            </a:r>
            <a:r>
              <a:rPr lang="nl-NL" altLang="en-US" sz="2000" baseline="-25000">
                <a:solidFill>
                  <a:srgbClr val="FF3300"/>
                </a:solidFill>
                <a:ea typeface="ＭＳ Ｐゴシック" panose="020B0600070205080204" pitchFamily="34" charset="-128"/>
              </a:rPr>
              <a:t>max</a:t>
            </a:r>
            <a:r>
              <a:rPr lang="nl-NL" altLang="en-US" sz="2000">
                <a:solidFill>
                  <a:srgbClr val="FF3300"/>
                </a:solidFill>
                <a:ea typeface="ＭＳ Ｐゴシック" panose="020B0600070205080204" pitchFamily="34" charset="-128"/>
              </a:rPr>
              <a:t> (n - 1)</a:t>
            </a:r>
          </a:p>
          <a:p>
            <a:pPr lvl="2" eaLnBrk="1" hangingPunct="1">
              <a:buFontTx/>
              <a:buNone/>
            </a:pPr>
            <a:r>
              <a:rPr lang="nl-NL" altLang="en-US" sz="2000">
                <a:solidFill>
                  <a:srgbClr val="FF3300"/>
                </a:solidFill>
                <a:ea typeface="ＭＳ Ｐゴシック" panose="020B0600070205080204" pitchFamily="34" charset="-128"/>
              </a:rPr>
              <a:t>	 	        	=  a.n + a.(n - 1) + A</a:t>
            </a:r>
            <a:r>
              <a:rPr lang="nl-NL" altLang="en-US" sz="2000" baseline="-25000">
                <a:solidFill>
                  <a:srgbClr val="FF3300"/>
                </a:solidFill>
                <a:ea typeface="ＭＳ Ｐゴシック" panose="020B0600070205080204" pitchFamily="34" charset="-128"/>
              </a:rPr>
              <a:t>max</a:t>
            </a:r>
            <a:r>
              <a:rPr lang="nl-NL" altLang="en-US" sz="2000">
                <a:solidFill>
                  <a:srgbClr val="FF3300"/>
                </a:solidFill>
                <a:ea typeface="ＭＳ Ｐゴシック" panose="020B0600070205080204" pitchFamily="34" charset="-128"/>
              </a:rPr>
              <a:t> (n - 2)	</a:t>
            </a:r>
          </a:p>
          <a:p>
            <a:pPr lvl="2" eaLnBrk="1" hangingPunct="1">
              <a:buFontTx/>
              <a:buNone/>
            </a:pPr>
            <a:r>
              <a:rPr lang="nl-NL" altLang="en-US" sz="2000">
                <a:solidFill>
                  <a:srgbClr val="FF3300"/>
                </a:solidFill>
                <a:ea typeface="ＭＳ Ｐゴシック" panose="020B0600070205080204" pitchFamily="34" charset="-128"/>
              </a:rPr>
              <a:t>	 		=  a.n + a.(n - 1) + a.(n - 2) + A</a:t>
            </a:r>
            <a:r>
              <a:rPr lang="nl-NL" altLang="en-US" sz="2000" baseline="-25000">
                <a:solidFill>
                  <a:srgbClr val="FF3300"/>
                </a:solidFill>
                <a:ea typeface="ＭＳ Ｐゴシック" panose="020B0600070205080204" pitchFamily="34" charset="-128"/>
              </a:rPr>
              <a:t>max</a:t>
            </a:r>
            <a:r>
              <a:rPr lang="nl-NL" altLang="en-US" sz="2000">
                <a:solidFill>
                  <a:srgbClr val="FF3300"/>
                </a:solidFill>
                <a:ea typeface="ＭＳ Ｐゴシック" panose="020B0600070205080204" pitchFamily="34" charset="-128"/>
              </a:rPr>
              <a:t> (n - 3)</a:t>
            </a:r>
          </a:p>
          <a:p>
            <a:pPr lvl="2" eaLnBrk="1" hangingPunct="1">
              <a:buFontTx/>
              <a:buNone/>
            </a:pPr>
            <a:r>
              <a:rPr lang="nl-NL" altLang="en-US" sz="2000">
                <a:solidFill>
                  <a:srgbClr val="FF3300"/>
                </a:solidFill>
                <a:ea typeface="ＭＳ Ｐゴシック" panose="020B0600070205080204" pitchFamily="34" charset="-128"/>
              </a:rPr>
              <a:t>	 		=  …</a:t>
            </a:r>
          </a:p>
          <a:p>
            <a:pPr lvl="2" eaLnBrk="1" hangingPunct="1">
              <a:buFontTx/>
              <a:buNone/>
            </a:pPr>
            <a:r>
              <a:rPr lang="nl-NL" altLang="en-US" sz="2000">
                <a:solidFill>
                  <a:srgbClr val="FF3300"/>
                </a:solidFill>
                <a:ea typeface="ＭＳ Ｐゴシック" panose="020B0600070205080204" pitchFamily="34" charset="-128"/>
              </a:rPr>
              <a:t>	 		=  a.(n + n - 1 + n - 2 + … + 2) + A</a:t>
            </a:r>
            <a:r>
              <a:rPr lang="nl-NL" altLang="en-US" sz="2000" baseline="-25000">
                <a:solidFill>
                  <a:srgbClr val="FF3300"/>
                </a:solidFill>
                <a:ea typeface="ＭＳ Ｐゴシック" panose="020B0600070205080204" pitchFamily="34" charset="-128"/>
              </a:rPr>
              <a:t>max</a:t>
            </a:r>
            <a:r>
              <a:rPr lang="nl-NL" altLang="en-US" sz="2000">
                <a:solidFill>
                  <a:srgbClr val="FF3300"/>
                </a:solidFill>
                <a:ea typeface="ＭＳ Ｐゴシック" panose="020B0600070205080204" pitchFamily="34" charset="-128"/>
              </a:rPr>
              <a:t>(1)</a:t>
            </a:r>
          </a:p>
          <a:p>
            <a:pPr lvl="3" eaLnBrk="1" hangingPunct="1"/>
            <a:r>
              <a:rPr lang="nl-NL" altLang="en-US">
                <a:ea typeface="ＭＳ Ｐゴシック" panose="020B0600070205080204" pitchFamily="34" charset="-128"/>
              </a:rPr>
              <a:t>eindigt </a:t>
            </a:r>
          </a:p>
          <a:p>
            <a:pPr lvl="2" eaLnBrk="1" hangingPunct="1">
              <a:buFontTx/>
              <a:buNone/>
            </a:pPr>
            <a:r>
              <a:rPr lang="nl-NL" altLang="en-US" sz="2000">
                <a:ea typeface="ＭＳ Ｐゴシック" panose="020B0600070205080204" pitchFamily="34" charset="-128"/>
              </a:rPr>
              <a:t>	 		</a:t>
            </a:r>
            <a:r>
              <a:rPr lang="nl-NL" altLang="en-US" sz="2000">
                <a:solidFill>
                  <a:srgbClr val="FF3300"/>
                </a:solidFill>
                <a:ea typeface="ＭＳ Ｐゴシック" panose="020B0600070205080204" pitchFamily="34" charset="-128"/>
              </a:rPr>
              <a:t>=  a . (n + n - 1 + n - 2 + … + 2)  + b</a:t>
            </a:r>
            <a:r>
              <a:rPr lang="nl-NL" altLang="en-US" sz="2000">
                <a:ea typeface="ＭＳ Ｐゴシック" panose="020B0600070205080204" pitchFamily="34" charset="-128"/>
              </a:rPr>
              <a:t>   (a, b: constanten)</a:t>
            </a:r>
          </a:p>
          <a:p>
            <a:pPr lvl="3" eaLnBrk="1" hangingPunct="1"/>
            <a:endParaRPr lang="nl-NL" altLang="en-US">
              <a:ea typeface="ＭＳ Ｐゴシック" panose="020B0600070205080204" pitchFamily="34" charset="-128"/>
            </a:endParaRPr>
          </a:p>
          <a:p>
            <a:pPr lvl="2" eaLnBrk="1" hangingPunct="1">
              <a:buFontTx/>
              <a:buNone/>
            </a:pPr>
            <a:r>
              <a:rPr lang="nl-NL" altLang="en-US" sz="2000">
                <a:solidFill>
                  <a:srgbClr val="FF3300"/>
                </a:solidFill>
                <a:ea typeface="ＭＳ Ｐゴシック" panose="020B0600070205080204" pitchFamily="34" charset="-128"/>
              </a:rPr>
              <a:t>A-Quicksort</a:t>
            </a:r>
            <a:r>
              <a:rPr lang="nl-NL" altLang="en-US" sz="2000" b="1" baseline="-25000">
                <a:solidFill>
                  <a:srgbClr val="FF3300"/>
                </a:solidFill>
                <a:ea typeface="ＭＳ Ｐゴシック" panose="020B0600070205080204" pitchFamily="34" charset="-128"/>
              </a:rPr>
              <a:t>max</a:t>
            </a:r>
            <a:r>
              <a:rPr lang="nl-NL" altLang="en-US" sz="2000">
                <a:solidFill>
                  <a:srgbClr val="FF3300"/>
                </a:solidFill>
                <a:ea typeface="ＭＳ Ｐゴシック" panose="020B0600070205080204" pitchFamily="34" charset="-128"/>
              </a:rPr>
              <a:t>(n) 	=  </a:t>
            </a:r>
            <a:r>
              <a:rPr lang="nl-NL" altLang="en-US" sz="2000" b="1">
                <a:solidFill>
                  <a:srgbClr val="FF3300"/>
                </a:solidFill>
                <a:latin typeface="French Script MT" pitchFamily="66" charset="0"/>
                <a:ea typeface="ＭＳ Ｐゴシック" panose="020B0600070205080204" pitchFamily="34" charset="-128"/>
              </a:rPr>
              <a:t>O</a:t>
            </a:r>
            <a:r>
              <a:rPr lang="nl-NL" altLang="en-US" sz="2000">
                <a:solidFill>
                  <a:srgbClr val="FF3300"/>
                </a:solidFill>
                <a:ea typeface="ＭＳ Ｐゴシック" panose="020B0600070205080204" pitchFamily="34" charset="-128"/>
              </a:rPr>
              <a:t> (n</a:t>
            </a:r>
            <a:r>
              <a:rPr lang="nl-NL" altLang="en-US" sz="2000" baseline="30000">
                <a:solidFill>
                  <a:srgbClr val="FF3300"/>
                </a:solidFill>
                <a:ea typeface="ＭＳ Ｐゴシック" panose="020B0600070205080204" pitchFamily="34" charset="-128"/>
              </a:rPr>
              <a:t>2</a:t>
            </a:r>
            <a:r>
              <a:rPr lang="nl-NL" altLang="en-US" sz="2000">
                <a:solidFill>
                  <a:srgbClr val="FF3300"/>
                </a:solidFill>
                <a:ea typeface="ＭＳ Ｐゴシック" panose="020B0600070205080204" pitchFamily="34" charset="-128"/>
              </a:rPr>
              <a:t>)</a:t>
            </a:r>
            <a:r>
              <a:rPr lang="nl-NL" altLang="en-US" sz="2000">
                <a:ea typeface="ＭＳ Ｐゴシック" panose="020B0600070205080204" pitchFamily="34" charset="-128"/>
              </a:rPr>
              <a:t> </a:t>
            </a:r>
          </a:p>
          <a:p>
            <a:pPr lvl="1" eaLnBrk="1" hangingPunct="1"/>
            <a:endParaRPr lang="nl-NL" altLang="en-US" sz="200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nl-NL" altLang="en-US" sz="2000">
                <a:solidFill>
                  <a:srgbClr val="000066"/>
                </a:solidFill>
                <a:ea typeface="ＭＳ Ｐゴシック" panose="020B0600070205080204" pitchFamily="34" charset="-128"/>
              </a:rPr>
              <a:t>Dit toont het belang aan van de keuze van het pivot-element</a:t>
            </a:r>
          </a:p>
        </p:txBody>
      </p:sp>
      <p:sp>
        <p:nvSpPr>
          <p:cNvPr id="107523" name="Rectangle 5">
            <a:extLst>
              <a:ext uri="{FF2B5EF4-FFF2-40B4-BE49-F238E27FC236}">
                <a16:creationId xmlns:a16="http://schemas.microsoft.com/office/drawing/2014/main" id="{B01E465E-FA76-544D-BC5B-BA14F2135A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899400" cy="762000"/>
          </a:xfrm>
        </p:spPr>
        <p:txBody>
          <a:bodyPr/>
          <a:lstStyle/>
          <a:p>
            <a:pPr eaLnBrk="1" hangingPunct="1"/>
            <a:r>
              <a:rPr lang="nl-NL" altLang="en-US" sz="4000">
                <a:ea typeface="ＭＳ Ｐゴシック" panose="020B0600070205080204" pitchFamily="34" charset="-128"/>
              </a:rPr>
              <a:t>Quicksort</a:t>
            </a:r>
            <a:endParaRPr lang="nl-NL" altLang="en-US" sz="4800">
              <a:ea typeface="ＭＳ Ｐゴシック" panose="020B0600070205080204" pitchFamily="34" charset="-128"/>
            </a:endParaRPr>
          </a:p>
        </p:txBody>
      </p:sp>
      <p:sp>
        <p:nvSpPr>
          <p:cNvPr id="107524" name="Slide Number Placeholder 1">
            <a:extLst>
              <a:ext uri="{FF2B5EF4-FFF2-40B4-BE49-F238E27FC236}">
                <a16:creationId xmlns:a16="http://schemas.microsoft.com/office/drawing/2014/main" id="{5EAFD930-6A3E-DC41-A78E-7ACB6C2F6C1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02B0A18-6A8D-4146-B127-37A6392ABDC5}" type="slidenum">
              <a:rPr lang="en-US" altLang="en-US">
                <a:latin typeface="Helvetica" pitchFamily="2" charset="0"/>
              </a:rPr>
              <a:pPr/>
              <a:t>67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randomBar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7E3435-DB05-144E-B4EC-18AD01D5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09570" name="Slide Number Placeholder 2">
            <a:extLst>
              <a:ext uri="{FF2B5EF4-FFF2-40B4-BE49-F238E27FC236}">
                <a16:creationId xmlns:a16="http://schemas.microsoft.com/office/drawing/2014/main" id="{885704C7-F99B-B246-B7BA-383D68E3F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24AC699-33AF-6643-9F7B-20BC3CAF3F48}" type="slidenum">
              <a:rPr lang="en-US" altLang="en-US">
                <a:latin typeface="Helvetica" pitchFamily="2" charset="0"/>
              </a:rPr>
              <a:pPr/>
              <a:t>68</a:t>
            </a:fld>
            <a:endParaRPr lang="en-US" altLang="en-US">
              <a:latin typeface="Helvetica" pitchFamily="2" charset="0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933AC7E1-D01C-8C46-A162-88B42D81E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438400"/>
            <a:ext cx="8174038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D30939"/>
              </a:buClr>
              <a:buSzPct val="100000"/>
              <a:buFont typeface="Wingdings" pitchFamily="2" charset="2"/>
              <a:buChar char="v"/>
            </a:pPr>
            <a:r>
              <a:rPr lang="nl-NL" altLang="en-US" sz="2000" dirty="0">
                <a:latin typeface="Univers" pitchFamily="34" charset="0"/>
              </a:rPr>
              <a:t>Sorteren door selectie (</a:t>
            </a:r>
            <a:r>
              <a:rPr lang="nl-NL" altLang="en-US" sz="2000" dirty="0" err="1">
                <a:latin typeface="Univers" pitchFamily="34" charset="0"/>
              </a:rPr>
              <a:t>selection</a:t>
            </a:r>
            <a:r>
              <a:rPr lang="nl-NL" altLang="en-US" sz="2000" dirty="0">
                <a:latin typeface="Univers" pitchFamily="34" charset="0"/>
              </a:rPr>
              <a:t> </a:t>
            </a:r>
            <a:r>
              <a:rPr lang="nl-NL" altLang="en-US" sz="2000" dirty="0" err="1">
                <a:latin typeface="Univers" pitchFamily="34" charset="0"/>
              </a:rPr>
              <a:t>sort</a:t>
            </a:r>
            <a:r>
              <a:rPr lang="nl-NL" altLang="en-US" sz="2000" dirty="0">
                <a:latin typeface="Univers" pitchFamily="34" charset="0"/>
              </a:rPr>
              <a:t>)		</a:t>
            </a:r>
            <a:r>
              <a:rPr lang="nl-NL" altLang="en-US" sz="2000" b="1" dirty="0">
                <a:latin typeface="French Script MT" pitchFamily="66" charset="0"/>
              </a:rPr>
              <a:t>O</a:t>
            </a:r>
            <a:r>
              <a:rPr lang="nl-NL" altLang="en-US" sz="2000" b="1" dirty="0">
                <a:latin typeface="Univers" pitchFamily="34" charset="0"/>
              </a:rPr>
              <a:t>(n</a:t>
            </a:r>
            <a:r>
              <a:rPr lang="nl-NL" altLang="en-US" sz="2000" b="1" baseline="30000" dirty="0">
                <a:latin typeface="Univers" pitchFamily="34" charset="0"/>
              </a:rPr>
              <a:t>2</a:t>
            </a:r>
            <a:r>
              <a:rPr lang="nl-NL" altLang="en-US" sz="2000" b="1" dirty="0">
                <a:latin typeface="Univers" pitchFamily="34" charset="0"/>
              </a:rPr>
              <a:t>)</a:t>
            </a:r>
          </a:p>
          <a:p>
            <a:pPr>
              <a:spcBef>
                <a:spcPct val="20000"/>
              </a:spcBef>
              <a:buClr>
                <a:srgbClr val="D30939"/>
              </a:buClr>
              <a:buSzPct val="100000"/>
              <a:buFont typeface="Wingdings" pitchFamily="2" charset="2"/>
              <a:buChar char="v"/>
            </a:pPr>
            <a:r>
              <a:rPr lang="nl-NL" altLang="en-US" sz="2000" dirty="0">
                <a:latin typeface="Univers" pitchFamily="34" charset="0"/>
              </a:rPr>
              <a:t>Sorteren door inlassing (</a:t>
            </a:r>
            <a:r>
              <a:rPr lang="nl-NL" altLang="en-US" sz="2000" dirty="0" err="1">
                <a:latin typeface="Univers" pitchFamily="34" charset="0"/>
              </a:rPr>
              <a:t>insertion</a:t>
            </a:r>
            <a:r>
              <a:rPr lang="nl-NL" altLang="en-US" sz="2000" dirty="0">
                <a:latin typeface="Univers" pitchFamily="34" charset="0"/>
              </a:rPr>
              <a:t> </a:t>
            </a:r>
            <a:r>
              <a:rPr lang="nl-NL" altLang="en-US" sz="2000" dirty="0" err="1">
                <a:latin typeface="Univers" pitchFamily="34" charset="0"/>
              </a:rPr>
              <a:t>sort</a:t>
            </a:r>
            <a:r>
              <a:rPr lang="nl-NL" altLang="en-US" sz="2000" dirty="0">
                <a:latin typeface="Univers" pitchFamily="34" charset="0"/>
              </a:rPr>
              <a:t>)		</a:t>
            </a:r>
            <a:r>
              <a:rPr lang="nl-NL" altLang="en-US" sz="2000" b="1" dirty="0">
                <a:latin typeface="French Script MT" pitchFamily="66" charset="0"/>
              </a:rPr>
              <a:t>O</a:t>
            </a:r>
            <a:r>
              <a:rPr lang="nl-NL" altLang="en-US" sz="2000" b="1" dirty="0">
                <a:latin typeface="Univers" pitchFamily="34" charset="0"/>
              </a:rPr>
              <a:t>(n</a:t>
            </a:r>
            <a:r>
              <a:rPr lang="nl-NL" altLang="en-US" sz="2000" b="1" baseline="30000" dirty="0">
                <a:latin typeface="Univers" pitchFamily="34" charset="0"/>
              </a:rPr>
              <a:t>2</a:t>
            </a:r>
            <a:r>
              <a:rPr lang="nl-NL" altLang="en-US" sz="2000" b="1" dirty="0">
                <a:latin typeface="Univers" pitchFamily="34" charset="0"/>
              </a:rPr>
              <a:t>)</a:t>
            </a:r>
            <a:endParaRPr lang="nl-NL" altLang="en-US" b="1" dirty="0">
              <a:solidFill>
                <a:srgbClr val="00279F"/>
              </a:solidFill>
              <a:latin typeface="Univers" pitchFamily="34" charset="0"/>
            </a:endParaRPr>
          </a:p>
          <a:p>
            <a:pPr>
              <a:spcBef>
                <a:spcPct val="20000"/>
              </a:spcBef>
              <a:buClr>
                <a:srgbClr val="D30939"/>
              </a:buClr>
              <a:buSzPct val="100000"/>
              <a:buFont typeface="Wingdings" pitchFamily="2" charset="2"/>
              <a:buChar char="v"/>
            </a:pPr>
            <a:r>
              <a:rPr lang="nl-NL" altLang="en-US" sz="2000" dirty="0">
                <a:latin typeface="Univers" pitchFamily="34" charset="0"/>
              </a:rPr>
              <a:t>Sorteren door omwisseling (</a:t>
            </a:r>
            <a:r>
              <a:rPr lang="nl-NL" altLang="en-US" sz="2000" dirty="0" err="1">
                <a:latin typeface="Univers" pitchFamily="34" charset="0"/>
              </a:rPr>
              <a:t>bubble</a:t>
            </a:r>
            <a:r>
              <a:rPr lang="nl-NL" altLang="en-US" sz="2000" dirty="0">
                <a:latin typeface="Univers" pitchFamily="34" charset="0"/>
              </a:rPr>
              <a:t> </a:t>
            </a:r>
            <a:r>
              <a:rPr lang="nl-NL" altLang="en-US" sz="2000" dirty="0" err="1">
                <a:latin typeface="Univers" pitchFamily="34" charset="0"/>
              </a:rPr>
              <a:t>sort</a:t>
            </a:r>
            <a:r>
              <a:rPr lang="nl-NL" altLang="en-US" sz="2000" dirty="0">
                <a:latin typeface="Univers" pitchFamily="34" charset="0"/>
              </a:rPr>
              <a:t>)		</a:t>
            </a:r>
            <a:r>
              <a:rPr lang="nl-NL" altLang="en-US" sz="2000" b="1" dirty="0">
                <a:latin typeface="French Script MT" pitchFamily="66" charset="0"/>
              </a:rPr>
              <a:t>O</a:t>
            </a:r>
            <a:r>
              <a:rPr lang="nl-NL" altLang="en-US" sz="2000" b="1" dirty="0">
                <a:latin typeface="Univers" pitchFamily="34" charset="0"/>
              </a:rPr>
              <a:t>(n</a:t>
            </a:r>
            <a:r>
              <a:rPr lang="nl-NL" altLang="en-US" sz="2000" b="1" baseline="30000" dirty="0">
                <a:latin typeface="Univers" pitchFamily="34" charset="0"/>
              </a:rPr>
              <a:t>2</a:t>
            </a:r>
            <a:r>
              <a:rPr lang="nl-NL" altLang="en-US" sz="2000" b="1" dirty="0">
                <a:latin typeface="Univers" pitchFamily="34" charset="0"/>
              </a:rPr>
              <a:t>)</a:t>
            </a:r>
            <a:r>
              <a:rPr lang="nl-NL" altLang="en-US" sz="2000" dirty="0">
                <a:latin typeface="Univers" pitchFamily="34" charset="0"/>
              </a:rPr>
              <a:t> (zie zelfstudie)</a:t>
            </a:r>
          </a:p>
          <a:p>
            <a:pPr>
              <a:spcBef>
                <a:spcPct val="20000"/>
              </a:spcBef>
              <a:buClr>
                <a:srgbClr val="D30939"/>
              </a:buClr>
              <a:buSzPct val="100000"/>
              <a:buFont typeface="Wingdings" pitchFamily="2" charset="2"/>
              <a:buChar char="v"/>
            </a:pPr>
            <a:r>
              <a:rPr lang="nl-NL" altLang="en-US" sz="2000" dirty="0" err="1">
                <a:latin typeface="Univers" pitchFamily="34" charset="0"/>
              </a:rPr>
              <a:t>Quicksort</a:t>
            </a:r>
            <a:r>
              <a:rPr lang="nl-NL" altLang="en-US" sz="2000" dirty="0">
                <a:latin typeface="Univers" pitchFamily="34" charset="0"/>
              </a:rPr>
              <a:t>					</a:t>
            </a:r>
            <a:r>
              <a:rPr lang="nl-NL" altLang="en-US" sz="2000" b="1" dirty="0">
                <a:latin typeface="French Script MT" pitchFamily="66" charset="0"/>
              </a:rPr>
              <a:t>O</a:t>
            </a:r>
            <a:r>
              <a:rPr lang="nl-NL" altLang="en-US" sz="2000" b="1" dirty="0">
                <a:latin typeface="Univers" pitchFamily="34" charset="0"/>
              </a:rPr>
              <a:t>(n log n)</a:t>
            </a:r>
            <a:r>
              <a:rPr lang="nl-NL" altLang="en-US" sz="2000" dirty="0">
                <a:latin typeface="Univers" pitchFamily="34" charset="0"/>
              </a:rPr>
              <a:t>   -  </a:t>
            </a:r>
            <a:r>
              <a:rPr lang="nl-NL" altLang="en-US" sz="2000" b="1" dirty="0">
                <a:latin typeface="French Script MT" pitchFamily="66" charset="0"/>
              </a:rPr>
              <a:t>O</a:t>
            </a:r>
            <a:r>
              <a:rPr lang="nl-NL" altLang="en-US" sz="2000" b="1" dirty="0">
                <a:latin typeface="Univers" pitchFamily="34" charset="0"/>
              </a:rPr>
              <a:t>(n</a:t>
            </a:r>
            <a:r>
              <a:rPr lang="nl-NL" altLang="en-US" sz="2000" b="1" baseline="30000" dirty="0">
                <a:latin typeface="Univers" pitchFamily="34" charset="0"/>
              </a:rPr>
              <a:t>2</a:t>
            </a:r>
            <a:r>
              <a:rPr lang="nl-NL" altLang="en-US" sz="2000" b="1" dirty="0">
                <a:latin typeface="Univers" pitchFamily="34" charset="0"/>
              </a:rPr>
              <a:t>)</a:t>
            </a:r>
            <a:endParaRPr lang="nl-NL" altLang="en-US" sz="2000" dirty="0">
              <a:latin typeface="Univers" pitchFamily="34" charset="0"/>
            </a:endParaRPr>
          </a:p>
          <a:p>
            <a:pPr>
              <a:spcBef>
                <a:spcPct val="20000"/>
              </a:spcBef>
              <a:buClr>
                <a:srgbClr val="D30939"/>
              </a:buClr>
              <a:buSzPct val="100000"/>
              <a:buFont typeface="Wingdings" pitchFamily="2" charset="2"/>
              <a:buChar char="v"/>
            </a:pPr>
            <a:r>
              <a:rPr lang="nl-NL" altLang="en-US" sz="2000" dirty="0">
                <a:latin typeface="Univers" pitchFamily="34" charset="0"/>
              </a:rPr>
              <a:t>Sorteren door samenvoeging (</a:t>
            </a:r>
            <a:r>
              <a:rPr lang="nl-NL" altLang="en-US" sz="2000" dirty="0" err="1">
                <a:latin typeface="Univers" pitchFamily="34" charset="0"/>
              </a:rPr>
              <a:t>merge</a:t>
            </a:r>
            <a:r>
              <a:rPr lang="nl-NL" altLang="en-US" sz="2000" dirty="0">
                <a:latin typeface="Univers" pitchFamily="34" charset="0"/>
              </a:rPr>
              <a:t> </a:t>
            </a:r>
            <a:r>
              <a:rPr lang="nl-NL" altLang="en-US" sz="2000" dirty="0" err="1">
                <a:latin typeface="Univers" pitchFamily="34" charset="0"/>
              </a:rPr>
              <a:t>sort</a:t>
            </a:r>
            <a:r>
              <a:rPr lang="nl-NL" altLang="en-US" sz="2000" dirty="0">
                <a:latin typeface="Univers" pitchFamily="34" charset="0"/>
              </a:rPr>
              <a:t>)		</a:t>
            </a:r>
            <a:r>
              <a:rPr lang="nl-NL" altLang="en-US" sz="2000" b="1" dirty="0">
                <a:latin typeface="French Script MT" pitchFamily="66" charset="0"/>
              </a:rPr>
              <a:t>O</a:t>
            </a:r>
            <a:r>
              <a:rPr lang="nl-NL" altLang="en-US" sz="2000" b="1" dirty="0">
                <a:latin typeface="Univers" pitchFamily="34" charset="0"/>
              </a:rPr>
              <a:t>(n log n)</a:t>
            </a:r>
            <a:endParaRPr lang="nl-NL" altLang="en-US" sz="2000" dirty="0">
              <a:latin typeface="Univers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>
            <a:extLst>
              <a:ext uri="{FF2B5EF4-FFF2-40B4-BE49-F238E27FC236}">
                <a16:creationId xmlns:a16="http://schemas.microsoft.com/office/drawing/2014/main" id="{381A77AE-568E-9844-8E32-2F34B836BF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" y="-85725"/>
            <a:ext cx="7899400" cy="762000"/>
          </a:xfrm>
        </p:spPr>
        <p:txBody>
          <a:bodyPr/>
          <a:lstStyle/>
          <a:p>
            <a:r>
              <a:rPr lang="en-US" altLang="en-US" sz="3200">
                <a:ea typeface="ＭＳ Ｐゴシック" panose="020B0600070205080204" pitchFamily="34" charset="-128"/>
              </a:rPr>
              <a:t>Sorteer algoritmes (cont.)</a:t>
            </a:r>
          </a:p>
        </p:txBody>
      </p:sp>
      <p:sp>
        <p:nvSpPr>
          <p:cNvPr id="110594" name="Rectangle 3">
            <a:extLst>
              <a:ext uri="{FF2B5EF4-FFF2-40B4-BE49-F238E27FC236}">
                <a16:creationId xmlns:a16="http://schemas.microsoft.com/office/drawing/2014/main" id="{B0313533-3D3B-1647-AD85-90DA786746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9438" y="1087438"/>
            <a:ext cx="7813675" cy="5334000"/>
          </a:xfrm>
          <a:solidFill>
            <a:srgbClr val="FFFFFF"/>
          </a:solidFill>
        </p:spPr>
        <p:txBody>
          <a:bodyPr/>
          <a:lstStyle/>
          <a:p>
            <a:r>
              <a:rPr lang="en-US" altLang="en-US" sz="2000">
                <a:ea typeface="ＭＳ Ｐゴシック" panose="020B0600070205080204" pitchFamily="34" charset="-128"/>
              </a:rPr>
              <a:t>selection sort		O( n</a:t>
            </a:r>
            <a:r>
              <a:rPr lang="en-US" altLang="en-US" sz="2000" baseline="30000">
                <a:ea typeface="ＭＳ Ｐゴシック" panose="020B0600070205080204" pitchFamily="34" charset="-128"/>
              </a:rPr>
              <a:t>2</a:t>
            </a:r>
            <a:r>
              <a:rPr lang="en-US" altLang="en-US" sz="2000">
                <a:ea typeface="ＭＳ Ｐゴシック" panose="020B0600070205080204" pitchFamily="34" charset="-128"/>
              </a:rPr>
              <a:t> )</a:t>
            </a:r>
          </a:p>
          <a:p>
            <a:r>
              <a:rPr lang="en-US" altLang="en-US" sz="2000">
                <a:ea typeface="ＭＳ Ｐゴシック" panose="020B0600070205080204" pitchFamily="34" charset="-128"/>
              </a:rPr>
              <a:t>insertion sort			O( n</a:t>
            </a:r>
            <a:r>
              <a:rPr lang="en-US" altLang="en-US" sz="2000" baseline="30000">
                <a:ea typeface="ＭＳ Ｐゴシック" panose="020B0600070205080204" pitchFamily="34" charset="-128"/>
              </a:rPr>
              <a:t>2</a:t>
            </a:r>
            <a:r>
              <a:rPr lang="en-US" altLang="en-US" sz="2000">
                <a:ea typeface="ＭＳ Ｐゴシック" panose="020B0600070205080204" pitchFamily="34" charset="-128"/>
              </a:rPr>
              <a:t> )</a:t>
            </a:r>
          </a:p>
          <a:p>
            <a:endParaRPr lang="en-US" altLang="en-US" sz="2000">
              <a:ea typeface="ＭＳ Ｐゴシック" panose="020B0600070205080204" pitchFamily="34" charset="-128"/>
            </a:endParaRPr>
          </a:p>
          <a:p>
            <a:r>
              <a:rPr lang="en-US" altLang="en-US" sz="2000">
                <a:ea typeface="ＭＳ Ｐゴシック" panose="020B0600070205080204" pitchFamily="34" charset="-128"/>
              </a:rPr>
              <a:t>bubble sort			O( n</a:t>
            </a:r>
            <a:r>
              <a:rPr lang="en-US" altLang="en-US" sz="2000" baseline="30000">
                <a:ea typeface="ＭＳ Ｐゴシック" panose="020B0600070205080204" pitchFamily="34" charset="-128"/>
              </a:rPr>
              <a:t>2</a:t>
            </a:r>
            <a:r>
              <a:rPr lang="en-US" altLang="en-US" sz="2000">
                <a:ea typeface="ＭＳ Ｐゴシック" panose="020B0600070205080204" pitchFamily="34" charset="-128"/>
              </a:rPr>
              <a:t> )</a:t>
            </a:r>
          </a:p>
          <a:p>
            <a:r>
              <a:rPr lang="en-US" altLang="en-US" sz="2000">
                <a:ea typeface="ＭＳ Ｐゴシック" panose="020B0600070205080204" pitchFamily="34" charset="-128"/>
              </a:rPr>
              <a:t>quick sort			O( n . log n )   -   O(n^2)</a:t>
            </a:r>
          </a:p>
          <a:p>
            <a:r>
              <a:rPr lang="en-US" altLang="en-US" sz="2000">
                <a:ea typeface="ＭＳ Ｐゴシック" panose="020B0600070205080204" pitchFamily="34" charset="-128"/>
              </a:rPr>
              <a:t>merge sort			O( n . log n)</a:t>
            </a:r>
          </a:p>
          <a:p>
            <a:r>
              <a:rPr lang="en-US" altLang="en-US" sz="2000">
                <a:ea typeface="ＭＳ Ｐゴシック" panose="020B0600070205080204" pitchFamily="34" charset="-128"/>
              </a:rPr>
              <a:t>heap sort			O( n . log n)</a:t>
            </a:r>
          </a:p>
          <a:p>
            <a:r>
              <a:rPr lang="en-US" altLang="en-US" sz="2000">
                <a:ea typeface="ＭＳ Ｐゴシック" panose="020B0600070205080204" pitchFamily="34" charset="-128"/>
              </a:rPr>
              <a:t>shell sort			O( n</a:t>
            </a:r>
            <a:r>
              <a:rPr lang="en-US" altLang="en-US" sz="2000" baseline="30000">
                <a:ea typeface="ＭＳ Ｐゴシック" panose="020B0600070205080204" pitchFamily="34" charset="-128"/>
              </a:rPr>
              <a:t>1.25</a:t>
            </a:r>
            <a:r>
              <a:rPr lang="en-US" altLang="en-US" sz="2000">
                <a:ea typeface="ＭＳ Ｐゴシック" panose="020B0600070205080204" pitchFamily="34" charset="-128"/>
              </a:rPr>
              <a:t> )</a:t>
            </a:r>
          </a:p>
          <a:p>
            <a:r>
              <a:rPr lang="en-US" altLang="en-US" sz="2000">
                <a:ea typeface="ＭＳ Ｐゴシック" panose="020B0600070205080204" pitchFamily="34" charset="-128"/>
              </a:rPr>
              <a:t>radix sort			O( n )</a:t>
            </a:r>
          </a:p>
          <a:p>
            <a:r>
              <a:rPr lang="en-US" altLang="en-US" sz="2000">
                <a:ea typeface="ＭＳ Ｐゴシック" panose="020B0600070205080204" pitchFamily="34" charset="-128"/>
              </a:rPr>
              <a:t>proxmap sort			O( n )</a:t>
            </a:r>
          </a:p>
          <a:p>
            <a:endParaRPr lang="en-US" altLang="en-US" sz="2000">
              <a:ea typeface="ＭＳ Ｐゴシック" panose="020B0600070205080204" pitchFamily="34" charset="-128"/>
            </a:endParaRPr>
          </a:p>
          <a:p>
            <a:r>
              <a:rPr lang="en-US" altLang="en-US" sz="2000">
                <a:ea typeface="ＭＳ Ｐゴシック" panose="020B0600070205080204" pitchFamily="34" charset="-128"/>
              </a:rPr>
              <a:t>shaker sort</a:t>
            </a:r>
          </a:p>
          <a:p>
            <a:r>
              <a:rPr lang="en-US" altLang="en-US" sz="2000">
                <a:ea typeface="ＭＳ Ｐゴシック" panose="020B0600070205080204" pitchFamily="34" charset="-128"/>
              </a:rPr>
              <a:t>bi-directional bubble sort</a:t>
            </a:r>
          </a:p>
          <a:p>
            <a:r>
              <a:rPr lang="en-US" altLang="en-US" sz="2000">
                <a:ea typeface="ＭＳ Ｐゴシック" panose="020B0600070205080204" pitchFamily="34" charset="-128"/>
              </a:rPr>
              <a:t>fast quick sort</a:t>
            </a:r>
          </a:p>
          <a:p>
            <a:r>
              <a:rPr lang="en-US" altLang="en-US" sz="2000">
                <a:ea typeface="ＭＳ Ｐゴシック" panose="020B0600070205080204" pitchFamily="34" charset="-128"/>
              </a:rPr>
              <a:t>quick sort with bubble sort</a:t>
            </a:r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7713-96C4-1148-B4C3-E1323AA7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Binair</a:t>
            </a:r>
            <a:r>
              <a:rPr lang="en-US" dirty="0"/>
              <a:t> </a:t>
            </a:r>
            <a:r>
              <a:rPr lang="en-US" dirty="0" err="1"/>
              <a:t>algoritme</a:t>
            </a:r>
            <a:r>
              <a:rPr lang="en-US" dirty="0"/>
              <a:t> - </a:t>
            </a:r>
            <a:r>
              <a:rPr lang="en-US" dirty="0" err="1"/>
              <a:t>macht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0C79B1-456B-E44B-BF5D-68607E0C8CB5}"/>
              </a:ext>
            </a:extLst>
          </p:cNvPr>
          <p:cNvSpPr/>
          <p:nvPr/>
        </p:nvSpPr>
        <p:spPr>
          <a:xfrm>
            <a:off x="1015999" y="2379864"/>
            <a:ext cx="758613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</a:rPr>
              <a:t>def </a:t>
            </a:r>
            <a:r>
              <a:rPr lang="en-US" sz="2800" dirty="0" err="1"/>
              <a:t>macht_binair_rec</a:t>
            </a:r>
            <a:r>
              <a:rPr lang="en-US" sz="2800" dirty="0"/>
              <a:t> (x, n):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b="1" dirty="0">
                <a:solidFill>
                  <a:srgbClr val="000080"/>
                </a:solidFill>
              </a:rPr>
              <a:t>if </a:t>
            </a:r>
            <a:r>
              <a:rPr lang="en-US" sz="2800" dirty="0"/>
              <a:t>n == </a:t>
            </a:r>
            <a:r>
              <a:rPr lang="en-US" sz="2800" dirty="0">
                <a:solidFill>
                  <a:srgbClr val="0000FF"/>
                </a:solidFill>
              </a:rPr>
              <a:t>0</a:t>
            </a:r>
            <a:r>
              <a:rPr lang="en-US" sz="2800" dirty="0"/>
              <a:t>: </a:t>
            </a:r>
            <a:r>
              <a:rPr lang="en-US" sz="2800" b="1" dirty="0">
                <a:solidFill>
                  <a:srgbClr val="000080"/>
                </a:solidFill>
              </a:rPr>
              <a:t>return </a:t>
            </a:r>
            <a:r>
              <a:rPr lang="en-US" sz="2800" dirty="0">
                <a:solidFill>
                  <a:srgbClr val="0000FF"/>
                </a:solidFill>
              </a:rPr>
              <a:t>1</a:t>
            </a:r>
            <a:br>
              <a:rPr lang="en-US" sz="2800" dirty="0">
                <a:solidFill>
                  <a:srgbClr val="0000FF"/>
                </a:solidFill>
              </a:rPr>
            </a:br>
            <a:r>
              <a:rPr lang="en-US" sz="2800" dirty="0">
                <a:solidFill>
                  <a:srgbClr val="0000FF"/>
                </a:solidFill>
              </a:rPr>
              <a:t>    </a:t>
            </a:r>
            <a:r>
              <a:rPr lang="en-US" sz="2800" b="1" dirty="0">
                <a:solidFill>
                  <a:srgbClr val="000080"/>
                </a:solidFill>
              </a:rPr>
              <a:t>if </a:t>
            </a:r>
            <a:r>
              <a:rPr lang="en-US" sz="2800" dirty="0"/>
              <a:t>n == </a:t>
            </a:r>
            <a:r>
              <a:rPr lang="en-US" sz="2800" dirty="0">
                <a:solidFill>
                  <a:srgbClr val="0000FF"/>
                </a:solidFill>
              </a:rPr>
              <a:t>1</a:t>
            </a:r>
            <a:r>
              <a:rPr lang="en-US" sz="2800" dirty="0"/>
              <a:t>: </a:t>
            </a:r>
            <a:r>
              <a:rPr lang="en-US" sz="2800" b="1" dirty="0">
                <a:solidFill>
                  <a:srgbClr val="000080"/>
                </a:solidFill>
              </a:rPr>
              <a:t>return </a:t>
            </a:r>
            <a:r>
              <a:rPr lang="en-US" sz="2800" dirty="0"/>
              <a:t>x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b="1" dirty="0">
                <a:solidFill>
                  <a:srgbClr val="000080"/>
                </a:solidFill>
              </a:rPr>
              <a:t>if </a:t>
            </a:r>
            <a:r>
              <a:rPr lang="en-US" sz="2800" dirty="0"/>
              <a:t>n%</a:t>
            </a:r>
            <a:r>
              <a:rPr lang="en-US" sz="2800" dirty="0">
                <a:solidFill>
                  <a:srgbClr val="0000FF"/>
                </a:solidFill>
              </a:rPr>
              <a:t>2 </a:t>
            </a:r>
            <a:r>
              <a:rPr lang="en-US" sz="2800" dirty="0"/>
              <a:t>== </a:t>
            </a:r>
            <a:r>
              <a:rPr lang="en-US" sz="2800" dirty="0">
                <a:solidFill>
                  <a:srgbClr val="0000FF"/>
                </a:solidFill>
              </a:rPr>
              <a:t>0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        </a:t>
            </a:r>
            <a:r>
              <a:rPr lang="en-US" sz="2800" b="1" dirty="0">
                <a:solidFill>
                  <a:srgbClr val="000080"/>
                </a:solidFill>
              </a:rPr>
              <a:t>return </a:t>
            </a:r>
            <a:r>
              <a:rPr lang="en-US" sz="2800" dirty="0" err="1"/>
              <a:t>macht_binair_rec</a:t>
            </a:r>
            <a:r>
              <a:rPr lang="en-US" sz="2800" dirty="0"/>
              <a:t>(x*</a:t>
            </a:r>
            <a:r>
              <a:rPr lang="en-US" sz="2800" dirty="0" err="1"/>
              <a:t>x,n</a:t>
            </a:r>
            <a:r>
              <a:rPr lang="en-US" sz="2800" dirty="0"/>
              <a:t>//</a:t>
            </a:r>
            <a:r>
              <a:rPr lang="en-US" sz="2800" dirty="0">
                <a:solidFill>
                  <a:srgbClr val="0000FF"/>
                </a:solidFill>
              </a:rPr>
              <a:t>2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b="1" dirty="0">
                <a:solidFill>
                  <a:srgbClr val="000080"/>
                </a:solidFill>
              </a:rPr>
              <a:t>else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        </a:t>
            </a:r>
            <a:r>
              <a:rPr lang="en-US" sz="2800" b="1" dirty="0">
                <a:solidFill>
                  <a:srgbClr val="000080"/>
                </a:solidFill>
              </a:rPr>
              <a:t>return </a:t>
            </a:r>
            <a:r>
              <a:rPr lang="en-US" sz="2800" dirty="0"/>
              <a:t>x*</a:t>
            </a:r>
            <a:r>
              <a:rPr lang="en-US" sz="2800" dirty="0" err="1"/>
              <a:t>macht_binair_rec</a:t>
            </a:r>
            <a:r>
              <a:rPr lang="en-US" sz="2800" dirty="0"/>
              <a:t>(x,n-</a:t>
            </a:r>
            <a:r>
              <a:rPr lang="en-US" sz="2800" dirty="0">
                <a:solidFill>
                  <a:srgbClr val="0000FF"/>
                </a:solidFill>
              </a:rPr>
              <a:t>1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5543603"/>
      </p:ext>
    </p:extLst>
  </p:cSld>
  <p:clrMapOvr>
    <a:masterClrMapping/>
  </p:clrMapOvr>
  <p:transition>
    <p:zo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Content Placeholder 2">
            <a:extLst>
              <a:ext uri="{FF2B5EF4-FFF2-40B4-BE49-F238E27FC236}">
                <a16:creationId xmlns:a16="http://schemas.microsoft.com/office/drawing/2014/main" id="{CAC80650-8A85-9B49-A211-7F045848E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2. </a:t>
            </a:r>
            <a:r>
              <a:rPr lang="nl-NL" altLang="en-US">
                <a:ea typeface="ＭＳ Ｐゴシック" panose="020B0600070205080204" pitchFamily="34" charset="-128"/>
              </a:rPr>
              <a:t>Ruimtecomplexiteit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A14C6-6D8E-AC41-B3A2-8931C2331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12643" name="Slide Number Placeholder 4">
            <a:extLst>
              <a:ext uri="{FF2B5EF4-FFF2-40B4-BE49-F238E27FC236}">
                <a16:creationId xmlns:a16="http://schemas.microsoft.com/office/drawing/2014/main" id="{F2CADFAE-28F7-8B46-AFE7-14953B00F61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6B6F542-5404-0C40-857D-F4D77FD089EA}" type="slidenum">
              <a:rPr lang="en-US" altLang="en-US">
                <a:latin typeface="Helvetica" pitchFamily="2" charset="0"/>
              </a:rPr>
              <a:pPr/>
              <a:t>70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CF4D7-D60A-3142-92E3-0107DFDF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227330" name="Rectangle 2">
            <a:extLst>
              <a:ext uri="{FF2B5EF4-FFF2-40B4-BE49-F238E27FC236}">
                <a16:creationId xmlns:a16="http://schemas.microsoft.com/office/drawing/2014/main" id="{44CC95E6-00C5-FE43-97A0-CE2348BE99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 sz="4000" dirty="0">
                <a:cs typeface="+mj-cs"/>
              </a:rPr>
              <a:t>Ruimtecomplexiteit</a:t>
            </a:r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5170B8C9-2CFD-CD4A-BBAE-75A3F433F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nl-NL" sz="2400" dirty="0">
                <a:cs typeface="+mn-cs"/>
              </a:rPr>
              <a:t>De ruimtecomplexiteit van een programma (voor een gegeven input) is het </a:t>
            </a:r>
            <a:r>
              <a:rPr lang="nl-NL" sz="2400" b="1" dirty="0">
                <a:solidFill>
                  <a:srgbClr val="2158DA"/>
                </a:solidFill>
                <a:cs typeface="+mn-cs"/>
              </a:rPr>
              <a:t>aantal elementaire objecten</a:t>
            </a:r>
            <a:r>
              <a:rPr lang="nl-NL" sz="2400" dirty="0">
                <a:cs typeface="+mn-cs"/>
              </a:rPr>
              <a:t> dat het programma moet </a:t>
            </a:r>
            <a:r>
              <a:rPr lang="nl-NL" sz="2400" b="1" dirty="0">
                <a:solidFill>
                  <a:srgbClr val="2158DA"/>
                </a:solidFill>
                <a:cs typeface="+mn-cs"/>
              </a:rPr>
              <a:t>bewaren gedurende zijn uitvoering</a:t>
            </a:r>
            <a:r>
              <a:rPr lang="nl-NL" sz="2400" dirty="0">
                <a:cs typeface="+mn-cs"/>
              </a:rPr>
              <a:t>: dit aantal wordt berekend in verhouding met de grootte van de input data n</a:t>
            </a:r>
          </a:p>
        </p:txBody>
      </p:sp>
      <p:sp>
        <p:nvSpPr>
          <p:cNvPr id="113668" name="Slide Number Placeholder 1">
            <a:extLst>
              <a:ext uri="{FF2B5EF4-FFF2-40B4-BE49-F238E27FC236}">
                <a16:creationId xmlns:a16="http://schemas.microsoft.com/office/drawing/2014/main" id="{E605628A-4B81-6642-AFE6-1AC7F252E5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CF20E55-9839-4D44-A9A1-3BF155730FE1}" type="slidenum">
              <a:rPr lang="en-US" altLang="en-US">
                <a:latin typeface="Helvetica" pitchFamily="2" charset="0"/>
              </a:rPr>
              <a:pPr/>
              <a:t>71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>
            <a:extLst>
              <a:ext uri="{FF2B5EF4-FFF2-40B4-BE49-F238E27FC236}">
                <a16:creationId xmlns:a16="http://schemas.microsoft.com/office/drawing/2014/main" id="{141F8728-452B-074B-B9D3-E6106085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749F2-BA0B-344C-ADB5-3D8319F35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values = [3, 5, 8, 10, 12, 13, 17, 19, 21, 27]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endParaRPr lang="en-US" altLang="en-US" sz="24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 err="1">
                <a:ea typeface="ＭＳ Ｐゴシック" panose="020B0600070205080204" pitchFamily="34" charset="-128"/>
              </a:rPr>
              <a:t>Creëert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een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lijst</a:t>
            </a:r>
            <a:r>
              <a:rPr lang="en-US" altLang="en-US" sz="2400" dirty="0">
                <a:ea typeface="ＭＳ Ｐゴシック" panose="020B0600070205080204" pitchFamily="34" charset="-128"/>
              </a:rPr>
              <a:t> van 10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opeenvolgende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geheugencellen</a:t>
            </a:r>
            <a:r>
              <a:rPr lang="en-US" altLang="en-US" sz="2400" dirty="0">
                <a:ea typeface="ＭＳ Ｐゴシック" panose="020B0600070205080204" pitchFamily="34" charset="-128"/>
              </a:rPr>
              <a:t> elk met de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capaciteit</a:t>
            </a:r>
            <a:r>
              <a:rPr lang="en-US" altLang="en-US" sz="2400" dirty="0">
                <a:ea typeface="ＭＳ Ｐゴシック" panose="020B0600070205080204" pitchFamily="34" charset="-128"/>
              </a:rPr>
              <a:t> om 1 integer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te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bewaren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Kent het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adres</a:t>
            </a:r>
            <a:r>
              <a:rPr lang="en-US" altLang="en-US" sz="2400" dirty="0">
                <a:ea typeface="ＭＳ Ｐゴシック" panose="020B0600070205080204" pitchFamily="34" charset="-128"/>
              </a:rPr>
              <a:t> van het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eerste</a:t>
            </a:r>
            <a:r>
              <a:rPr lang="en-US" altLang="en-US" sz="2400" dirty="0">
                <a:ea typeface="ＭＳ Ｐゴシック" panose="020B0600070205080204" pitchFamily="34" charset="-128"/>
              </a:rPr>
              <a:t> element van de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lijst</a:t>
            </a:r>
            <a:r>
              <a:rPr lang="en-US" altLang="en-US" sz="2400" dirty="0">
                <a:ea typeface="ＭＳ Ｐゴシック" panose="020B0600070205080204" pitchFamily="34" charset="-128"/>
              </a:rPr>
              <a:t> (values[0]) toe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aan</a:t>
            </a:r>
            <a:r>
              <a:rPr lang="en-US" altLang="en-US" sz="2400" dirty="0">
                <a:ea typeface="ＭＳ Ｐゴシック" panose="020B0600070205080204" pitchFamily="34" charset="-128"/>
              </a:rPr>
              <a:t> de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referentievariabele</a:t>
            </a:r>
            <a:r>
              <a:rPr lang="en-US" altLang="en-US" sz="2400" dirty="0">
                <a:ea typeface="ＭＳ Ｐゴシック" panose="020B0600070205080204" pitchFamily="34" charset="-128"/>
              </a:rPr>
              <a:t> values</a:t>
            </a:r>
          </a:p>
          <a:p>
            <a:r>
              <a:rPr lang="en-US" altLang="en-US" sz="2400" dirty="0" err="1">
                <a:ea typeface="ＭＳ Ｐゴシック" panose="020B0600070205080204" pitchFamily="34" charset="-128"/>
              </a:rPr>
              <a:t>Een</a:t>
            </a:r>
            <a:r>
              <a:rPr lang="en-US" altLang="en-US" sz="2400" dirty="0">
                <a:ea typeface="ＭＳ Ｐゴシック" panose="020B0600070205080204" pitchFamily="34" charset="-128"/>
              </a:rPr>
              <a:t> integer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vraagt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een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aantal</a:t>
            </a:r>
            <a:r>
              <a:rPr lang="en-US" altLang="en-US" sz="2400" dirty="0">
                <a:ea typeface="ＭＳ Ｐゴシック" panose="020B0600070205080204" pitchFamily="34" charset="-128"/>
              </a:rPr>
              <a:t> bytes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geheugenopslag</a:t>
            </a:r>
            <a:r>
              <a:rPr lang="en-US" altLang="en-US" sz="2400" dirty="0">
                <a:ea typeface="ＭＳ Ｐゴシック" panose="020B0600070205080204" pitchFamily="34" charset="-128"/>
              </a:rPr>
              <a:t>,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dus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een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lijst</a:t>
            </a:r>
            <a:r>
              <a:rPr lang="en-US" altLang="en-US" sz="2400" dirty="0">
                <a:ea typeface="ＭＳ Ｐゴシック" panose="020B0600070205080204" pitchFamily="34" charset="-128"/>
              </a:rPr>
              <a:t> van 10 integers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gebruikt</a:t>
            </a:r>
            <a:r>
              <a:rPr lang="en-US" altLang="en-US" sz="2400" dirty="0">
                <a:ea typeface="ＭＳ Ｐゴシック" panose="020B0600070205080204" pitchFamily="34" charset="-128"/>
              </a:rPr>
              <a:t> 10 x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aantal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values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verwijst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naar</a:t>
            </a:r>
            <a:r>
              <a:rPr lang="en-US" altLang="en-US" sz="2400" dirty="0">
                <a:ea typeface="ＭＳ Ｐゴシック" panose="020B0600070205080204" pitchFamily="34" charset="-128"/>
              </a:rPr>
              <a:t> het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adres</a:t>
            </a:r>
            <a:r>
              <a:rPr lang="en-US" altLang="en-US" sz="2400" dirty="0">
                <a:ea typeface="ＭＳ Ｐゴシック" panose="020B0600070205080204" pitchFamily="34" charset="-128"/>
              </a:rPr>
              <a:t> van de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eerste</a:t>
            </a:r>
            <a:r>
              <a:rPr lang="en-US" altLang="en-US" sz="2400" dirty="0">
                <a:ea typeface="ＭＳ Ｐゴシック" panose="020B0600070205080204" pitchFamily="34" charset="-128"/>
              </a:rPr>
              <a:t> van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deze</a:t>
            </a:r>
            <a:r>
              <a:rPr lang="en-US" altLang="en-US" sz="2400" dirty="0">
                <a:ea typeface="ＭＳ Ｐゴシック" panose="020B0600070205080204" pitchFamily="34" charset="-128"/>
              </a:rPr>
              <a:t> bytes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05680-337C-D34E-9ED1-163FE78C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15716" name="Slide Number Placeholder 4">
            <a:extLst>
              <a:ext uri="{FF2B5EF4-FFF2-40B4-BE49-F238E27FC236}">
                <a16:creationId xmlns:a16="http://schemas.microsoft.com/office/drawing/2014/main" id="{809A0653-6B6A-7742-A9A3-D42FE20261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2865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D875E3-E3D7-8B42-B9BA-FEAF73899D8C}" type="slidenum">
              <a:rPr lang="en-US" altLang="en-US">
                <a:latin typeface="Helvetica" pitchFamily="2" charset="0"/>
              </a:rPr>
              <a:pPr/>
              <a:t>72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788AE26-B511-4F48-A34A-5B2A2900A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48047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16738" name="Rectangle 3">
            <a:extLst>
              <a:ext uri="{FF2B5EF4-FFF2-40B4-BE49-F238E27FC236}">
                <a16:creationId xmlns:a16="http://schemas.microsoft.com/office/drawing/2014/main" id="{6F3C8640-3576-7048-9051-48E352E02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967208"/>
            <a:ext cx="8110537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main() 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values = [9, 0, 5, 7, 8, 1, 4]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x = 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findMin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(values)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findMin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(values) 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k = 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n = 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len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(values)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for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in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range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(1, n) 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(values[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] &lt; values[k]) 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k = 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</a:t>
            </a:r>
            <a:endParaRPr lang="en-US" altLang="en-US" sz="20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return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k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main()</a:t>
            </a:r>
            <a:endParaRPr lang="nl-NL" altLang="en-US" sz="20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98307" name="Text Box 4">
            <a:extLst>
              <a:ext uri="{FF2B5EF4-FFF2-40B4-BE49-F238E27FC236}">
                <a16:creationId xmlns:a16="http://schemas.microsoft.com/office/drawing/2014/main" id="{A1E3BCDA-A999-7142-AF42-3BEB7C96F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3118145"/>
            <a:ext cx="27382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en-US" sz="1600" b="1" dirty="0">
                <a:solidFill>
                  <a:srgbClr val="28B968"/>
                </a:solidFill>
              </a:rPr>
              <a:t>Ruimtecomplexiteit van </a:t>
            </a:r>
          </a:p>
          <a:p>
            <a:r>
              <a:rPr lang="nl-NL" altLang="en-US" sz="1600" b="1" dirty="0">
                <a:solidFill>
                  <a:srgbClr val="28B968"/>
                </a:solidFill>
              </a:rPr>
              <a:t>dit programmaatje tijdens</a:t>
            </a:r>
          </a:p>
          <a:p>
            <a:r>
              <a:rPr lang="nl-NL" altLang="en-US" sz="1600" b="1">
                <a:solidFill>
                  <a:srgbClr val="28B968"/>
                </a:solidFill>
              </a:rPr>
              <a:t>uitvoering = </a:t>
            </a:r>
            <a:endParaRPr lang="nl-NL" altLang="en-US" sz="1600" b="1" dirty="0">
              <a:solidFill>
                <a:srgbClr val="28B968"/>
              </a:solidFill>
            </a:endParaRPr>
          </a:p>
          <a:p>
            <a:endParaRPr lang="nl-NL" altLang="en-US" sz="1600" b="1" dirty="0">
              <a:solidFill>
                <a:srgbClr val="28B968"/>
              </a:solidFill>
            </a:endParaRPr>
          </a:p>
        </p:txBody>
      </p:sp>
      <p:sp>
        <p:nvSpPr>
          <p:cNvPr id="98308" name="Text Box 6">
            <a:extLst>
              <a:ext uri="{FF2B5EF4-FFF2-40B4-BE49-F238E27FC236}">
                <a16:creationId xmlns:a16="http://schemas.microsoft.com/office/drawing/2014/main" id="{F18E39F0-653E-524E-B2A6-C0A02A8CA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057" y="5475602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en-US" sz="2400" b="1" dirty="0">
                <a:solidFill>
                  <a:srgbClr val="28B968"/>
                </a:solidFill>
              </a:rPr>
              <a:t>O (n)</a:t>
            </a:r>
          </a:p>
        </p:txBody>
      </p:sp>
      <p:sp>
        <p:nvSpPr>
          <p:cNvPr id="116741" name="Slide Number Placeholder 1">
            <a:extLst>
              <a:ext uri="{FF2B5EF4-FFF2-40B4-BE49-F238E27FC236}">
                <a16:creationId xmlns:a16="http://schemas.microsoft.com/office/drawing/2014/main" id="{3F222AB7-3690-5940-A37B-D7C924E9F1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9925" y="648047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512A38E-F52A-B445-AA50-ECE1B8A5F5B0}" type="slidenum">
              <a:rPr lang="en-US" altLang="en-US">
                <a:latin typeface="Helvetica" pitchFamily="2" charset="0"/>
              </a:rPr>
              <a:pPr/>
              <a:t>73</a:t>
            </a:fld>
            <a:endParaRPr lang="en-US" altLang="en-US">
              <a:latin typeface="Helvetica" pitchFamily="2" charset="0"/>
            </a:endParaRPr>
          </a:p>
        </p:txBody>
      </p:sp>
      <p:sp>
        <p:nvSpPr>
          <p:cNvPr id="116742" name="Rectangle 84">
            <a:extLst>
              <a:ext uri="{FF2B5EF4-FFF2-40B4-BE49-F238E27FC236}">
                <a16:creationId xmlns:a16="http://schemas.microsoft.com/office/drawing/2014/main" id="{4905C55E-1CEC-544B-9482-5D36F4DEC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551582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6743" name="TextBox 3">
            <a:extLst>
              <a:ext uri="{FF2B5EF4-FFF2-40B4-BE49-F238E27FC236}">
                <a16:creationId xmlns:a16="http://schemas.microsoft.com/office/drawing/2014/main" id="{97B43639-E4B7-134D-9269-C0453FD5B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551582"/>
            <a:ext cx="7159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values</a:t>
            </a:r>
          </a:p>
        </p:txBody>
      </p:sp>
      <p:cxnSp>
        <p:nvCxnSpPr>
          <p:cNvPr id="116744" name="Straight Arrow Connector 15">
            <a:extLst>
              <a:ext uri="{FF2B5EF4-FFF2-40B4-BE49-F238E27FC236}">
                <a16:creationId xmlns:a16="http://schemas.microsoft.com/office/drawing/2014/main" id="{790C2090-7FCD-B143-9291-358953AED5B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79838" y="767482"/>
            <a:ext cx="21590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6745" name="Picture 16" descr="Screen Shot 2014-12-03 at 12.02.25.png">
            <a:extLst>
              <a:ext uri="{FF2B5EF4-FFF2-40B4-BE49-F238E27FC236}">
                <a16:creationId xmlns:a16="http://schemas.microsoft.com/office/drawing/2014/main" id="{6298186D-848B-DC48-98B3-3387B1855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838920"/>
            <a:ext cx="435292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D926B67-4394-1E49-987A-C7120DD24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4199233"/>
            <a:ext cx="169148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en-US" sz="1600" b="1" dirty="0">
                <a:solidFill>
                  <a:srgbClr val="28B968"/>
                </a:solidFill>
              </a:rPr>
              <a:t>2 + n   (</a:t>
            </a:r>
            <a:r>
              <a:rPr lang="nl-NL" altLang="en-US" sz="1600" b="1" dirty="0" err="1">
                <a:solidFill>
                  <a:srgbClr val="28B968"/>
                </a:solidFill>
              </a:rPr>
              <a:t>main</a:t>
            </a:r>
            <a:r>
              <a:rPr lang="nl-NL" altLang="en-US" sz="1600" b="1" dirty="0">
                <a:solidFill>
                  <a:srgbClr val="28B968"/>
                </a:solidFill>
              </a:rPr>
              <a:t>)</a:t>
            </a:r>
          </a:p>
          <a:p>
            <a:r>
              <a:rPr lang="nl-NL" altLang="en-US" sz="1600" b="1" dirty="0">
                <a:solidFill>
                  <a:srgbClr val="28B968"/>
                </a:solidFill>
              </a:rPr>
              <a:t> +  4    (</a:t>
            </a:r>
            <a:r>
              <a:rPr lang="nl-NL" altLang="en-US" sz="1600" b="1" dirty="0" err="1">
                <a:solidFill>
                  <a:srgbClr val="28B968"/>
                </a:solidFill>
              </a:rPr>
              <a:t>findMin</a:t>
            </a:r>
            <a:r>
              <a:rPr lang="nl-NL" altLang="en-US" sz="1600" b="1" dirty="0">
                <a:solidFill>
                  <a:srgbClr val="28B968"/>
                </a:solidFill>
              </a:rPr>
              <a:t>)</a:t>
            </a:r>
          </a:p>
          <a:p>
            <a:endParaRPr lang="en-US" altLang="en-US" sz="24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/>
      <p:bldP spid="98308" grpId="0"/>
      <p:bldP spid="1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9C87333-6504-2041-8317-6593A53E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18786" name="Rectangle 3">
            <a:extLst>
              <a:ext uri="{FF2B5EF4-FFF2-40B4-BE49-F238E27FC236}">
                <a16:creationId xmlns:a16="http://schemas.microsoft.com/office/drawing/2014/main" id="{42E58FC0-FAB6-9645-8B83-75A73C4324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0676" y="1909763"/>
            <a:ext cx="8110537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multVect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(vector) 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n =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len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(vector)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matrix = []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for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in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range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(n) 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row = []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for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j 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in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range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(n) 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</a:t>
            </a:r>
            <a:r>
              <a:rPr lang="en-US" altLang="en-US" sz="1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row.append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(vector[</a:t>
            </a:r>
            <a:r>
              <a:rPr lang="en-US" altLang="en-US" sz="1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] *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			   vector[j])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matrix.append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(row)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return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matrix</a:t>
            </a:r>
            <a:endParaRPr lang="nl-NL" altLang="en-US" sz="1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100355" name="Text Box 4">
            <a:extLst>
              <a:ext uri="{FF2B5EF4-FFF2-40B4-BE49-F238E27FC236}">
                <a16:creationId xmlns:a16="http://schemas.microsoft.com/office/drawing/2014/main" id="{E9A23828-31D3-9B4E-92CB-CE21ECECD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2852738"/>
            <a:ext cx="27045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en-US" sz="2000" b="1" dirty="0">
                <a:solidFill>
                  <a:srgbClr val="28B968"/>
                </a:solidFill>
              </a:rPr>
              <a:t>Ruimtecomplexiteit?</a:t>
            </a:r>
          </a:p>
        </p:txBody>
      </p:sp>
      <p:sp>
        <p:nvSpPr>
          <p:cNvPr id="100356" name="Text Box 5">
            <a:extLst>
              <a:ext uri="{FF2B5EF4-FFF2-40B4-BE49-F238E27FC236}">
                <a16:creationId xmlns:a16="http://schemas.microsoft.com/office/drawing/2014/main" id="{2634DF14-95A6-F94E-A96D-6D436DC32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1513" y="5333306"/>
            <a:ext cx="12923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en-US" sz="3200" b="1" dirty="0">
                <a:solidFill>
                  <a:srgbClr val="28B968"/>
                </a:solidFill>
              </a:rPr>
              <a:t>O (n</a:t>
            </a:r>
            <a:r>
              <a:rPr lang="nl-NL" altLang="en-US" sz="3200" b="1" baseline="30000" dirty="0">
                <a:solidFill>
                  <a:srgbClr val="28B968"/>
                </a:solidFill>
              </a:rPr>
              <a:t>2</a:t>
            </a:r>
            <a:r>
              <a:rPr lang="nl-NL" altLang="en-US" sz="3200" b="1" dirty="0">
                <a:solidFill>
                  <a:srgbClr val="28B968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89C610-84BE-7140-990D-88608E7EE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692150"/>
            <a:ext cx="6032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matrix</a:t>
            </a:r>
          </a:p>
        </p:txBody>
      </p:sp>
      <p:pic>
        <p:nvPicPr>
          <p:cNvPr id="7" name="Picture 6" descr="Screen Shot 2014-12-03 at 11.41.31.png">
            <a:extLst>
              <a:ext uri="{FF2B5EF4-FFF2-40B4-BE49-F238E27FC236}">
                <a16:creationId xmlns:a16="http://schemas.microsoft.com/office/drawing/2014/main" id="{1EF21BCF-4324-0C4A-A468-C9A39AF7F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692150"/>
            <a:ext cx="3065463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EF8221-2AF6-384A-89D3-EE2341C33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1848" y="3377029"/>
            <a:ext cx="332014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en-US" sz="2000" b="1" dirty="0">
                <a:solidFill>
                  <a:srgbClr val="28B968"/>
                </a:solidFill>
                <a:latin typeface="Helvetica" pitchFamily="2" charset="0"/>
              </a:rPr>
              <a:t>n+1     (vector)</a:t>
            </a:r>
          </a:p>
          <a:p>
            <a:r>
              <a:rPr lang="nl-NL" altLang="en-US" sz="2000" b="1" dirty="0">
                <a:solidFill>
                  <a:srgbClr val="28B968"/>
                </a:solidFill>
                <a:latin typeface="Helvetica" pitchFamily="2" charset="0"/>
              </a:rPr>
              <a:t>+ 5      (variabelen)</a:t>
            </a:r>
          </a:p>
          <a:p>
            <a:r>
              <a:rPr lang="nl-NL" altLang="en-US" sz="2000" b="1" dirty="0">
                <a:solidFill>
                  <a:srgbClr val="28B968"/>
                </a:solidFill>
                <a:latin typeface="Helvetica" pitchFamily="2" charset="0"/>
              </a:rPr>
              <a:t>+ n      (matrix-lijst)</a:t>
            </a:r>
          </a:p>
          <a:p>
            <a:r>
              <a:rPr lang="nl-NL" altLang="en-US" sz="2000" b="1" dirty="0">
                <a:solidFill>
                  <a:srgbClr val="28B968"/>
                </a:solidFill>
                <a:latin typeface="Helvetica" pitchFamily="2" charset="0"/>
              </a:rPr>
              <a:t>+ n * n (</a:t>
            </a:r>
            <a:r>
              <a:rPr lang="nl-NL" altLang="en-US" sz="2000" b="1" dirty="0" err="1">
                <a:solidFill>
                  <a:srgbClr val="28B968"/>
                </a:solidFill>
                <a:latin typeface="Helvetica" pitchFamily="2" charset="0"/>
              </a:rPr>
              <a:t>matrix-elementen</a:t>
            </a:r>
            <a:r>
              <a:rPr lang="nl-NL" altLang="en-US" sz="2000" b="1" dirty="0">
                <a:solidFill>
                  <a:srgbClr val="28B968"/>
                </a:solidFill>
                <a:latin typeface="Helvetica" pitchFamily="2" charset="0"/>
              </a:rPr>
              <a:t>)</a:t>
            </a:r>
            <a:endParaRPr lang="en-US" alt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813CEA-9292-F344-BC86-64B6057F6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3098" y="4690782"/>
            <a:ext cx="24080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en-US" sz="2400" b="1" dirty="0">
                <a:solidFill>
                  <a:srgbClr val="28B968"/>
                </a:solidFill>
                <a:latin typeface="Helvetica" pitchFamily="2" charset="0"/>
              </a:rPr>
              <a:t>= a*n</a:t>
            </a:r>
            <a:r>
              <a:rPr lang="nl-NL" altLang="en-US" sz="2400" b="1" baseline="30000" dirty="0">
                <a:solidFill>
                  <a:srgbClr val="28B968"/>
                </a:solidFill>
                <a:latin typeface="Helvetica" pitchFamily="2" charset="0"/>
              </a:rPr>
              <a:t>2</a:t>
            </a:r>
            <a:r>
              <a:rPr lang="nl-NL" altLang="en-US" sz="2400" b="1" dirty="0">
                <a:solidFill>
                  <a:srgbClr val="28B968"/>
                </a:solidFill>
                <a:latin typeface="Helvetica" pitchFamily="2" charset="0"/>
              </a:rPr>
              <a:t> + b*n + c</a:t>
            </a:r>
            <a:endParaRPr lang="en-US" altLang="en-US" sz="36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/>
      <p:bldP spid="100356" grpId="0"/>
      <p:bldP spid="4" grpId="0"/>
      <p:bldP spid="8" grpId="0"/>
      <p:bldP spid="1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Title 1">
            <a:extLst>
              <a:ext uri="{FF2B5EF4-FFF2-40B4-BE49-F238E27FC236}">
                <a16:creationId xmlns:a16="http://schemas.microsoft.com/office/drawing/2014/main" id="{73C74484-8DCD-4C42-B2FA-1DA62809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20834" name="Content Placeholder 2">
            <a:extLst>
              <a:ext uri="{FF2B5EF4-FFF2-40B4-BE49-F238E27FC236}">
                <a16:creationId xmlns:a16="http://schemas.microsoft.com/office/drawing/2014/main" id="{373CF287-F4D7-B945-A2F2-0CA39393F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075" y="1905000"/>
            <a:ext cx="8110538" cy="4191000"/>
          </a:xfrm>
        </p:spPr>
        <p:txBody>
          <a:bodyPr/>
          <a:lstStyle/>
          <a:p>
            <a:r>
              <a:rPr lang="nl-NL" altLang="en-US" sz="2400">
                <a:ea typeface="ＭＳ Ｐゴシック" panose="020B0600070205080204" pitchFamily="34" charset="-128"/>
              </a:rPr>
              <a:t>Een matrix met een groot aantal nullen (bijv. in geval de matrix integers bevat) noemen we een </a:t>
            </a:r>
            <a:r>
              <a:rPr lang="nl-NL" altLang="en-US" sz="2400" b="1">
                <a:solidFill>
                  <a:srgbClr val="0000FF"/>
                </a:solidFill>
                <a:ea typeface="ＭＳ Ｐゴシック" panose="020B0600070205080204" pitchFamily="34" charset="-128"/>
              </a:rPr>
              <a:t>spaarse matrix</a:t>
            </a:r>
            <a:r>
              <a:rPr lang="nl-NL" altLang="en-US" sz="2400">
                <a:ea typeface="ＭＳ Ｐゴシック" panose="020B0600070205080204" pitchFamily="34" charset="-128"/>
              </a:rPr>
              <a:t>: </a:t>
            </a:r>
          </a:p>
          <a:p>
            <a:pPr lvl="1"/>
            <a:r>
              <a:rPr lang="nl-NL" altLang="en-US" sz="2400">
                <a:ea typeface="ＭＳ Ｐゴシック" panose="020B0600070205080204" pitchFamily="34" charset="-128"/>
              </a:rPr>
              <a:t>m x n matrix bevat k elementen die niet nul zijn zodat k &lt;&lt; m x n</a:t>
            </a:r>
          </a:p>
          <a:p>
            <a:pPr lvl="1"/>
            <a:r>
              <a:rPr lang="nl-NL" altLang="en-US" sz="2400">
                <a:ea typeface="ＭＳ Ｐゴシック" panose="020B0600070205080204" pitchFamily="34" charset="-128"/>
              </a:rPr>
              <a:t>Bijvoorbeeld (nullen zijn hier vervangen door dots):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DB296-76C4-4D4B-B8A0-8F81EA7B6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20836" name="Slide Number Placeholder 4">
            <a:extLst>
              <a:ext uri="{FF2B5EF4-FFF2-40B4-BE49-F238E27FC236}">
                <a16:creationId xmlns:a16="http://schemas.microsoft.com/office/drawing/2014/main" id="{48D84220-4F54-5241-85EB-FC98A7FD970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1232FE2-0991-9848-BCC0-6589C67F1B74}" type="slidenum">
              <a:rPr lang="en-US" altLang="en-US">
                <a:latin typeface="Helvetica" pitchFamily="2" charset="0"/>
              </a:rPr>
              <a:pPr/>
              <a:t>75</a:t>
            </a:fld>
            <a:endParaRPr lang="en-US" altLang="en-US">
              <a:latin typeface="Helvetica" pitchFamily="2" charset="0"/>
            </a:endParaRPr>
          </a:p>
        </p:txBody>
      </p:sp>
      <p:graphicFrame>
        <p:nvGraphicFramePr>
          <p:cNvPr id="120837" name="Object 5">
            <a:extLst>
              <a:ext uri="{FF2B5EF4-FFF2-40B4-BE49-F238E27FC236}">
                <a16:creationId xmlns:a16="http://schemas.microsoft.com/office/drawing/2014/main" id="{936389C0-90B1-1A4B-8D90-4D9A8E5783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2588" y="4149725"/>
          <a:ext cx="1828800" cy="178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3" name="Equation" r:id="rId3" imgW="1181100" imgH="1155700" progId="Equation.3">
                  <p:embed/>
                </p:oleObj>
              </mc:Choice>
              <mc:Fallback>
                <p:oleObj name="Equation" r:id="rId3" imgW="1181100" imgH="1155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4149725"/>
                        <a:ext cx="1828800" cy="178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8" name="TextBox 6">
            <a:extLst>
              <a:ext uri="{FF2B5EF4-FFF2-40B4-BE49-F238E27FC236}">
                <a16:creationId xmlns:a16="http://schemas.microsoft.com/office/drawing/2014/main" id="{B3F98531-A3B6-844D-83BF-942034F72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149725"/>
            <a:ext cx="6202363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en-US" sz="2400"/>
              <a:t>Is er een andere structuur of organisatie</a:t>
            </a:r>
          </a:p>
          <a:p>
            <a:r>
              <a:rPr lang="nl-NL" altLang="en-US" sz="2400"/>
              <a:t>van de elementen die we kunnen </a:t>
            </a:r>
          </a:p>
          <a:p>
            <a:r>
              <a:rPr lang="nl-NL" altLang="en-US" sz="2400"/>
              <a:t>gebruiken om de elementen van de spaarse </a:t>
            </a:r>
          </a:p>
          <a:p>
            <a:r>
              <a:rPr lang="nl-NL" altLang="en-US" sz="2400"/>
              <a:t>matrix te bewaren zodat we geen ruimte </a:t>
            </a:r>
          </a:p>
          <a:p>
            <a:r>
              <a:rPr lang="nl-NL" altLang="en-US" sz="2400"/>
              <a:t>verspillen? </a:t>
            </a:r>
          </a:p>
        </p:txBody>
      </p:sp>
    </p:spTree>
  </p:cSld>
  <p:clrMapOvr>
    <a:masterClrMapping/>
  </p:clrMapOvr>
  <p:transition>
    <p:zoom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DBB86-F23D-BF46-92C6-BA5573246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308725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C889D074-8487-F640-B286-87B12D5380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 sz="3600" dirty="0">
                <a:ea typeface="ＭＳ Ｐゴシック" panose="020B0600070205080204" pitchFamily="34" charset="-128"/>
              </a:rPr>
              <a:t>Dus…</a:t>
            </a:r>
            <a:endParaRPr lang="nl-NL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3DBBD3FD-3DCB-B140-9A23-B8BD98188C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altLang="en-US">
                <a:ea typeface="ＭＳ Ｐゴシック" panose="020B0600070205080204" pitchFamily="34" charset="-128"/>
              </a:rPr>
              <a:t>Tijdscomplexiteit: </a:t>
            </a:r>
            <a:r>
              <a:rPr lang="nl-NL" altLang="en-US">
                <a:latin typeface="Apple Symbols" panose="02000000000000000000" pitchFamily="2" charset="-79"/>
                <a:ea typeface="ＭＳ Ｐゴシック" panose="020B0600070205080204" pitchFamily="34" charset="-128"/>
              </a:rPr>
              <a:t>≃</a:t>
            </a:r>
            <a:r>
              <a:rPr lang="nl-NL" altLang="en-US">
                <a:ea typeface="ＭＳ Ｐゴシック" panose="020B0600070205080204" pitchFamily="34" charset="-128"/>
              </a:rPr>
              <a:t> CPU-verbruik </a:t>
            </a:r>
          </a:p>
          <a:p>
            <a:pPr eaLnBrk="1" hangingPunct="1"/>
            <a:r>
              <a:rPr lang="nl-NL" altLang="en-US">
                <a:ea typeface="ＭＳ Ｐゴシック" panose="020B0600070205080204" pitchFamily="34" charset="-128"/>
              </a:rPr>
              <a:t>Ruimtecomplexiteit: </a:t>
            </a:r>
            <a:r>
              <a:rPr lang="nl-NL" altLang="en-US">
                <a:latin typeface="Apple Symbols" panose="02000000000000000000" pitchFamily="2" charset="-79"/>
                <a:ea typeface="ＭＳ Ｐゴシック" panose="020B0600070205080204" pitchFamily="34" charset="-128"/>
              </a:rPr>
              <a:t>≃</a:t>
            </a:r>
            <a:r>
              <a:rPr lang="nl-NL" altLang="en-US">
                <a:ea typeface="ＭＳ Ｐゴシック" panose="020B0600070205080204" pitchFamily="34" charset="-128"/>
              </a:rPr>
              <a:t> RAM-verbruik</a:t>
            </a:r>
          </a:p>
          <a:p>
            <a:pPr eaLnBrk="1" hangingPunct="1"/>
            <a:endParaRPr lang="nl-NL" altLang="en-US">
              <a:ea typeface="ＭＳ Ｐゴシック" panose="020B0600070205080204" pitchFamily="34" charset="-128"/>
            </a:endParaRPr>
          </a:p>
        </p:txBody>
      </p:sp>
      <p:sp>
        <p:nvSpPr>
          <p:cNvPr id="121860" name="Slide Number Placeholder 1">
            <a:extLst>
              <a:ext uri="{FF2B5EF4-FFF2-40B4-BE49-F238E27FC236}">
                <a16:creationId xmlns:a16="http://schemas.microsoft.com/office/drawing/2014/main" id="{821B135D-7B10-DF45-AB0E-C80EAAAE398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2A87F73-6CD8-3946-9DB2-739E372334C5}" type="slidenum">
              <a:rPr lang="en-US" altLang="en-US">
                <a:latin typeface="Helvetica" pitchFamily="2" charset="0"/>
              </a:rPr>
              <a:pPr/>
              <a:t>76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itle 1">
            <a:extLst>
              <a:ext uri="{FF2B5EF4-FFF2-40B4-BE49-F238E27FC236}">
                <a16:creationId xmlns:a16="http://schemas.microsoft.com/office/drawing/2014/main" id="{35DEB3E4-21B0-8342-8AFE-DCE922C8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graphicFrame>
        <p:nvGraphicFramePr>
          <p:cNvPr id="123906" name="Object 4">
            <a:extLst>
              <a:ext uri="{FF2B5EF4-FFF2-40B4-BE49-F238E27FC236}">
                <a16:creationId xmlns:a16="http://schemas.microsoft.com/office/drawing/2014/main" id="{5E9F6698-4D3B-644A-A948-D9354CB531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870787"/>
              </p:ext>
            </p:extLst>
          </p:nvPr>
        </p:nvGraphicFramePr>
        <p:xfrm>
          <a:off x="295131" y="2378508"/>
          <a:ext cx="16878300" cy="589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1" name="Worksheet" r:id="rId3" imgW="16878300" imgH="5219700" progId="Excel.Sheet.12">
                  <p:embed/>
                </p:oleObj>
              </mc:Choice>
              <mc:Fallback>
                <p:oleObj name="Worksheet" r:id="rId3" imgW="16878300" imgH="5219700" progId="Excel.Sheet.1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31" y="2378508"/>
                        <a:ext cx="16878300" cy="589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Title 1">
            <a:extLst>
              <a:ext uri="{FF2B5EF4-FFF2-40B4-BE49-F238E27FC236}">
                <a16:creationId xmlns:a16="http://schemas.microsoft.com/office/drawing/2014/main" id="{DEB16C25-8882-9044-B44A-C6326AA0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graphicFrame>
        <p:nvGraphicFramePr>
          <p:cNvPr id="124930" name="Object 4">
            <a:extLst>
              <a:ext uri="{FF2B5EF4-FFF2-40B4-BE49-F238E27FC236}">
                <a16:creationId xmlns:a16="http://schemas.microsoft.com/office/drawing/2014/main" id="{15707A35-7708-F445-9814-4E7877FCCE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950" y="2016125"/>
          <a:ext cx="11920538" cy="542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5" name="Worksheet" r:id="rId3" imgW="12941300" imgH="5219700" progId="Excel.Sheet.12">
                  <p:embed/>
                </p:oleObj>
              </mc:Choice>
              <mc:Fallback>
                <p:oleObj name="Worksheet" r:id="rId3" imgW="12941300" imgH="5219700" progId="Excel.Sheet.1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016125"/>
                        <a:ext cx="11920538" cy="542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Content Placeholder 2">
            <a:extLst>
              <a:ext uri="{FF2B5EF4-FFF2-40B4-BE49-F238E27FC236}">
                <a16:creationId xmlns:a16="http://schemas.microsoft.com/office/drawing/2014/main" id="{66EE4FEE-84B5-1B4E-B617-EF5C90A6F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nl-NL" altLang="en-US" sz="2400" dirty="0" err="1">
                <a:ea typeface="ＭＳ Ｐゴシック" panose="020B0600070205080204" pitchFamily="34" charset="-128"/>
              </a:rPr>
              <a:t>Cay</a:t>
            </a:r>
            <a:r>
              <a:rPr lang="nl-NL" altLang="en-US" sz="2400" dirty="0">
                <a:ea typeface="ＭＳ Ｐゴシック" panose="020B0600070205080204" pitchFamily="34" charset="-128"/>
              </a:rPr>
              <a:t> </a:t>
            </a:r>
            <a:r>
              <a:rPr lang="nl-NL" altLang="en-US" sz="2400" dirty="0" err="1">
                <a:ea typeface="ＭＳ Ｐゴシック" panose="020B0600070205080204" pitchFamily="34" charset="-128"/>
              </a:rPr>
              <a:t>Horstmann</a:t>
            </a:r>
            <a:r>
              <a:rPr lang="nl-NL" altLang="en-US" sz="2400" dirty="0">
                <a:ea typeface="ＭＳ Ｐゴシック" panose="020B0600070205080204" pitchFamily="34" charset="-128"/>
              </a:rPr>
              <a:t> &amp; Rance D. </a:t>
            </a:r>
            <a:r>
              <a:rPr lang="nl-NL" altLang="en-US" sz="2400" dirty="0" err="1">
                <a:ea typeface="ＭＳ Ｐゴシック" panose="020B0600070205080204" pitchFamily="34" charset="-128"/>
              </a:rPr>
              <a:t>Necaise</a:t>
            </a:r>
            <a:r>
              <a:rPr lang="nl-NL" altLang="en-US" sz="2400" dirty="0">
                <a:ea typeface="ＭＳ Ｐゴシック" panose="020B0600070205080204" pitchFamily="34" charset="-128"/>
              </a:rPr>
              <a:t> (2014). </a:t>
            </a:r>
            <a:r>
              <a:rPr lang="nl-NL" altLang="en-US" sz="2400" i="1" dirty="0">
                <a:ea typeface="ＭＳ Ｐゴシック" panose="020B0600070205080204" pitchFamily="34" charset="-128"/>
              </a:rPr>
              <a:t>Python </a:t>
            </a:r>
            <a:r>
              <a:rPr lang="nl-NL" altLang="en-US" sz="2400" i="1" dirty="0" err="1">
                <a:ea typeface="ＭＳ Ｐゴシック" panose="020B0600070205080204" pitchFamily="34" charset="-128"/>
              </a:rPr>
              <a:t>for</a:t>
            </a:r>
            <a:r>
              <a:rPr lang="nl-NL" altLang="en-US" sz="2400" i="1" dirty="0">
                <a:ea typeface="ＭＳ Ｐゴシック" panose="020B0600070205080204" pitchFamily="34" charset="-128"/>
              </a:rPr>
              <a:t> </a:t>
            </a:r>
            <a:r>
              <a:rPr lang="nl-NL" altLang="en-US" sz="2400" i="1" dirty="0" err="1">
                <a:ea typeface="ＭＳ Ｐゴシック" panose="020B0600070205080204" pitchFamily="34" charset="-128"/>
              </a:rPr>
              <a:t>Everyone</a:t>
            </a:r>
            <a:r>
              <a:rPr lang="nl-NL" altLang="en-US" sz="2400" dirty="0">
                <a:ea typeface="ＭＳ Ｐゴシック" panose="020B0600070205080204" pitchFamily="34" charset="-128"/>
              </a:rPr>
              <a:t>. </a:t>
            </a:r>
            <a:r>
              <a:rPr lang="nl-NL" altLang="en-US" sz="2400" dirty="0" err="1">
                <a:ea typeface="ＭＳ Ｐゴシック" panose="020B0600070205080204" pitchFamily="34" charset="-128"/>
              </a:rPr>
              <a:t>Wiley</a:t>
            </a:r>
            <a:r>
              <a:rPr lang="nl-NL" altLang="en-US" sz="2400" dirty="0">
                <a:ea typeface="ＭＳ Ｐゴシック" panose="020B0600070205080204" pitchFamily="34" charset="-128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nl-NL" altLang="en-US" sz="2400" dirty="0" err="1">
                <a:ea typeface="ＭＳ Ｐゴシック" panose="020B0600070205080204" pitchFamily="34" charset="-128"/>
              </a:rPr>
              <a:t>Chapter</a:t>
            </a:r>
            <a:r>
              <a:rPr lang="nl-NL" altLang="en-US" sz="2400" dirty="0">
                <a:ea typeface="ＭＳ Ｐゴシック" panose="020B0600070205080204" pitchFamily="34" charset="-128"/>
              </a:rPr>
              <a:t> 12 (analyse van tijdscomplexiteit)</a:t>
            </a:r>
          </a:p>
          <a:p>
            <a:pPr>
              <a:buFont typeface="Wingdings" pitchFamily="2" charset="2"/>
              <a:buNone/>
            </a:pPr>
            <a:endParaRPr lang="nl-NL" altLang="en-US" sz="2400" dirty="0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nl-NL" altLang="en-US" sz="2400" dirty="0">
                <a:ea typeface="ＭＳ Ｐゴシック" panose="020B0600070205080204" pitchFamily="34" charset="-128"/>
              </a:rPr>
              <a:t>Zelfstudie: </a:t>
            </a:r>
          </a:p>
          <a:p>
            <a:pPr>
              <a:buFont typeface="Wingdings" pitchFamily="2" charset="2"/>
              <a:buNone/>
            </a:pPr>
            <a:r>
              <a:rPr lang="nl-NL" altLang="en-US" sz="2400" dirty="0" err="1">
                <a:ea typeface="ＭＳ Ｐゴシック" panose="020B0600070205080204" pitchFamily="34" charset="-128"/>
              </a:rPr>
              <a:t>Cormen</a:t>
            </a:r>
            <a:r>
              <a:rPr lang="nl-NL" altLang="en-US" sz="2400" dirty="0">
                <a:ea typeface="ＭＳ Ｐゴシック" panose="020B0600070205080204" pitchFamily="34" charset="-128"/>
              </a:rPr>
              <a:t>, T.H., </a:t>
            </a:r>
            <a:r>
              <a:rPr lang="nl-NL" altLang="en-US" sz="2400" dirty="0" err="1">
                <a:ea typeface="ＭＳ Ｐゴシック" panose="020B0600070205080204" pitchFamily="34" charset="-128"/>
              </a:rPr>
              <a:t>Leiserson</a:t>
            </a:r>
            <a:r>
              <a:rPr lang="nl-NL" altLang="en-US" sz="2400" dirty="0">
                <a:ea typeface="ＭＳ Ｐゴシック" panose="020B0600070205080204" pitchFamily="34" charset="-128"/>
              </a:rPr>
              <a:t>, C.E., </a:t>
            </a:r>
            <a:r>
              <a:rPr lang="nl-NL" altLang="en-US" sz="2400" dirty="0" err="1">
                <a:ea typeface="ＭＳ Ｐゴシック" panose="020B0600070205080204" pitchFamily="34" charset="-128"/>
              </a:rPr>
              <a:t>Rivest</a:t>
            </a:r>
            <a:r>
              <a:rPr lang="nl-NL" altLang="en-US" sz="2400" dirty="0">
                <a:ea typeface="ＭＳ Ｐゴシック" panose="020B0600070205080204" pitchFamily="34" charset="-128"/>
              </a:rPr>
              <a:t>, R.L. &amp; Stein, C. (2009). </a:t>
            </a:r>
            <a:r>
              <a:rPr lang="nl-NL" altLang="en-US" sz="2400" i="1" dirty="0" err="1">
                <a:ea typeface="ＭＳ Ｐゴシック" panose="020B0600070205080204" pitchFamily="34" charset="-128"/>
              </a:rPr>
              <a:t>Introduction</a:t>
            </a:r>
            <a:r>
              <a:rPr lang="nl-NL" altLang="en-US" sz="2400" i="1" dirty="0">
                <a:ea typeface="ＭＳ Ｐゴシック" panose="020B0600070205080204" pitchFamily="34" charset="-128"/>
              </a:rPr>
              <a:t> </a:t>
            </a:r>
            <a:r>
              <a:rPr lang="nl-NL" altLang="en-US" sz="2400" i="1" dirty="0" err="1">
                <a:ea typeface="ＭＳ Ｐゴシック" panose="020B0600070205080204" pitchFamily="34" charset="-128"/>
              </a:rPr>
              <a:t>to</a:t>
            </a:r>
            <a:r>
              <a:rPr lang="nl-NL" altLang="en-US" sz="2400" i="1" dirty="0">
                <a:ea typeface="ＭＳ Ｐゴシック" panose="020B0600070205080204" pitchFamily="34" charset="-128"/>
              </a:rPr>
              <a:t> </a:t>
            </a:r>
            <a:r>
              <a:rPr lang="nl-NL" altLang="en-US" sz="2400" i="1" dirty="0" err="1">
                <a:ea typeface="ＭＳ Ｐゴシック" panose="020B0600070205080204" pitchFamily="34" charset="-128"/>
              </a:rPr>
              <a:t>Algorithms</a:t>
            </a:r>
            <a:r>
              <a:rPr lang="nl-NL" altLang="en-US" sz="2400" dirty="0">
                <a:ea typeface="ＭＳ Ｐゴシック" panose="020B0600070205080204" pitchFamily="34" charset="-128"/>
              </a:rPr>
              <a:t>. The MIT Press (3rd </a:t>
            </a:r>
            <a:r>
              <a:rPr lang="nl-NL" altLang="en-US" sz="2400" dirty="0" err="1">
                <a:ea typeface="ＭＳ Ｐゴシック" panose="020B0600070205080204" pitchFamily="34" charset="-128"/>
              </a:rPr>
              <a:t>edition</a:t>
            </a:r>
            <a:r>
              <a:rPr lang="nl-NL" altLang="en-US" sz="2400" dirty="0">
                <a:ea typeface="ＭＳ Ｐゴシック" panose="020B0600070205080204" pitchFamily="34" charset="-128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nl-NL" altLang="en-US" sz="2400" dirty="0">
                <a:ea typeface="ＭＳ Ｐゴシック" panose="020B0600070205080204" pitchFamily="34" charset="-128"/>
              </a:rPr>
              <a:t>	</a:t>
            </a:r>
            <a:r>
              <a:rPr lang="nl-NL" altLang="en-US" sz="2400" dirty="0" err="1">
                <a:ea typeface="ＭＳ Ｐゴシック" panose="020B0600070205080204" pitchFamily="34" charset="-128"/>
              </a:rPr>
              <a:t>Chapters</a:t>
            </a:r>
            <a:r>
              <a:rPr lang="nl-NL" altLang="en-US" sz="2400" dirty="0">
                <a:ea typeface="ＭＳ Ｐゴシック" panose="020B0600070205080204" pitchFamily="34" charset="-128"/>
              </a:rPr>
              <a:t> 1 </a:t>
            </a:r>
            <a:r>
              <a:rPr lang="nl-NL" altLang="en-US" sz="2400" dirty="0" err="1">
                <a:ea typeface="ＭＳ Ｐゴシック" panose="020B0600070205080204" pitchFamily="34" charset="-128"/>
              </a:rPr>
              <a:t>and</a:t>
            </a:r>
            <a:r>
              <a:rPr lang="nl-NL" altLang="en-US" sz="2400">
                <a:ea typeface="ＭＳ Ｐゴシック" panose="020B0600070205080204" pitchFamily="34" charset="-128"/>
              </a:rPr>
              <a:t> 2</a:t>
            </a:r>
            <a:endParaRPr lang="nl-NL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BDA6F-70AD-F840-9F83-9EB065BFB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25955" name="Slide Number Placeholder 4">
            <a:extLst>
              <a:ext uri="{FF2B5EF4-FFF2-40B4-BE49-F238E27FC236}">
                <a16:creationId xmlns:a16="http://schemas.microsoft.com/office/drawing/2014/main" id="{3132391A-85BF-344A-989C-E433CE4433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73C5FA5-3388-544B-A7C6-A735E797A617}" type="slidenum">
              <a:rPr lang="en-US" altLang="en-US">
                <a:latin typeface="Helvetica" pitchFamily="2" charset="0"/>
              </a:rPr>
              <a:pPr/>
              <a:t>79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7713-96C4-1148-B4C3-E1323AA7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Binair</a:t>
            </a:r>
            <a:r>
              <a:rPr lang="en-US" dirty="0"/>
              <a:t> </a:t>
            </a:r>
            <a:r>
              <a:rPr lang="en-US" dirty="0" err="1"/>
              <a:t>algoritme</a:t>
            </a:r>
            <a:r>
              <a:rPr lang="en-US" dirty="0"/>
              <a:t> - </a:t>
            </a:r>
            <a:r>
              <a:rPr lang="en-US" dirty="0" err="1"/>
              <a:t>macht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0C79B1-456B-E44B-BF5D-68607E0C8CB5}"/>
              </a:ext>
            </a:extLst>
          </p:cNvPr>
          <p:cNvSpPr/>
          <p:nvPr/>
        </p:nvSpPr>
        <p:spPr>
          <a:xfrm>
            <a:off x="1244072" y="2108931"/>
            <a:ext cx="649446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</a:rPr>
              <a:t>def </a:t>
            </a:r>
            <a:r>
              <a:rPr lang="en-US" sz="2400" dirty="0" err="1"/>
              <a:t>macht_binair_iter</a:t>
            </a:r>
            <a:r>
              <a:rPr lang="en-US" sz="2400" dirty="0"/>
              <a:t> (x, n):</a:t>
            </a:r>
            <a:br>
              <a:rPr lang="en-US" sz="2400" dirty="0"/>
            </a:br>
            <a:r>
              <a:rPr lang="en-US" sz="2400" dirty="0"/>
              <a:t>    m = </a:t>
            </a:r>
            <a:r>
              <a:rPr lang="en-US" sz="2400" dirty="0">
                <a:solidFill>
                  <a:srgbClr val="0000FF"/>
                </a:solidFill>
              </a:rPr>
              <a:t>1</a:t>
            </a:r>
            <a:br>
              <a:rPr lang="en-US" sz="2400" dirty="0">
                <a:solidFill>
                  <a:srgbClr val="0000FF"/>
                </a:solidFill>
              </a:rPr>
            </a:br>
            <a:r>
              <a:rPr lang="en-US" sz="2400" dirty="0">
                <a:solidFill>
                  <a:srgbClr val="0000FF"/>
                </a:solidFill>
              </a:rPr>
              <a:t>    </a:t>
            </a:r>
            <a:r>
              <a:rPr lang="en-US" sz="2400" dirty="0"/>
              <a:t>y = x</a:t>
            </a:r>
            <a:br>
              <a:rPr lang="en-US" sz="2400" dirty="0"/>
            </a:br>
            <a:r>
              <a:rPr lang="en-US" sz="2400" dirty="0"/>
              <a:t>    teller = n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b="1" dirty="0">
                <a:solidFill>
                  <a:srgbClr val="000080"/>
                </a:solidFill>
              </a:rPr>
              <a:t>while </a:t>
            </a:r>
            <a:r>
              <a:rPr lang="en-US" sz="2400" dirty="0"/>
              <a:t>teller &gt; </a:t>
            </a:r>
            <a:r>
              <a:rPr lang="en-US" sz="2400" dirty="0">
                <a:solidFill>
                  <a:srgbClr val="0000FF"/>
                </a:solidFill>
              </a:rPr>
              <a:t>0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b="1" dirty="0">
                <a:solidFill>
                  <a:srgbClr val="000080"/>
                </a:solidFill>
              </a:rPr>
              <a:t>if </a:t>
            </a:r>
            <a:r>
              <a:rPr lang="en-US" sz="2400" dirty="0"/>
              <a:t>(teller % </a:t>
            </a:r>
            <a:r>
              <a:rPr lang="en-US" sz="2400" dirty="0">
                <a:solidFill>
                  <a:srgbClr val="0000FF"/>
                </a:solidFill>
              </a:rPr>
              <a:t>2 </a:t>
            </a:r>
            <a:r>
              <a:rPr lang="en-US" sz="2400" dirty="0"/>
              <a:t>== </a:t>
            </a:r>
            <a:r>
              <a:rPr lang="en-US" sz="2400" dirty="0">
                <a:solidFill>
                  <a:srgbClr val="0000FF"/>
                </a:solidFill>
              </a:rPr>
              <a:t>0</a:t>
            </a:r>
            <a:r>
              <a:rPr lang="en-US" sz="2400" dirty="0"/>
              <a:t>):</a:t>
            </a:r>
            <a:br>
              <a:rPr lang="en-US" sz="2400" dirty="0"/>
            </a:br>
            <a:r>
              <a:rPr lang="en-US" sz="2400" dirty="0"/>
              <a:t>            y = y*y</a:t>
            </a:r>
            <a:br>
              <a:rPr lang="en-US" sz="2400" dirty="0"/>
            </a:br>
            <a:r>
              <a:rPr lang="en-US" sz="2400" dirty="0"/>
              <a:t>            teller = teller//</a:t>
            </a:r>
            <a:r>
              <a:rPr lang="en-US" sz="2400" dirty="0">
                <a:solidFill>
                  <a:srgbClr val="0000FF"/>
                </a:solidFill>
              </a:rPr>
              <a:t>2</a:t>
            </a:r>
            <a:br>
              <a:rPr lang="en-US" sz="2400" dirty="0">
                <a:solidFill>
                  <a:srgbClr val="0000FF"/>
                </a:solidFill>
              </a:rPr>
            </a:br>
            <a:r>
              <a:rPr lang="en-US" sz="2400" dirty="0">
                <a:solidFill>
                  <a:srgbClr val="0000FF"/>
                </a:solidFill>
              </a:rPr>
              <a:t>        </a:t>
            </a:r>
            <a:r>
              <a:rPr lang="en-US" sz="2400" b="1" dirty="0">
                <a:solidFill>
                  <a:srgbClr val="000080"/>
                </a:solidFill>
              </a:rPr>
              <a:t>else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            m = m*y</a:t>
            </a:r>
            <a:br>
              <a:rPr lang="en-US" sz="2400" dirty="0"/>
            </a:br>
            <a:r>
              <a:rPr lang="en-US" sz="2400" dirty="0"/>
              <a:t>            teller = teller -</a:t>
            </a:r>
            <a:r>
              <a:rPr lang="en-US" sz="2400" dirty="0">
                <a:solidFill>
                  <a:srgbClr val="0000FF"/>
                </a:solidFill>
              </a:rPr>
              <a:t>1</a:t>
            </a:r>
            <a:br>
              <a:rPr lang="en-US" sz="2400" dirty="0">
                <a:solidFill>
                  <a:srgbClr val="0000FF"/>
                </a:solidFill>
              </a:rPr>
            </a:br>
            <a:r>
              <a:rPr lang="en-US" sz="2400" dirty="0">
                <a:solidFill>
                  <a:srgbClr val="0000FF"/>
                </a:solidFill>
              </a:rPr>
              <a:t>    </a:t>
            </a:r>
            <a:r>
              <a:rPr lang="en-US" sz="2400" b="1" dirty="0">
                <a:solidFill>
                  <a:srgbClr val="000080"/>
                </a:solidFill>
              </a:rPr>
              <a:t>return </a:t>
            </a:r>
            <a:r>
              <a:rPr lang="en-US" sz="24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917304377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E2F0-2EEA-7B4F-A55D-8AA992CA4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2F739-3E0F-B045-BD3D-5C0BCEE05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Zie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-time-de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experimenten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Pycharm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70379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old Stripes">
  <a:themeElements>
    <a:clrScheme name="">
      <a:dk1>
        <a:srgbClr val="000000"/>
      </a:dk1>
      <a:lt1>
        <a:srgbClr val="FFFFFF"/>
      </a:lt1>
      <a:dk2>
        <a:srgbClr val="003366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E7E7"/>
      </a:accent6>
      <a:hlink>
        <a:srgbClr val="336699"/>
      </a:hlink>
      <a:folHlink>
        <a:srgbClr val="9A0000"/>
      </a:folHlink>
    </a:clrScheme>
    <a:fontScheme name="Bold Stripe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TemplateBVP.ppt</Template>
  <TotalTime>15549</TotalTime>
  <Pages>45</Pages>
  <Words>3174</Words>
  <Application>Microsoft Macintosh PowerPoint</Application>
  <PresentationFormat>On-screen Show (4:3)</PresentationFormat>
  <Paragraphs>893</Paragraphs>
  <Slides>79</Slides>
  <Notes>42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79</vt:i4>
      </vt:variant>
    </vt:vector>
  </HeadingPairs>
  <TitlesOfParts>
    <vt:vector size="98" baseType="lpstr">
      <vt:lpstr>ＭＳ Ｐゴシック</vt:lpstr>
      <vt:lpstr>Apple Symbols</vt:lpstr>
      <vt:lpstr>Arial</vt:lpstr>
      <vt:lpstr>Calibri</vt:lpstr>
      <vt:lpstr>Comic Sans MS</vt:lpstr>
      <vt:lpstr>Courier New</vt:lpstr>
      <vt:lpstr>French Script MT</vt:lpstr>
      <vt:lpstr>Helvetica</vt:lpstr>
      <vt:lpstr>Lucida Sans</vt:lpstr>
      <vt:lpstr>Monaco</vt:lpstr>
      <vt:lpstr>Script MT Bold</vt:lpstr>
      <vt:lpstr>Symbol</vt:lpstr>
      <vt:lpstr>Times</vt:lpstr>
      <vt:lpstr>Times New Roman</vt:lpstr>
      <vt:lpstr>Univers</vt:lpstr>
      <vt:lpstr>Wingdings</vt:lpstr>
      <vt:lpstr>Bold Stripes</vt:lpstr>
      <vt:lpstr>Worksheet</vt:lpstr>
      <vt:lpstr>Equation</vt:lpstr>
      <vt:lpstr>Beginselen van Programmeren  Les 8: Complexiteitsanalyse</vt:lpstr>
      <vt:lpstr>Algoritmes</vt:lpstr>
      <vt:lpstr>Wat is nodig om een computationeel algoritme uit te voeren?</vt:lpstr>
      <vt:lpstr>Hoeveel is nodig om een computationeel algoritme uit te voeren?</vt:lpstr>
      <vt:lpstr>Who cares?</vt:lpstr>
      <vt:lpstr>Who cares?</vt:lpstr>
      <vt:lpstr>Binair algoritme - macht</vt:lpstr>
      <vt:lpstr>Binair algoritme - macht</vt:lpstr>
      <vt:lpstr>PowerPoint Presentation</vt:lpstr>
      <vt:lpstr>PowerPoint Presentation</vt:lpstr>
      <vt:lpstr>PowerPoint Presentation</vt:lpstr>
      <vt:lpstr>PowerPoint Presentation</vt:lpstr>
      <vt:lpstr>So, we care…</vt:lpstr>
      <vt:lpstr>Complexiteit…</vt:lpstr>
      <vt:lpstr>Complexiteit van algoritmen</vt:lpstr>
      <vt:lpstr>Complexiteit van algoritmen</vt:lpstr>
      <vt:lpstr>Big Oh - notatie</vt:lpstr>
      <vt:lpstr>PowerPoint Presentation</vt:lpstr>
      <vt:lpstr>Overzicht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Asymptotische bovengrens?</vt:lpstr>
      <vt:lpstr>PowerPoint Presentation</vt:lpstr>
      <vt:lpstr>Lineair zoeken… O(n2)??</vt:lpstr>
      <vt:lpstr>What if… een “efficienter” zoek-algoritme?</vt:lpstr>
      <vt:lpstr>PowerPoint Presentation</vt:lpstr>
      <vt:lpstr>PowerPoint Presentation</vt:lpstr>
      <vt:lpstr>1.2  Complexiteit van binair zoeken</vt:lpstr>
      <vt:lpstr>1.2  Complexiteit van binair zoeken</vt:lpstr>
      <vt:lpstr>Complexiteit van binair zoeken</vt:lpstr>
      <vt:lpstr>Complexiteit van binair zoeken</vt:lpstr>
      <vt:lpstr>Complexiteit van binair zoeken </vt:lpstr>
      <vt:lpstr>1.3  Sorteren door…</vt:lpstr>
      <vt:lpstr>1.3  Sorteren door selectie</vt:lpstr>
      <vt:lpstr>PowerPoint Presentation</vt:lpstr>
      <vt:lpstr>PowerPoint Presentation</vt:lpstr>
      <vt:lpstr>PowerPoint Presentation</vt:lpstr>
      <vt:lpstr>PowerPoint Presentation</vt:lpstr>
      <vt:lpstr>Sorteren door selectie – AT_min</vt:lpstr>
      <vt:lpstr>Sorteren door selectie – AT_max</vt:lpstr>
      <vt:lpstr>Sorteren door selectie – AT_gem</vt:lpstr>
      <vt:lpstr>Sorteren door selectie – conclusie</vt:lpstr>
      <vt:lpstr>1.4 Sorteren door inlassing</vt:lpstr>
      <vt:lpstr>PowerPoint Presentation</vt:lpstr>
      <vt:lpstr>PowerPoint Presentation</vt:lpstr>
      <vt:lpstr>PowerPoint Presentation</vt:lpstr>
      <vt:lpstr>Sorteren door samenvoegen   A(n) = ‘aantal operaties’</vt:lpstr>
      <vt:lpstr>PowerPoint Presentation</vt:lpstr>
      <vt:lpstr>PowerPoint Presentation</vt:lpstr>
      <vt:lpstr>A_merge_lists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Quicksort</vt:lpstr>
      <vt:lpstr>PowerPoint Presentation</vt:lpstr>
      <vt:lpstr>PowerPoint Presentation</vt:lpstr>
      <vt:lpstr>Quicksort</vt:lpstr>
      <vt:lpstr>Quicksort</vt:lpstr>
      <vt:lpstr>PowerPoint Presentation</vt:lpstr>
      <vt:lpstr>Sorteer algoritmes (cont.)</vt:lpstr>
      <vt:lpstr>PowerPoint Presentation</vt:lpstr>
      <vt:lpstr>Ruimtecomplexiteit</vt:lpstr>
      <vt:lpstr>PowerPoint Presentation</vt:lpstr>
      <vt:lpstr>PowerPoint Presentation</vt:lpstr>
      <vt:lpstr>PowerPoint Presentation</vt:lpstr>
      <vt:lpstr> </vt:lpstr>
      <vt:lpstr>Dus…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Katholieke Universiteit Leuven</dc:title>
  <dc:subject>corporate presentatie</dc:subject>
  <dc:creator>A.I.V. (K.U.Leuven)</dc:creator>
  <cp:keywords/>
  <dc:description/>
  <cp:lastModifiedBy>Microsoft Office User</cp:lastModifiedBy>
  <cp:revision>482</cp:revision>
  <cp:lastPrinted>2001-09-20T06:59:45Z</cp:lastPrinted>
  <dcterms:created xsi:type="dcterms:W3CDTF">2013-09-26T06:34:29Z</dcterms:created>
  <dcterms:modified xsi:type="dcterms:W3CDTF">2019-11-28T12:38:59Z</dcterms:modified>
</cp:coreProperties>
</file>