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01" r:id="rId2"/>
    <p:sldId id="452" r:id="rId3"/>
    <p:sldId id="453" r:id="rId4"/>
    <p:sldId id="464" r:id="rId5"/>
    <p:sldId id="465" r:id="rId6"/>
    <p:sldId id="530" r:id="rId7"/>
    <p:sldId id="466" r:id="rId8"/>
    <p:sldId id="467" r:id="rId9"/>
    <p:sldId id="468" r:id="rId10"/>
    <p:sldId id="529" r:id="rId11"/>
    <p:sldId id="528" r:id="rId12"/>
    <p:sldId id="518" r:id="rId13"/>
    <p:sldId id="519" r:id="rId14"/>
    <p:sldId id="520" r:id="rId15"/>
    <p:sldId id="521" r:id="rId16"/>
    <p:sldId id="522" r:id="rId17"/>
    <p:sldId id="523" r:id="rId18"/>
    <p:sldId id="524" r:id="rId19"/>
    <p:sldId id="525" r:id="rId20"/>
    <p:sldId id="470" r:id="rId21"/>
    <p:sldId id="471" r:id="rId22"/>
    <p:sldId id="472" r:id="rId23"/>
  </p:sldIdLst>
  <p:sldSz cx="9144000" cy="6858000" type="screen4x3"/>
  <p:notesSz cx="10233025" cy="71024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12"/>
  </p:normalViewPr>
  <p:slideViewPr>
    <p:cSldViewPr snapToGrid="0">
      <p:cViewPr varScale="1">
        <p:scale>
          <a:sx n="78" d="100"/>
          <a:sy n="78" d="100"/>
        </p:scale>
        <p:origin x="20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02"/>
    </p:cViewPr>
  </p:sorterViewPr>
  <p:notesViewPr>
    <p:cSldViewPr snapToGrid="0">
      <p:cViewPr varScale="1">
        <p:scale>
          <a:sx n="115" d="100"/>
          <a:sy n="115" d="100"/>
        </p:scale>
        <p:origin x="-228" y="-102"/>
      </p:cViewPr>
      <p:guideLst>
        <p:guide orient="horz" pos="2236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1AA918C-A0D0-814D-BBA4-A57673B16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75" y="6376988"/>
            <a:ext cx="11366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8" tIns="46920" rIns="95518" bIns="46920" anchor="ctr">
            <a:spAutoFit/>
          </a:bodyPr>
          <a:lstStyle>
            <a:lvl1pPr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GB" altLang="en-US" sz="1500">
                <a:latin typeface="Times New Roman" panose="02020603050405020304" pitchFamily="18" charset="0"/>
              </a:rPr>
              <a:t>BVP 1.</a:t>
            </a:r>
            <a:fld id="{4497CE3D-48AA-E041-8457-97DA1E24DE6F}" type="slidenum">
              <a:rPr lang="en-GB" altLang="en-US" sz="1500">
                <a:latin typeface="Times New Roman" panose="02020603050405020304" pitchFamily="18" charset="0"/>
              </a:rPr>
              <a:pPr algn="r"/>
              <a:t>‹#›</a:t>
            </a:fld>
            <a:endParaRPr lang="en-GB" altLang="en-US" sz="15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917CE04-97DA-1043-A586-2C866DDAB86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250" y="3378200"/>
            <a:ext cx="7502525" cy="279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18" tIns="46920" rIns="95518" bIns="46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Klik als u het opmaakprofiel van het notitiemodel wilt bewerken.</a:t>
            </a:r>
          </a:p>
          <a:p>
            <a:pPr lvl="1"/>
            <a:r>
              <a:rPr lang="en-GB" noProof="0"/>
              <a:t>Tweede niveau</a:t>
            </a:r>
          </a:p>
          <a:p>
            <a:pPr lvl="2"/>
            <a:r>
              <a:rPr lang="en-GB" noProof="0"/>
              <a:t>Derde niveau</a:t>
            </a:r>
          </a:p>
          <a:p>
            <a:pPr lvl="3"/>
            <a:r>
              <a:rPr lang="en-GB" noProof="0"/>
              <a:t>Vierde niveau</a:t>
            </a:r>
          </a:p>
          <a:p>
            <a:pPr lvl="4"/>
            <a:r>
              <a:rPr lang="en-GB" noProof="0"/>
              <a:t>Vijfde niveau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0AD1532-720C-924E-A951-E59D607BD9B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463925" y="622300"/>
            <a:ext cx="3309938" cy="2482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CD020B54-DA66-9A4D-A7A7-67FE8CBB7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813" y="6808788"/>
            <a:ext cx="579437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518" tIns="46920" rIns="95518" bIns="46920" anchor="ctr">
            <a:spAutoFit/>
          </a:bodyPr>
          <a:lstStyle>
            <a:lvl1pPr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A28A2A2-C4AA-B248-8137-48B6A94D9E1B}" type="slidenum">
              <a:rPr lang="en-GB" altLang="en-US" sz="1500">
                <a:latin typeface="Times New Roman" panose="02020603050405020304" pitchFamily="18" charset="0"/>
              </a:rPr>
              <a:pPr algn="r"/>
              <a:t>‹#›</a:t>
            </a:fld>
            <a:endParaRPr lang="en-GB" altLang="en-US" sz="15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BD98D39-C73C-3248-A39A-DF3D533BC428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A019CC94-B4DB-D248-BC83-348C24EF3C3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C9BF16C9-81FA-904C-886D-0D8D54119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6F352B68-95A0-674D-B952-7E9192F1B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B66E0BCC-0C4A-9D47-80D4-743B4C731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4A55A818-A9B1-0D49-B705-0008EAA12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3DBFABB-CB4D-C24E-897A-4C23C9D05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1740892D-46FC-AE41-99FB-E5BF9D8DC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37E7D25B-E8FC-D34B-888A-05B5B6322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48430EE4-B4C4-944D-84BA-3C15D5CD4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6B02A627-1A03-0A4E-A0F8-BAB3C601B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id="{CBF82496-8E83-2B47-B0DF-9F4A209F9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07806C40-3E7F-B54F-A3FC-93092A01F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08176002-4F43-4047-97E8-733D57F73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3B0569FE-5805-B844-816B-583957D3B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A7FD8EC2-2403-0B40-8897-31D0D02B1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A3DD372F-DB4C-A744-A060-1A86F8377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DEA53E58-53F8-754A-9C0B-7CCD792DF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ADE42C5F-CF53-1540-B8BE-AA8FF26B8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E7206A1A-8C35-3744-AF05-0E60C613C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D79C6749-B354-E34B-819A-D3C38366B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7B260537-614B-204F-A5CC-73448E7F7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70FAB5ED-35B0-0240-ACA8-453506477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9" name="Rectangle 25">
                <a:extLst>
                  <a:ext uri="{FF2B5EF4-FFF2-40B4-BE49-F238E27FC236}">
                    <a16:creationId xmlns:a16="http://schemas.microsoft.com/office/drawing/2014/main" id="{B97F56E1-A20C-964A-A613-AA0C8B470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4886D358-66B9-B148-B3BA-B21432BF7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" name="Rectangle 27">
                <a:extLst>
                  <a:ext uri="{FF2B5EF4-FFF2-40B4-BE49-F238E27FC236}">
                    <a16:creationId xmlns:a16="http://schemas.microsoft.com/office/drawing/2014/main" id="{C0FCCAF7-44A9-C44D-83AD-44BF4053F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:a16="http://schemas.microsoft.com/office/drawing/2014/main" id="{8DC8AD98-9ADF-8141-AA4A-77BB0D046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7FEF816A-A4E3-AC4A-9DF0-B79019ACB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DF8BDAA0-82BA-CD4F-AB68-E7C399692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B51082C4-7692-7448-81FA-8E22CA1EB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id="{6FD5E91C-94D8-AA40-A2A0-0F7B83905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84F81488-58D1-6745-A1CF-B43CEE829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" name="Rectangle 34">
                <a:extLst>
                  <a:ext uri="{FF2B5EF4-FFF2-40B4-BE49-F238E27FC236}">
                    <a16:creationId xmlns:a16="http://schemas.microsoft.com/office/drawing/2014/main" id="{B8495AC1-C6B5-BE41-9166-C1BF3C7C7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" name="Rectangle 35">
                <a:extLst>
                  <a:ext uri="{FF2B5EF4-FFF2-40B4-BE49-F238E27FC236}">
                    <a16:creationId xmlns:a16="http://schemas.microsoft.com/office/drawing/2014/main" id="{42AA0D34-71B6-2A4D-ACBD-CCFBFF423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1C19BA48-B57B-C544-B4FC-6E906DFA3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" name="Rectangle 37">
                <a:extLst>
                  <a:ext uri="{FF2B5EF4-FFF2-40B4-BE49-F238E27FC236}">
                    <a16:creationId xmlns:a16="http://schemas.microsoft.com/office/drawing/2014/main" id="{B456A576-28AF-A147-B06E-156DB8C11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" name="Rectangle 38">
                <a:extLst>
                  <a:ext uri="{FF2B5EF4-FFF2-40B4-BE49-F238E27FC236}">
                    <a16:creationId xmlns:a16="http://schemas.microsoft.com/office/drawing/2014/main" id="{99179446-DF1E-7F4F-887F-E5320A369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" name="Rectangle 39">
                <a:extLst>
                  <a:ext uri="{FF2B5EF4-FFF2-40B4-BE49-F238E27FC236}">
                    <a16:creationId xmlns:a16="http://schemas.microsoft.com/office/drawing/2014/main" id="{BEA1D8E3-1D7F-4A49-9358-38F27BC6F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" name="Rectangle 40">
                <a:extLst>
                  <a:ext uri="{FF2B5EF4-FFF2-40B4-BE49-F238E27FC236}">
                    <a16:creationId xmlns:a16="http://schemas.microsoft.com/office/drawing/2014/main" id="{205319BF-78D9-0D4B-940B-6FD909D5D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id="{C7F584A8-BD0E-B646-A3EA-70EC7EC56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" name="Rectangle 42">
                <a:extLst>
                  <a:ext uri="{FF2B5EF4-FFF2-40B4-BE49-F238E27FC236}">
                    <a16:creationId xmlns:a16="http://schemas.microsoft.com/office/drawing/2014/main" id="{F18BD238-F06B-B640-B65D-F30C80AAC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" name="Rectangle 43">
                <a:extLst>
                  <a:ext uri="{FF2B5EF4-FFF2-40B4-BE49-F238E27FC236}">
                    <a16:creationId xmlns:a16="http://schemas.microsoft.com/office/drawing/2014/main" id="{CD4A3055-07F0-9D43-B5C2-3A4850AB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" name="Rectangle 44">
                <a:extLst>
                  <a:ext uri="{FF2B5EF4-FFF2-40B4-BE49-F238E27FC236}">
                    <a16:creationId xmlns:a16="http://schemas.microsoft.com/office/drawing/2014/main" id="{0F4B0FFB-180A-CB4C-8090-44C2FAF2F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" name="Rectangle 45">
                <a:extLst>
                  <a:ext uri="{FF2B5EF4-FFF2-40B4-BE49-F238E27FC236}">
                    <a16:creationId xmlns:a16="http://schemas.microsoft.com/office/drawing/2014/main" id="{FBB98AD1-C2EA-F249-903F-D2E1CF0DE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0" name="Rectangle 46">
                <a:extLst>
                  <a:ext uri="{FF2B5EF4-FFF2-40B4-BE49-F238E27FC236}">
                    <a16:creationId xmlns:a16="http://schemas.microsoft.com/office/drawing/2014/main" id="{284E8613-D033-FC42-8F26-A38EF4BCC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" name="Rectangle 47">
                <a:extLst>
                  <a:ext uri="{FF2B5EF4-FFF2-40B4-BE49-F238E27FC236}">
                    <a16:creationId xmlns:a16="http://schemas.microsoft.com/office/drawing/2014/main" id="{48298FB8-49A8-D240-B83C-BC4642A76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" name="Rectangle 48">
                <a:extLst>
                  <a:ext uri="{FF2B5EF4-FFF2-40B4-BE49-F238E27FC236}">
                    <a16:creationId xmlns:a16="http://schemas.microsoft.com/office/drawing/2014/main" id="{E0C2662B-7942-A445-84A4-25D0BFFF3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" name="Rectangle 49">
                <a:extLst>
                  <a:ext uri="{FF2B5EF4-FFF2-40B4-BE49-F238E27FC236}">
                    <a16:creationId xmlns:a16="http://schemas.microsoft.com/office/drawing/2014/main" id="{68701E1E-551C-C84B-AD07-6B00221F7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" name="Rectangle 50">
                <a:extLst>
                  <a:ext uri="{FF2B5EF4-FFF2-40B4-BE49-F238E27FC236}">
                    <a16:creationId xmlns:a16="http://schemas.microsoft.com/office/drawing/2014/main" id="{AD03C5A3-1427-8F42-90F9-8F975BA1C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" name="Rectangle 51">
                <a:extLst>
                  <a:ext uri="{FF2B5EF4-FFF2-40B4-BE49-F238E27FC236}">
                    <a16:creationId xmlns:a16="http://schemas.microsoft.com/office/drawing/2014/main" id="{D267D04A-0BED-D44F-9EEB-EB05F065C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6" name="Rectangle 52">
                <a:extLst>
                  <a:ext uri="{FF2B5EF4-FFF2-40B4-BE49-F238E27FC236}">
                    <a16:creationId xmlns:a16="http://schemas.microsoft.com/office/drawing/2014/main" id="{41C9329A-62FE-4642-AC73-7D2776D61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" name="Rectangle 53">
                <a:extLst>
                  <a:ext uri="{FF2B5EF4-FFF2-40B4-BE49-F238E27FC236}">
                    <a16:creationId xmlns:a16="http://schemas.microsoft.com/office/drawing/2014/main" id="{8B8786DB-7791-284E-9309-B1C9DF0BA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" name="Rectangle 54">
                <a:extLst>
                  <a:ext uri="{FF2B5EF4-FFF2-40B4-BE49-F238E27FC236}">
                    <a16:creationId xmlns:a16="http://schemas.microsoft.com/office/drawing/2014/main" id="{22471FAF-2B2D-694E-B305-592D1E567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9" name="Rectangle 55">
                <a:extLst>
                  <a:ext uri="{FF2B5EF4-FFF2-40B4-BE49-F238E27FC236}">
                    <a16:creationId xmlns:a16="http://schemas.microsoft.com/office/drawing/2014/main" id="{0F879ED5-E355-1243-86CB-FD73174C6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0523D222-0894-AB47-AA7A-E924E97F9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" name="Rectangle 57">
                <a:extLst>
                  <a:ext uri="{FF2B5EF4-FFF2-40B4-BE49-F238E27FC236}">
                    <a16:creationId xmlns:a16="http://schemas.microsoft.com/office/drawing/2014/main" id="{635DBDC2-8E2C-104C-BDDE-FF56825FF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" name="Rectangle 58">
                <a:extLst>
                  <a:ext uri="{FF2B5EF4-FFF2-40B4-BE49-F238E27FC236}">
                    <a16:creationId xmlns:a16="http://schemas.microsoft.com/office/drawing/2014/main" id="{20B0E5ED-5703-E147-963E-8900726B8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3" name="Rectangle 59">
                <a:extLst>
                  <a:ext uri="{FF2B5EF4-FFF2-40B4-BE49-F238E27FC236}">
                    <a16:creationId xmlns:a16="http://schemas.microsoft.com/office/drawing/2014/main" id="{D9F925E5-73D8-3C4D-B1CE-6020EEF95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0CFA8F00-B2AE-E045-A7A1-3F4122C45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A53B7B70-72D9-A840-9780-BB7E3F4C2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E6687126-CD2B-6843-80FC-56351FAAB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1022F97D-6A19-5F41-9F45-B6B3B5C41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" name="Rectangle 64">
              <a:extLst>
                <a:ext uri="{FF2B5EF4-FFF2-40B4-BE49-F238E27FC236}">
                  <a16:creationId xmlns:a16="http://schemas.microsoft.com/office/drawing/2014/main" id="{F25886B1-0E1A-B345-94B8-F0EA05B7D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65">
              <a:extLst>
                <a:ext uri="{FF2B5EF4-FFF2-40B4-BE49-F238E27FC236}">
                  <a16:creationId xmlns:a16="http://schemas.microsoft.com/office/drawing/2014/main" id="{7B88C915-B48A-C343-A5C2-8BF17F52D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8" name="Rectangle 66">
            <a:extLst>
              <a:ext uri="{FF2B5EF4-FFF2-40B4-BE49-F238E27FC236}">
                <a16:creationId xmlns:a16="http://schemas.microsoft.com/office/drawing/2014/main" id="{5349955B-5FFD-EF43-AEBA-EAE4259F0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Helvetica" pitchFamily="2" charset="0"/>
            </a:endParaRP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447800"/>
            <a:ext cx="7678737" cy="108108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64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7D9EB59D-8A85-5945-AAF9-E7E1E212F19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4783819D-3378-104A-84DE-0F821B6AB9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95FB429F-6C17-5C47-AF50-522E5E31B4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F2563D9-F4EC-ED44-AACB-9EDFCAD5A6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504515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275E44EA-4490-A343-8E43-E1E22905D2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482A09E3-1612-7A43-8ED2-4C49A3EBB9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8A7B8F07-C30F-E64A-BA6B-17AE2A12B7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53EA55-82D6-6842-8D6D-55AE7B41F3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865175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4525" y="533400"/>
            <a:ext cx="2039938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1538" y="533400"/>
            <a:ext cx="5970587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FF7E9420-D4F2-A747-9FDC-DC18970949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F233613A-DC4B-C840-BFC0-3523D4409C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5A0B971C-85FB-424D-BE8D-409F62365B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30D37-2165-3147-90D8-53F629DCA5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75955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FD5DC879-90ED-8944-B943-1558BAC15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34BB92EA-EFEE-2846-9DE8-A333809520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5A4A3DAF-F763-8146-86BD-7D79A7D066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F636B5-0E79-EA41-B350-A4DFC226C5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793065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A79541FD-1E3F-D54D-B463-65A7A5C41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EEECD9C4-4161-0C4B-A4E2-5517A38338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F64880FA-02E1-D745-984A-DDB3BFD5E3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59EEA5-BCBE-BF40-AF41-39B714E3AA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743167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A11F7FB7-7C68-6F4B-87C6-54FC4E4B1A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981C4B9C-BD2E-5F4F-A341-006FB551B6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93550CDC-3875-C246-AC30-D872DA667A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D179F-0297-A44A-B917-8409F25B99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867283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D9575D31-8B3D-4049-B2F3-F3C42BC5D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id="{13131873-37C5-294F-84E7-695BD82085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9">
            <a:extLst>
              <a:ext uri="{FF2B5EF4-FFF2-40B4-BE49-F238E27FC236}">
                <a16:creationId xmlns:a16="http://schemas.microsoft.com/office/drawing/2014/main" id="{3DAA219E-0437-4E40-8B12-4F51788F0E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010FE6-8806-624C-A321-41EE6CEF40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763960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7">
            <a:extLst>
              <a:ext uri="{FF2B5EF4-FFF2-40B4-BE49-F238E27FC236}">
                <a16:creationId xmlns:a16="http://schemas.microsoft.com/office/drawing/2014/main" id="{979DACC4-09EC-F14E-88E9-4967D22534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491A841C-AC75-F04B-8860-7C64292A31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8C44A223-80AD-924E-858A-B0B67A0966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E4AED-5F78-C54A-ACAB-A26CC19054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82756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>
            <a:extLst>
              <a:ext uri="{FF2B5EF4-FFF2-40B4-BE49-F238E27FC236}">
                <a16:creationId xmlns:a16="http://schemas.microsoft.com/office/drawing/2014/main" id="{55FE3ABB-4C6A-7742-8ECD-A167C105A0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id="{C7334187-6350-6C4F-9EEE-92CAEBF520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FE7552D3-2048-C748-B57A-F144B742EA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22ED2-01A5-DE47-A0B8-ABA1F855BD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75017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108C6F45-8B9D-1346-9F0D-3CEDA84DFE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C33DED2F-03E0-4047-AA2B-82BE7F5A52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0F9CCF2D-FBA0-5147-9993-88F097D0DD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503CD1-1B73-594F-936F-2843708E2C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85463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379DB0D3-0908-3C45-BC05-659FFEDB25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C635E456-6829-FB44-9DF6-DEAD13FA41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A7D37715-A7D1-C447-9DE9-4E7BEF0C81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9C061-177B-7440-9497-162B886A3A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698220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CD5EA121-97F9-EB46-97DA-5D5D4133F73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1032" name="Rectangle 3">
              <a:extLst>
                <a:ext uri="{FF2B5EF4-FFF2-40B4-BE49-F238E27FC236}">
                  <a16:creationId xmlns:a16="http://schemas.microsoft.com/office/drawing/2014/main" id="{CBD3C8EE-BABF-B34D-8A4A-1EAFD776BA0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3" name="Rectangle 4">
              <a:extLst>
                <a:ext uri="{FF2B5EF4-FFF2-40B4-BE49-F238E27FC236}">
                  <a16:creationId xmlns:a16="http://schemas.microsoft.com/office/drawing/2014/main" id="{B3BDBFF5-36BF-9340-9E39-7D802FE9F61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id="{9E9C537A-E458-C248-9BA9-2A4F0176E0D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5" name="Rectangle 6">
              <a:extLst>
                <a:ext uri="{FF2B5EF4-FFF2-40B4-BE49-F238E27FC236}">
                  <a16:creationId xmlns:a16="http://schemas.microsoft.com/office/drawing/2014/main" id="{821F4CDF-6E46-F446-89DA-E893297777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6" name="Rectangle 7">
              <a:extLst>
                <a:ext uri="{FF2B5EF4-FFF2-40B4-BE49-F238E27FC236}">
                  <a16:creationId xmlns:a16="http://schemas.microsoft.com/office/drawing/2014/main" id="{F0AA42CF-784D-4D4A-BCB2-90026138D3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B8666F66-6252-1244-B355-4A4BD0A2A66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8" name="Rectangle 9">
              <a:extLst>
                <a:ext uri="{FF2B5EF4-FFF2-40B4-BE49-F238E27FC236}">
                  <a16:creationId xmlns:a16="http://schemas.microsoft.com/office/drawing/2014/main" id="{F11C1FDF-919F-E748-957B-08BF95E3E77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9" name="Rectangle 10">
              <a:extLst>
                <a:ext uri="{FF2B5EF4-FFF2-40B4-BE49-F238E27FC236}">
                  <a16:creationId xmlns:a16="http://schemas.microsoft.com/office/drawing/2014/main" id="{0AC4A916-4967-7840-BE3A-B9AEF50E85E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0" name="Rectangle 11">
              <a:extLst>
                <a:ext uri="{FF2B5EF4-FFF2-40B4-BE49-F238E27FC236}">
                  <a16:creationId xmlns:a16="http://schemas.microsoft.com/office/drawing/2014/main" id="{C95E60CF-2791-084A-9F68-3C8E07C408E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1" name="Rectangle 12">
              <a:extLst>
                <a:ext uri="{FF2B5EF4-FFF2-40B4-BE49-F238E27FC236}">
                  <a16:creationId xmlns:a16="http://schemas.microsoft.com/office/drawing/2014/main" id="{7E517E36-D952-F443-8681-0AAACD646D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2" name="Rectangle 13">
              <a:extLst>
                <a:ext uri="{FF2B5EF4-FFF2-40B4-BE49-F238E27FC236}">
                  <a16:creationId xmlns:a16="http://schemas.microsoft.com/office/drawing/2014/main" id="{716DE293-B46E-2E4D-BC8C-E49C8E13DA9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3" name="Rectangle 14">
              <a:extLst>
                <a:ext uri="{FF2B5EF4-FFF2-40B4-BE49-F238E27FC236}">
                  <a16:creationId xmlns:a16="http://schemas.microsoft.com/office/drawing/2014/main" id="{C1EDCA37-1671-DB4A-A1BA-2A7F874155E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" name="Rectangle 15">
              <a:extLst>
                <a:ext uri="{FF2B5EF4-FFF2-40B4-BE49-F238E27FC236}">
                  <a16:creationId xmlns:a16="http://schemas.microsoft.com/office/drawing/2014/main" id="{FEC38F85-231D-CE42-A914-778A05D711B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" name="Rectangle 16">
              <a:extLst>
                <a:ext uri="{FF2B5EF4-FFF2-40B4-BE49-F238E27FC236}">
                  <a16:creationId xmlns:a16="http://schemas.microsoft.com/office/drawing/2014/main" id="{417EF3D3-3E4F-6949-8921-E1849C51C1F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6" name="Rectangle 17">
              <a:extLst>
                <a:ext uri="{FF2B5EF4-FFF2-40B4-BE49-F238E27FC236}">
                  <a16:creationId xmlns:a16="http://schemas.microsoft.com/office/drawing/2014/main" id="{1BE31FB4-2365-D043-95E4-3FCDAC1280C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7" name="Rectangle 18">
              <a:extLst>
                <a:ext uri="{FF2B5EF4-FFF2-40B4-BE49-F238E27FC236}">
                  <a16:creationId xmlns:a16="http://schemas.microsoft.com/office/drawing/2014/main" id="{F677F181-B9A6-D043-AE40-688D6FDF40B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8" name="Rectangle 19">
              <a:extLst>
                <a:ext uri="{FF2B5EF4-FFF2-40B4-BE49-F238E27FC236}">
                  <a16:creationId xmlns:a16="http://schemas.microsoft.com/office/drawing/2014/main" id="{92E70943-1CDF-0943-B3D6-B30ADF526CD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9" name="Rectangle 20">
              <a:extLst>
                <a:ext uri="{FF2B5EF4-FFF2-40B4-BE49-F238E27FC236}">
                  <a16:creationId xmlns:a16="http://schemas.microsoft.com/office/drawing/2014/main" id="{D96D2A6C-D748-A746-BE50-4E58DD32999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0" name="Rectangle 21">
              <a:extLst>
                <a:ext uri="{FF2B5EF4-FFF2-40B4-BE49-F238E27FC236}">
                  <a16:creationId xmlns:a16="http://schemas.microsoft.com/office/drawing/2014/main" id="{1742827B-90E8-8740-82C9-F955A5D3711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1" name="Rectangle 22">
              <a:extLst>
                <a:ext uri="{FF2B5EF4-FFF2-40B4-BE49-F238E27FC236}">
                  <a16:creationId xmlns:a16="http://schemas.microsoft.com/office/drawing/2014/main" id="{96B30130-75F9-D24B-9BDB-EB8E7389EC4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2" name="Rectangle 23">
              <a:extLst>
                <a:ext uri="{FF2B5EF4-FFF2-40B4-BE49-F238E27FC236}">
                  <a16:creationId xmlns:a16="http://schemas.microsoft.com/office/drawing/2014/main" id="{6BFEF2D8-485B-2C43-92FE-1300527CE66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3" name="Rectangle 24">
              <a:extLst>
                <a:ext uri="{FF2B5EF4-FFF2-40B4-BE49-F238E27FC236}">
                  <a16:creationId xmlns:a16="http://schemas.microsoft.com/office/drawing/2014/main" id="{961C61A3-159C-9B4B-B880-4CAA5192F63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4" name="Rectangle 25">
              <a:extLst>
                <a:ext uri="{FF2B5EF4-FFF2-40B4-BE49-F238E27FC236}">
                  <a16:creationId xmlns:a16="http://schemas.microsoft.com/office/drawing/2014/main" id="{9D9D588A-F01E-7C41-80E0-B2975B486B3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5" name="Rectangle 26">
              <a:extLst>
                <a:ext uri="{FF2B5EF4-FFF2-40B4-BE49-F238E27FC236}">
                  <a16:creationId xmlns:a16="http://schemas.microsoft.com/office/drawing/2014/main" id="{FAA0E056-941D-AF4D-83FA-44EA0E60943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6" name="Rectangle 27">
              <a:extLst>
                <a:ext uri="{FF2B5EF4-FFF2-40B4-BE49-F238E27FC236}">
                  <a16:creationId xmlns:a16="http://schemas.microsoft.com/office/drawing/2014/main" id="{730D0524-9BC1-BF44-97F0-027EBDF2408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7" name="Rectangle 28">
              <a:extLst>
                <a:ext uri="{FF2B5EF4-FFF2-40B4-BE49-F238E27FC236}">
                  <a16:creationId xmlns:a16="http://schemas.microsoft.com/office/drawing/2014/main" id="{788F13F2-76B6-BE4C-9EA7-89993817F2A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8" name="Rectangle 29">
              <a:extLst>
                <a:ext uri="{FF2B5EF4-FFF2-40B4-BE49-F238E27FC236}">
                  <a16:creationId xmlns:a16="http://schemas.microsoft.com/office/drawing/2014/main" id="{2CB90599-A6BC-A448-8FDB-9B0CFAAFFFC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9" name="Rectangle 30">
              <a:extLst>
                <a:ext uri="{FF2B5EF4-FFF2-40B4-BE49-F238E27FC236}">
                  <a16:creationId xmlns:a16="http://schemas.microsoft.com/office/drawing/2014/main" id="{63AFFB6C-F09B-EC48-AD1B-3B665B52DF1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0" name="Rectangle 31">
              <a:extLst>
                <a:ext uri="{FF2B5EF4-FFF2-40B4-BE49-F238E27FC236}">
                  <a16:creationId xmlns:a16="http://schemas.microsoft.com/office/drawing/2014/main" id="{78D1EE22-32CA-1B4C-B4E7-65A2E1225A5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1" name="Rectangle 32">
              <a:extLst>
                <a:ext uri="{FF2B5EF4-FFF2-40B4-BE49-F238E27FC236}">
                  <a16:creationId xmlns:a16="http://schemas.microsoft.com/office/drawing/2014/main" id="{399B86C0-B4FB-B746-A585-CE6535603A0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2" name="Rectangle 33">
              <a:extLst>
                <a:ext uri="{FF2B5EF4-FFF2-40B4-BE49-F238E27FC236}">
                  <a16:creationId xmlns:a16="http://schemas.microsoft.com/office/drawing/2014/main" id="{07186BA0-5503-1641-9E42-70DE54FDEB9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3" name="Rectangle 34">
              <a:extLst>
                <a:ext uri="{FF2B5EF4-FFF2-40B4-BE49-F238E27FC236}">
                  <a16:creationId xmlns:a16="http://schemas.microsoft.com/office/drawing/2014/main" id="{1CF497CE-D89E-1041-96F6-1C0C0D20E2B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4" name="Rectangle 35">
              <a:extLst>
                <a:ext uri="{FF2B5EF4-FFF2-40B4-BE49-F238E27FC236}">
                  <a16:creationId xmlns:a16="http://schemas.microsoft.com/office/drawing/2014/main" id="{E0D394BE-1B6C-6B4C-A43F-7E2219C320F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5" name="Rectangle 36">
              <a:extLst>
                <a:ext uri="{FF2B5EF4-FFF2-40B4-BE49-F238E27FC236}">
                  <a16:creationId xmlns:a16="http://schemas.microsoft.com/office/drawing/2014/main" id="{8C642F6E-007F-D14B-9336-7519F81707E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6" name="Rectangle 37">
              <a:extLst>
                <a:ext uri="{FF2B5EF4-FFF2-40B4-BE49-F238E27FC236}">
                  <a16:creationId xmlns:a16="http://schemas.microsoft.com/office/drawing/2014/main" id="{691B143F-47A0-D140-AD4B-AF9F893A32A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7" name="Rectangle 38">
              <a:extLst>
                <a:ext uri="{FF2B5EF4-FFF2-40B4-BE49-F238E27FC236}">
                  <a16:creationId xmlns:a16="http://schemas.microsoft.com/office/drawing/2014/main" id="{EF380865-CFCA-EC43-925E-9ACA6BA65A4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8" name="Rectangle 39">
              <a:extLst>
                <a:ext uri="{FF2B5EF4-FFF2-40B4-BE49-F238E27FC236}">
                  <a16:creationId xmlns:a16="http://schemas.microsoft.com/office/drawing/2014/main" id="{54569C81-485C-6E4E-AC1C-A473473D021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9" name="Rectangle 40">
              <a:extLst>
                <a:ext uri="{FF2B5EF4-FFF2-40B4-BE49-F238E27FC236}">
                  <a16:creationId xmlns:a16="http://schemas.microsoft.com/office/drawing/2014/main" id="{F75FFFB1-8244-9546-AD27-4EFF4B3F19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0" name="Rectangle 41">
              <a:extLst>
                <a:ext uri="{FF2B5EF4-FFF2-40B4-BE49-F238E27FC236}">
                  <a16:creationId xmlns:a16="http://schemas.microsoft.com/office/drawing/2014/main" id="{28E56AA1-18B9-564D-8B0B-366A66E7568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1" name="Rectangle 42">
              <a:extLst>
                <a:ext uri="{FF2B5EF4-FFF2-40B4-BE49-F238E27FC236}">
                  <a16:creationId xmlns:a16="http://schemas.microsoft.com/office/drawing/2014/main" id="{77708BC9-F519-2F40-84D1-E930FDAB613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2" name="Rectangle 43">
              <a:extLst>
                <a:ext uri="{FF2B5EF4-FFF2-40B4-BE49-F238E27FC236}">
                  <a16:creationId xmlns:a16="http://schemas.microsoft.com/office/drawing/2014/main" id="{EEEA33AE-0E52-EA4A-AFB4-C582C038E71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3" name="Rectangle 44">
              <a:extLst>
                <a:ext uri="{FF2B5EF4-FFF2-40B4-BE49-F238E27FC236}">
                  <a16:creationId xmlns:a16="http://schemas.microsoft.com/office/drawing/2014/main" id="{D082A789-3AD2-5841-83AE-A5FC16C5075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4" name="Rectangle 45">
              <a:extLst>
                <a:ext uri="{FF2B5EF4-FFF2-40B4-BE49-F238E27FC236}">
                  <a16:creationId xmlns:a16="http://schemas.microsoft.com/office/drawing/2014/main" id="{3C0288DB-FF16-F54E-AAA7-6083C485E48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5" name="Rectangle 46">
              <a:extLst>
                <a:ext uri="{FF2B5EF4-FFF2-40B4-BE49-F238E27FC236}">
                  <a16:creationId xmlns:a16="http://schemas.microsoft.com/office/drawing/2014/main" id="{C8FFF1B1-38BC-9547-8EFC-BD40E740188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6" name="Rectangle 47">
              <a:extLst>
                <a:ext uri="{FF2B5EF4-FFF2-40B4-BE49-F238E27FC236}">
                  <a16:creationId xmlns:a16="http://schemas.microsoft.com/office/drawing/2014/main" id="{D40B0881-7B5E-B14B-8B2E-550372AA39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7" name="Rectangle 48">
              <a:extLst>
                <a:ext uri="{FF2B5EF4-FFF2-40B4-BE49-F238E27FC236}">
                  <a16:creationId xmlns:a16="http://schemas.microsoft.com/office/drawing/2014/main" id="{C175F4E7-F9FD-9741-9088-D2A1503C26A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8" name="Rectangle 49">
              <a:extLst>
                <a:ext uri="{FF2B5EF4-FFF2-40B4-BE49-F238E27FC236}">
                  <a16:creationId xmlns:a16="http://schemas.microsoft.com/office/drawing/2014/main" id="{55B2F26F-A9EF-E048-9C5E-18F57D97A14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9" name="Rectangle 50">
              <a:extLst>
                <a:ext uri="{FF2B5EF4-FFF2-40B4-BE49-F238E27FC236}">
                  <a16:creationId xmlns:a16="http://schemas.microsoft.com/office/drawing/2014/main" id="{7E2666D5-6F5A-BE40-8DCF-55473D7F4E9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0" name="Rectangle 51">
              <a:extLst>
                <a:ext uri="{FF2B5EF4-FFF2-40B4-BE49-F238E27FC236}">
                  <a16:creationId xmlns:a16="http://schemas.microsoft.com/office/drawing/2014/main" id="{09430CCF-4712-8340-87EE-C91DDB7F9CD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1" name="Rectangle 52">
              <a:extLst>
                <a:ext uri="{FF2B5EF4-FFF2-40B4-BE49-F238E27FC236}">
                  <a16:creationId xmlns:a16="http://schemas.microsoft.com/office/drawing/2014/main" id="{9C368FD5-04D4-8140-A2FA-EA63874FA77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2" name="Rectangle 53">
              <a:extLst>
                <a:ext uri="{FF2B5EF4-FFF2-40B4-BE49-F238E27FC236}">
                  <a16:creationId xmlns:a16="http://schemas.microsoft.com/office/drawing/2014/main" id="{4A785FDC-CFA0-8445-A383-8BDDD132FF4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3" name="Rectangle 54">
              <a:extLst>
                <a:ext uri="{FF2B5EF4-FFF2-40B4-BE49-F238E27FC236}">
                  <a16:creationId xmlns:a16="http://schemas.microsoft.com/office/drawing/2014/main" id="{531C8206-694A-BB47-BEBE-572799C7FDF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4" name="Rectangle 55">
              <a:extLst>
                <a:ext uri="{FF2B5EF4-FFF2-40B4-BE49-F238E27FC236}">
                  <a16:creationId xmlns:a16="http://schemas.microsoft.com/office/drawing/2014/main" id="{7347E458-0A86-0846-B8C0-EE8E76A5532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" name="Rectangle 56">
              <a:extLst>
                <a:ext uri="{FF2B5EF4-FFF2-40B4-BE49-F238E27FC236}">
                  <a16:creationId xmlns:a16="http://schemas.microsoft.com/office/drawing/2014/main" id="{BF88865B-A137-2044-913F-2C2A0EA5644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6" name="Rectangle 57">
              <a:extLst>
                <a:ext uri="{FF2B5EF4-FFF2-40B4-BE49-F238E27FC236}">
                  <a16:creationId xmlns:a16="http://schemas.microsoft.com/office/drawing/2014/main" id="{DE94D8CC-9F9A-4547-8D0B-0F572C97544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7" name="Rectangle 58">
              <a:extLst>
                <a:ext uri="{FF2B5EF4-FFF2-40B4-BE49-F238E27FC236}">
                  <a16:creationId xmlns:a16="http://schemas.microsoft.com/office/drawing/2014/main" id="{12DA924B-D8DD-B949-B571-4A39D53658B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8" name="Rectangle 59">
              <a:extLst>
                <a:ext uri="{FF2B5EF4-FFF2-40B4-BE49-F238E27FC236}">
                  <a16:creationId xmlns:a16="http://schemas.microsoft.com/office/drawing/2014/main" id="{D37BEF2C-8C06-794B-BBAF-5EAF81B8514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9" name="Rectangle 60">
              <a:extLst>
                <a:ext uri="{FF2B5EF4-FFF2-40B4-BE49-F238E27FC236}">
                  <a16:creationId xmlns:a16="http://schemas.microsoft.com/office/drawing/2014/main" id="{4476D152-4A29-FB42-B7D0-6D905A8003B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0" name="Rectangle 61">
              <a:extLst>
                <a:ext uri="{FF2B5EF4-FFF2-40B4-BE49-F238E27FC236}">
                  <a16:creationId xmlns:a16="http://schemas.microsoft.com/office/drawing/2014/main" id="{1D05E227-70E9-A14E-998E-838318B46D4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1" name="Rectangle 62">
              <a:extLst>
                <a:ext uri="{FF2B5EF4-FFF2-40B4-BE49-F238E27FC236}">
                  <a16:creationId xmlns:a16="http://schemas.microsoft.com/office/drawing/2014/main" id="{35ACDBEC-EE10-5A43-A1C5-3DD75F5CD84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2" name="Rectangle 63">
              <a:extLst>
                <a:ext uri="{FF2B5EF4-FFF2-40B4-BE49-F238E27FC236}">
                  <a16:creationId xmlns:a16="http://schemas.microsoft.com/office/drawing/2014/main" id="{B3220DB2-9EEA-3642-B37B-8CB6DFA1E62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3" name="Rectangle 64">
              <a:extLst>
                <a:ext uri="{FF2B5EF4-FFF2-40B4-BE49-F238E27FC236}">
                  <a16:creationId xmlns:a16="http://schemas.microsoft.com/office/drawing/2014/main" id="{0F10D1CA-EDF0-8043-A248-29CFAD0F8383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" name="Rectangle 65">
            <a:extLst>
              <a:ext uri="{FF2B5EF4-FFF2-40B4-BE49-F238E27FC236}">
                <a16:creationId xmlns:a16="http://schemas.microsoft.com/office/drawing/2014/main" id="{0E3CFE24-04D5-3A4B-83B8-1ABFE0E0D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533400"/>
            <a:ext cx="8162925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6">
            <a:extLst>
              <a:ext uri="{FF2B5EF4-FFF2-40B4-BE49-F238E27FC236}">
                <a16:creationId xmlns:a16="http://schemas.microsoft.com/office/drawing/2014/main" id="{76744F4E-AD52-E548-9400-78F66240C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39" name="Rectangle 67">
            <a:extLst>
              <a:ext uri="{FF2B5EF4-FFF2-40B4-BE49-F238E27FC236}">
                <a16:creationId xmlns:a16="http://schemas.microsoft.com/office/drawing/2014/main" id="{E7B9CA4E-A4D8-5C47-8C91-77ADD24B1E1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40" name="Rectangle 68">
            <a:extLst>
              <a:ext uri="{FF2B5EF4-FFF2-40B4-BE49-F238E27FC236}">
                <a16:creationId xmlns:a16="http://schemas.microsoft.com/office/drawing/2014/main" id="{A6007694-77EC-5142-8C2A-DF1119D58E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41" name="Rectangle 69">
            <a:extLst>
              <a:ext uri="{FF2B5EF4-FFF2-40B4-BE49-F238E27FC236}">
                <a16:creationId xmlns:a16="http://schemas.microsoft.com/office/drawing/2014/main" id="{CCC65216-D583-E64A-8842-29C303EAEC5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Helvetica" pitchFamily="2" charset="0"/>
              </a:defRPr>
            </a:lvl1pPr>
          </a:lstStyle>
          <a:p>
            <a:fld id="{C9101F7A-40ED-C740-9E96-E555CA0BC5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ransition>
    <p:zo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5AE2D5BB-1FBF-7A4D-BFC8-8558CB1A9F7F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774700" y="4741863"/>
            <a:ext cx="7772400" cy="1143000"/>
          </a:xfrm>
        </p:spPr>
        <p:txBody>
          <a:bodyPr/>
          <a:lstStyle/>
          <a:p>
            <a:pPr algn="ctr" eaLnBrk="1" hangingPunct="1"/>
            <a:r>
              <a:rPr lang="nl-NL" altLang="en-US" dirty="0">
                <a:ea typeface="ＭＳ Ｐゴシック" panose="020B0600070205080204" pitchFamily="34" charset="-128"/>
              </a:rPr>
              <a:t>Beginselen van programmeren</a:t>
            </a:r>
            <a:br>
              <a:rPr lang="nl-NL" altLang="en-US" dirty="0">
                <a:ea typeface="ＭＳ Ｐゴシック" panose="020B0600070205080204" pitchFamily="34" charset="-128"/>
              </a:rPr>
            </a:br>
            <a:r>
              <a:rPr lang="nl-NL" altLang="en-US" dirty="0">
                <a:ea typeface="ＭＳ Ｐゴシック" panose="020B0600070205080204" pitchFamily="34" charset="-128"/>
              </a:rPr>
              <a:t>Les 5.1</a:t>
            </a:r>
            <a:br>
              <a:rPr lang="nl-NL" altLang="en-US" dirty="0">
                <a:ea typeface="ＭＳ Ｐゴシック" panose="020B0600070205080204" pitchFamily="34" charset="-128"/>
              </a:rPr>
            </a:br>
            <a:r>
              <a:rPr lang="nl-NL" altLang="en-US" dirty="0">
                <a:ea typeface="ＭＳ Ｐゴシック" panose="020B0600070205080204" pitchFamily="34" charset="-128"/>
              </a:rPr>
              <a:t>Functies</a:t>
            </a: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80A47542-CA53-084A-8C05-1FA89CD1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3. </a:t>
            </a:r>
            <a:r>
              <a:rPr lang="en-US" altLang="en-US" dirty="0" err="1">
                <a:ea typeface="ＭＳ Ｐゴシック" panose="020B0600070205080204" pitchFamily="34" charset="-128"/>
              </a:rPr>
              <a:t>Functies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definiëren</a:t>
            </a:r>
            <a:r>
              <a:rPr lang="en-US" altLang="en-US" sz="2400" dirty="0">
                <a:ea typeface="ＭＳ Ｐゴシック" panose="020B0600070205080204" pitchFamily="34" charset="-128"/>
              </a:rPr>
              <a:t> 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vervolg</a:t>
            </a:r>
            <a:r>
              <a:rPr lang="en-US" altLang="en-US" sz="2400" dirty="0">
                <a:ea typeface="ＭＳ Ｐゴシック" panose="020B0600070205080204" pitchFamily="34" charset="-128"/>
              </a:rPr>
              <a:t>)</a:t>
            </a:r>
            <a:endParaRPr lang="nl-NL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4754" name="Content Placeholder 2">
            <a:extLst>
              <a:ext uri="{FF2B5EF4-FFF2-40B4-BE49-F238E27FC236}">
                <a16:creationId xmlns:a16="http://schemas.microsoft.com/office/drawing/2014/main" id="{B886E882-3341-0741-90DA-74AB7B054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Meervoudige teruggeefwaarden</a:t>
            </a:r>
          </a:p>
          <a:p>
            <a:r>
              <a:rPr lang="nl-NL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Algemeen gangbaar in Python: teruggeefwaarde = </a:t>
            </a:r>
            <a:r>
              <a:rPr lang="nl-NL" altLang="en-US" sz="24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tuple</a:t>
            </a:r>
            <a:endParaRPr lang="nl-NL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09F0AB-2820-DA46-8E73-6C3F47DA9062}"/>
              </a:ext>
            </a:extLst>
          </p:cNvPr>
          <p:cNvSpPr txBox="1">
            <a:spLocks/>
          </p:cNvSpPr>
          <p:nvPr/>
        </p:nvSpPr>
        <p:spPr bwMode="auto">
          <a:xfrm>
            <a:off x="1598613" y="2968625"/>
            <a:ext cx="7424737" cy="388937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nl-NL" sz="2000" b="1">
                <a:latin typeface="Consolas" charset="0"/>
                <a:cs typeface="Consolas" charset="0"/>
              </a:rPr>
              <a:t>def readDate() :</a:t>
            </a:r>
          </a:p>
          <a:p>
            <a:pPr>
              <a:defRPr/>
            </a:pPr>
            <a:r>
              <a:rPr lang="nl-NL" sz="2000" b="1">
                <a:latin typeface="Consolas" charset="0"/>
                <a:cs typeface="Consolas" charset="0"/>
              </a:rPr>
              <a:t>    print("Enter a date:")</a:t>
            </a:r>
          </a:p>
          <a:p>
            <a:pPr>
              <a:defRPr/>
            </a:pPr>
            <a:r>
              <a:rPr lang="nl-NL" sz="2000" b="1">
                <a:latin typeface="Consolas" charset="0"/>
                <a:cs typeface="Consolas" charset="0"/>
              </a:rPr>
              <a:t>    month = int(input(" month: "))</a:t>
            </a:r>
          </a:p>
          <a:p>
            <a:pPr>
              <a:defRPr/>
            </a:pPr>
            <a:r>
              <a:rPr lang="nl-NL" sz="2000" b="1">
                <a:latin typeface="Consolas" charset="0"/>
                <a:cs typeface="Consolas" charset="0"/>
              </a:rPr>
              <a:t>    day = int(input(" day: "))</a:t>
            </a:r>
          </a:p>
          <a:p>
            <a:pPr>
              <a:defRPr/>
            </a:pPr>
            <a:r>
              <a:rPr lang="nl-NL" sz="2000" b="1">
                <a:latin typeface="Consolas" charset="0"/>
                <a:cs typeface="Consolas" charset="0"/>
              </a:rPr>
              <a:t>    year = int(input(" year: "))</a:t>
            </a:r>
          </a:p>
          <a:p>
            <a:pPr>
              <a:defRPr/>
            </a:pPr>
            <a:r>
              <a:rPr lang="nl-NL" sz="2000" b="1">
                <a:latin typeface="Consolas" charset="0"/>
                <a:cs typeface="Consolas" charset="0"/>
              </a:rPr>
              <a:t>    </a:t>
            </a:r>
            <a:r>
              <a:rPr lang="nl-NL" sz="2000" b="1">
                <a:solidFill>
                  <a:srgbClr val="0033CC"/>
                </a:solidFill>
                <a:latin typeface="Consolas" charset="0"/>
                <a:cs typeface="Consolas" charset="0"/>
              </a:rPr>
              <a:t>return (month, day, year) </a:t>
            </a:r>
            <a:r>
              <a:rPr lang="nl-NL" sz="2000" b="1">
                <a:latin typeface="Consolas" charset="0"/>
                <a:cs typeface="Consolas" charset="0"/>
              </a:rPr>
              <a:t># Returns a tuple.</a:t>
            </a:r>
          </a:p>
          <a:p>
            <a:pPr>
              <a:defRPr/>
            </a:pPr>
            <a:endParaRPr lang="nl-NL" sz="2000" b="1">
              <a:latin typeface="Consolas" charset="0"/>
              <a:cs typeface="Consolas" charset="0"/>
            </a:endParaRPr>
          </a:p>
          <a:p>
            <a:pPr>
              <a:defRPr/>
            </a:pPr>
            <a:r>
              <a:rPr lang="nl-NL" sz="2000" b="1">
                <a:latin typeface="Consolas" charset="0"/>
                <a:cs typeface="Consolas" charset="0"/>
              </a:rPr>
              <a:t># Function call: assign entire value to a tuple</a:t>
            </a:r>
          </a:p>
          <a:p>
            <a:pPr>
              <a:defRPr/>
            </a:pPr>
            <a:r>
              <a:rPr lang="nl-NL" sz="2000" b="1">
                <a:solidFill>
                  <a:srgbClr val="0033CC"/>
                </a:solidFill>
                <a:latin typeface="Consolas" charset="0"/>
                <a:cs typeface="Consolas" charset="0"/>
              </a:rPr>
              <a:t>date = readDate()</a:t>
            </a:r>
          </a:p>
          <a:p>
            <a:pPr>
              <a:defRPr/>
            </a:pPr>
            <a:endParaRPr lang="nl-NL" sz="2000" b="1">
              <a:latin typeface="Consolas" charset="0"/>
              <a:cs typeface="Consolas" charset="0"/>
            </a:endParaRPr>
          </a:p>
          <a:p>
            <a:pPr>
              <a:defRPr/>
            </a:pPr>
            <a:r>
              <a:rPr lang="nl-NL" sz="2000" b="1">
                <a:latin typeface="Consolas" charset="0"/>
                <a:cs typeface="Consolas" charset="0"/>
              </a:rPr>
              <a:t># Function call: use tuple assignment: </a:t>
            </a:r>
          </a:p>
          <a:p>
            <a:pPr>
              <a:defRPr/>
            </a:pPr>
            <a:r>
              <a:rPr lang="nl-NL" sz="2000" b="1">
                <a:solidFill>
                  <a:srgbClr val="0033CC"/>
                </a:solidFill>
                <a:latin typeface="Consolas" charset="0"/>
                <a:cs typeface="Consolas" charset="0"/>
              </a:rPr>
              <a:t>(month, day, year)  = readDate()</a:t>
            </a:r>
          </a:p>
        </p:txBody>
      </p:sp>
      <p:sp>
        <p:nvSpPr>
          <p:cNvPr id="74756" name="Slide Number Placeholder 1">
            <a:extLst>
              <a:ext uri="{FF2B5EF4-FFF2-40B4-BE49-F238E27FC236}">
                <a16:creationId xmlns:a16="http://schemas.microsoft.com/office/drawing/2014/main" id="{F4BBBA52-58B8-C047-9761-AC2EE79C3C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9FC40E-DDB7-D545-A9AA-7A8883237C50}" type="slidenum">
              <a:rPr lang="nl-NL" altLang="en-US">
                <a:latin typeface="Helvetica" pitchFamily="2" charset="0"/>
              </a:rPr>
              <a:pPr/>
              <a:t>10</a:t>
            </a:fld>
            <a:endParaRPr lang="nl-NL" alt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05269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A044C537-B4A5-E041-BA0D-A9690BC0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Tuples</a:t>
            </a:r>
          </a:p>
        </p:txBody>
      </p:sp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52883B42-B04B-DE41-B76B-173460E34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Een </a:t>
            </a:r>
            <a:r>
              <a:rPr lang="nl-NL" altLang="en-US" sz="2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tuple</a:t>
            </a:r>
            <a:r>
              <a:rPr lang="nl-NL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: zoals een lijst, maar eens gecreëerd kan de inhoud niet wijzigen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54ABE0-D43E-EA4C-A494-68BC4F44767D}"/>
              </a:ext>
            </a:extLst>
          </p:cNvPr>
          <p:cNvSpPr txBox="1">
            <a:spLocks/>
          </p:cNvSpPr>
          <p:nvPr/>
        </p:nvSpPr>
        <p:spPr bwMode="auto">
          <a:xfrm>
            <a:off x="2530475" y="3644900"/>
            <a:ext cx="3049588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nl-NL" sz="2000" b="1">
                <a:latin typeface="Consolas" charset="0"/>
                <a:cs typeface="Consolas" charset="0"/>
              </a:rPr>
              <a:t>triple = (5, 10, 15)</a:t>
            </a:r>
            <a:endParaRPr lang="nl-NL" sz="2000" b="1">
              <a:solidFill>
                <a:srgbClr val="0033CC"/>
              </a:solidFill>
              <a:latin typeface="Consolas" charset="0"/>
              <a:cs typeface="Consolas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43BC21-782F-EF4F-85F9-A13FB2F34092}"/>
              </a:ext>
            </a:extLst>
          </p:cNvPr>
          <p:cNvSpPr txBox="1">
            <a:spLocks/>
          </p:cNvSpPr>
          <p:nvPr/>
        </p:nvSpPr>
        <p:spPr bwMode="auto">
          <a:xfrm>
            <a:off x="2484438" y="4581525"/>
            <a:ext cx="28956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nl-NL" sz="2000" b="1">
                <a:latin typeface="Consolas" charset="0"/>
                <a:cs typeface="Consolas" charset="0"/>
              </a:rPr>
              <a:t>triple = 5, 10, 15</a:t>
            </a:r>
            <a:endParaRPr lang="nl-NL" sz="2000" b="1">
              <a:solidFill>
                <a:srgbClr val="0033CC"/>
              </a:solidFill>
              <a:latin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296165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037554-FA1C-0548-A927-910EBB82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4. </a:t>
            </a:r>
            <a:r>
              <a:rPr lang="en-US" altLang="en-US" dirty="0" err="1">
                <a:ea typeface="ＭＳ Ｐゴシック" panose="020B0600070205080204" pitchFamily="34" charset="-128"/>
              </a:rPr>
              <a:t>Lijsten</a:t>
            </a:r>
            <a:r>
              <a:rPr lang="en-US" altLang="en-US" dirty="0">
                <a:ea typeface="ＭＳ Ｐゴシック" panose="020B0600070205080204" pitchFamily="34" charset="-128"/>
              </a:rPr>
              <a:t> in </a:t>
            </a:r>
            <a:r>
              <a:rPr lang="en-US" altLang="en-US" dirty="0" err="1">
                <a:ea typeface="ＭＳ Ｐゴシック" panose="020B0600070205080204" pitchFamily="34" charset="-128"/>
              </a:rPr>
              <a:t>functies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ABC2-5395-8D45-85A9-87C9C269C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48279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AA65726E-774C-D245-9641-AD982D7B0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84188"/>
            <a:ext cx="8162925" cy="1090612"/>
          </a:xfrm>
        </p:spPr>
        <p:txBody>
          <a:bodyPr/>
          <a:lstStyle/>
          <a:p>
            <a:r>
              <a:rPr lang="nl-NL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Functie met lijst als parameter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270685-4098-F14D-B7C7-DA59CFF8AA45}"/>
              </a:ext>
            </a:extLst>
          </p:cNvPr>
          <p:cNvSpPr txBox="1">
            <a:spLocks/>
          </p:cNvSpPr>
          <p:nvPr/>
        </p:nvSpPr>
        <p:spPr bwMode="auto">
          <a:xfrm>
            <a:off x="901700" y="2443163"/>
            <a:ext cx="6400800" cy="210502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nl-NL" sz="2000" b="1">
                <a:latin typeface="Consolas" charset="0"/>
                <a:cs typeface="Consolas" charset="0"/>
              </a:rPr>
              <a:t>def sum(</a:t>
            </a:r>
            <a:r>
              <a:rPr lang="nl-NL" sz="2000" b="1">
                <a:solidFill>
                  <a:srgbClr val="0033CC"/>
                </a:solidFill>
                <a:latin typeface="Consolas" charset="0"/>
                <a:cs typeface="Consolas" charset="0"/>
              </a:rPr>
              <a:t>values</a:t>
            </a:r>
            <a:r>
              <a:rPr lang="nl-NL" sz="2000" b="1">
                <a:latin typeface="Consolas" charset="0"/>
                <a:cs typeface="Consolas" charset="0"/>
              </a:rPr>
              <a:t>) :</a:t>
            </a:r>
          </a:p>
          <a:p>
            <a:pPr>
              <a:defRPr/>
            </a:pPr>
            <a:r>
              <a:rPr lang="nl-NL" sz="2000" b="1">
                <a:latin typeface="Consolas" charset="0"/>
                <a:cs typeface="Consolas" charset="0"/>
              </a:rPr>
              <a:t>    total = 0</a:t>
            </a:r>
          </a:p>
          <a:p>
            <a:pPr>
              <a:defRPr/>
            </a:pPr>
            <a:r>
              <a:rPr lang="nl-NL" sz="2000" b="1">
                <a:latin typeface="Consolas" charset="0"/>
                <a:cs typeface="Consolas" charset="0"/>
              </a:rPr>
              <a:t>    for element in values :</a:t>
            </a:r>
          </a:p>
          <a:p>
            <a:pPr>
              <a:defRPr/>
            </a:pPr>
            <a:r>
              <a:rPr lang="nl-NL" sz="2000" b="1">
                <a:latin typeface="Consolas" charset="0"/>
                <a:cs typeface="Consolas" charset="0"/>
              </a:rPr>
              <a:t>        total = total + element</a:t>
            </a:r>
          </a:p>
          <a:p>
            <a:pPr>
              <a:defRPr/>
            </a:pPr>
            <a:r>
              <a:rPr lang="nl-NL" sz="2000" b="1">
                <a:latin typeface="Consolas" charset="0"/>
                <a:cs typeface="Consolas" charset="0"/>
              </a:rPr>
              <a:t>    return total</a:t>
            </a:r>
            <a:endParaRPr lang="nl-NL" sz="2000" b="1">
              <a:solidFill>
                <a:srgbClr val="0033CC"/>
              </a:solidFill>
              <a:latin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817479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4E18F707-4364-A14E-8FFF-88089366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Functie die waarden in lijst wijzigt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B377A0-B2D2-E645-ACEF-7D1C8E22DD8B}"/>
              </a:ext>
            </a:extLst>
          </p:cNvPr>
          <p:cNvSpPr txBox="1">
            <a:spLocks/>
          </p:cNvSpPr>
          <p:nvPr/>
        </p:nvSpPr>
        <p:spPr bwMode="auto">
          <a:xfrm>
            <a:off x="1042988" y="2708275"/>
            <a:ext cx="6400800" cy="1143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nl-NL" sz="2000" b="1" dirty="0" err="1">
                <a:latin typeface="Consolas"/>
                <a:cs typeface="Consolas"/>
              </a:rPr>
              <a:t>def</a:t>
            </a:r>
            <a:r>
              <a:rPr lang="nl-NL" sz="2000" b="1" dirty="0">
                <a:latin typeface="Consolas"/>
                <a:cs typeface="Consolas"/>
              </a:rPr>
              <a:t> </a:t>
            </a:r>
            <a:r>
              <a:rPr lang="nl-NL" sz="2000" b="1" dirty="0" err="1">
                <a:latin typeface="Consolas"/>
                <a:cs typeface="Consolas"/>
              </a:rPr>
              <a:t>multiply</a:t>
            </a:r>
            <a:r>
              <a:rPr lang="nl-NL" sz="2000" b="1" dirty="0">
                <a:latin typeface="Consolas"/>
                <a:cs typeface="Consolas"/>
              </a:rPr>
              <a:t> (</a:t>
            </a:r>
            <a:r>
              <a:rPr lang="nl-NL" sz="2000" b="1" dirty="0" err="1">
                <a:solidFill>
                  <a:srgbClr val="0033CC"/>
                </a:solidFill>
                <a:latin typeface="Consolas"/>
                <a:cs typeface="Consolas"/>
              </a:rPr>
              <a:t>values</a:t>
            </a:r>
            <a:r>
              <a:rPr lang="nl-NL" sz="2000" b="1" dirty="0">
                <a:latin typeface="Consolas"/>
                <a:cs typeface="Consolas"/>
              </a:rPr>
              <a:t>, factor) :</a:t>
            </a:r>
          </a:p>
          <a:p>
            <a:pPr>
              <a:defRPr/>
            </a:pPr>
            <a:r>
              <a:rPr lang="nl-NL" sz="2000" b="1" dirty="0">
                <a:latin typeface="Consolas"/>
                <a:cs typeface="Consolas"/>
              </a:rPr>
              <a:t>    </a:t>
            </a:r>
            <a:r>
              <a:rPr lang="nl-NL" sz="2000" b="1" dirty="0" err="1">
                <a:latin typeface="Consolas"/>
                <a:cs typeface="Consolas"/>
              </a:rPr>
              <a:t>for</a:t>
            </a:r>
            <a:r>
              <a:rPr lang="nl-NL" sz="2000" b="1" dirty="0">
                <a:latin typeface="Consolas"/>
                <a:cs typeface="Consolas"/>
              </a:rPr>
              <a:t> i in range(</a:t>
            </a:r>
            <a:r>
              <a:rPr lang="nl-NL" sz="2000" b="1" dirty="0" err="1">
                <a:latin typeface="Consolas"/>
                <a:cs typeface="Consolas"/>
              </a:rPr>
              <a:t>len</a:t>
            </a:r>
            <a:r>
              <a:rPr lang="nl-NL" sz="2000" b="1" dirty="0">
                <a:latin typeface="Consolas"/>
                <a:cs typeface="Consolas"/>
              </a:rPr>
              <a:t>(</a:t>
            </a:r>
            <a:r>
              <a:rPr lang="nl-NL" sz="2000" b="1" dirty="0" err="1">
                <a:latin typeface="Consolas"/>
                <a:cs typeface="Consolas"/>
              </a:rPr>
              <a:t>values</a:t>
            </a:r>
            <a:r>
              <a:rPr lang="nl-NL" sz="2000" b="1" dirty="0">
                <a:latin typeface="Consolas"/>
                <a:cs typeface="Consolas"/>
              </a:rPr>
              <a:t>)) :</a:t>
            </a:r>
          </a:p>
          <a:p>
            <a:pPr>
              <a:defRPr/>
            </a:pPr>
            <a:r>
              <a:rPr lang="nl-NL" sz="2000" b="1" dirty="0">
                <a:solidFill>
                  <a:srgbClr val="0033CC"/>
                </a:solidFill>
                <a:latin typeface="Consolas"/>
                <a:cs typeface="Consolas"/>
              </a:rPr>
              <a:t>        </a:t>
            </a:r>
            <a:r>
              <a:rPr lang="nl-NL" sz="2000" b="1" dirty="0" err="1">
                <a:solidFill>
                  <a:srgbClr val="0033CC"/>
                </a:solidFill>
                <a:latin typeface="Consolas"/>
                <a:cs typeface="Consolas"/>
              </a:rPr>
              <a:t>values</a:t>
            </a:r>
            <a:r>
              <a:rPr lang="nl-NL" sz="2000" b="1" dirty="0">
                <a:solidFill>
                  <a:srgbClr val="0033CC"/>
                </a:solidFill>
                <a:latin typeface="Consolas"/>
                <a:cs typeface="Consolas"/>
              </a:rPr>
              <a:t>[i] = </a:t>
            </a:r>
            <a:r>
              <a:rPr lang="nl-NL" sz="2000" b="1" dirty="0" err="1">
                <a:solidFill>
                  <a:srgbClr val="0033CC"/>
                </a:solidFill>
                <a:latin typeface="Consolas"/>
                <a:cs typeface="Consolas"/>
              </a:rPr>
              <a:t>values</a:t>
            </a:r>
            <a:r>
              <a:rPr lang="nl-NL" sz="2000" b="1" dirty="0">
                <a:solidFill>
                  <a:srgbClr val="0033CC"/>
                </a:solidFill>
                <a:latin typeface="Consolas"/>
                <a:cs typeface="Consolas"/>
              </a:rPr>
              <a:t>[i] * factor</a:t>
            </a:r>
          </a:p>
        </p:txBody>
      </p:sp>
    </p:spTree>
    <p:extLst>
      <p:ext uri="{BB962C8B-B14F-4D97-AF65-F5344CB8AC3E}">
        <p14:creationId xmlns:p14="http://schemas.microsoft.com/office/powerpoint/2010/main" val="76570327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 bldLvl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U:\PC\publisher\2013 wiley slides\Ch 5-9, FM\Chapter  6\Media\Illustrations\py_06_08_300dpi.jpg">
            <a:extLst>
              <a:ext uri="{FF2B5EF4-FFF2-40B4-BE49-F238E27FC236}">
                <a16:creationId xmlns:a16="http://schemas.microsoft.com/office/drawing/2014/main" id="{F407E3EB-36A4-3D4D-8D8C-356C8DA1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8" t="1408" r="12027" b="78540"/>
          <a:stretch>
            <a:fillRect/>
          </a:stretch>
        </p:blipFill>
        <p:spPr bwMode="auto">
          <a:xfrm>
            <a:off x="611188" y="476250"/>
            <a:ext cx="4084637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4" descr="U:\PC\publisher\2013 wiley slides\Ch 5-9, FM\Chapter  6\Media\Illustrations\py_06_08_300dpi.jpg">
            <a:extLst>
              <a:ext uri="{FF2B5EF4-FFF2-40B4-BE49-F238E27FC236}">
                <a16:creationId xmlns:a16="http://schemas.microsoft.com/office/drawing/2014/main" id="{252CEFCA-ADF2-8343-A944-E8504EE5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1" t="25798" r="12328" b="53329"/>
          <a:stretch>
            <a:fillRect/>
          </a:stretch>
        </p:blipFill>
        <p:spPr bwMode="auto">
          <a:xfrm>
            <a:off x="684213" y="4221163"/>
            <a:ext cx="37179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A86172-5ABD-904D-8669-CE00D5461429}"/>
              </a:ext>
            </a:extLst>
          </p:cNvPr>
          <p:cNvSpPr txBox="1">
            <a:spLocks/>
          </p:cNvSpPr>
          <p:nvPr/>
        </p:nvSpPr>
        <p:spPr bwMode="auto">
          <a:xfrm>
            <a:off x="684213" y="3141663"/>
            <a:ext cx="755015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/>
              <a:t># Function call</a:t>
            </a:r>
          </a:p>
          <a:p>
            <a:pPr>
              <a:defRPr/>
            </a:pPr>
            <a:r>
              <a:rPr lang="en-US" sz="2000" dirty="0"/>
              <a:t>multiply(</a:t>
            </a:r>
            <a:r>
              <a:rPr lang="en-US" sz="2000" dirty="0">
                <a:solidFill>
                  <a:srgbClr val="0033CC"/>
                </a:solidFill>
              </a:rPr>
              <a:t>scores, 10</a:t>
            </a:r>
            <a:r>
              <a:rPr lang="en-US" sz="2000" dirty="0"/>
              <a:t>)</a:t>
            </a:r>
          </a:p>
        </p:txBody>
      </p:sp>
      <p:sp>
        <p:nvSpPr>
          <p:cNvPr id="68613" name="TextBox 1">
            <a:extLst>
              <a:ext uri="{FF2B5EF4-FFF2-40B4-BE49-F238E27FC236}">
                <a16:creationId xmlns:a16="http://schemas.microsoft.com/office/drawing/2014/main" id="{252E91B8-2FA3-754E-8BAF-B2C4C59CF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613" y="4149725"/>
            <a:ext cx="36877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latin typeface="Consolas" panose="020B0609020204030204" pitchFamily="49" charset="0"/>
              </a:rPr>
              <a:t>Values</a:t>
            </a:r>
            <a:r>
              <a:rPr lang="en-US" altLang="en-US" sz="2400"/>
              <a:t> en </a:t>
            </a:r>
            <a:r>
              <a:rPr lang="en-US" altLang="en-US" sz="2400">
                <a:latin typeface="Consolas" panose="020B0609020204030204" pitchFamily="49" charset="0"/>
              </a:rPr>
              <a:t>scores</a:t>
            </a:r>
            <a:r>
              <a:rPr lang="en-US" altLang="en-US" sz="2400"/>
              <a:t> zijn</a:t>
            </a:r>
          </a:p>
          <a:p>
            <a:r>
              <a:rPr lang="en-US" altLang="en-US" sz="2400"/>
              <a:t> referenties naar dezelfde</a:t>
            </a:r>
          </a:p>
          <a:p>
            <a:r>
              <a:rPr lang="en-US" altLang="en-US" sz="2400"/>
              <a:t> lijst</a:t>
            </a:r>
          </a:p>
        </p:txBody>
      </p:sp>
    </p:spTree>
    <p:extLst>
      <p:ext uri="{BB962C8B-B14F-4D97-AF65-F5344CB8AC3E}">
        <p14:creationId xmlns:p14="http://schemas.microsoft.com/office/powerpoint/2010/main" val="1130163190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Content Placeholder 2">
            <a:extLst>
              <a:ext uri="{FF2B5EF4-FFF2-40B4-BE49-F238E27FC236}">
                <a16:creationId xmlns:a16="http://schemas.microsoft.com/office/drawing/2014/main" id="{8A9FFF9C-9E63-354D-B12E-1735738DA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620713"/>
            <a:ext cx="8110537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nl-NL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De functie multiply vermenigvuldigt elk lijstelement met 10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38B738-EDD5-9947-BD0E-611C950B5354}"/>
              </a:ext>
            </a:extLst>
          </p:cNvPr>
          <p:cNvSpPr txBox="1">
            <a:spLocks/>
          </p:cNvSpPr>
          <p:nvPr/>
        </p:nvSpPr>
        <p:spPr bwMode="auto">
          <a:xfrm>
            <a:off x="762000" y="2643188"/>
            <a:ext cx="6400800" cy="100171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b="1" dirty="0">
                <a:latin typeface="Consolas"/>
                <a:cs typeface="Consolas"/>
              </a:rPr>
              <a:t>def multiply(values, factor) :</a:t>
            </a:r>
          </a:p>
          <a:p>
            <a:pPr>
              <a:defRPr/>
            </a:pPr>
            <a:r>
              <a:rPr lang="en-US" sz="2000" b="1" dirty="0">
                <a:latin typeface="Consolas"/>
                <a:cs typeface="Consolas"/>
              </a:rPr>
              <a:t>    for i in range(len(values)) :</a:t>
            </a:r>
          </a:p>
          <a:p>
            <a:pPr>
              <a:defRPr/>
            </a:pPr>
            <a:r>
              <a:rPr lang="en-US" sz="2000" b="1" dirty="0">
                <a:solidFill>
                  <a:srgbClr val="0033CC"/>
                </a:solidFill>
                <a:latin typeface="Consolas"/>
                <a:cs typeface="Consolas"/>
              </a:rPr>
              <a:t>        values[i] = values[i] * factor</a:t>
            </a:r>
          </a:p>
        </p:txBody>
      </p:sp>
      <p:pic>
        <p:nvPicPr>
          <p:cNvPr id="69636" name="Picture 2" descr="U:\PC\publisher\2013 wiley slides\Ch 5-9, FM\Chapter  6\Media\Illustrations\py_06_08_300dpi.jpg">
            <a:extLst>
              <a:ext uri="{FF2B5EF4-FFF2-40B4-BE49-F238E27FC236}">
                <a16:creationId xmlns:a16="http://schemas.microsoft.com/office/drawing/2014/main" id="{88A4A427-B3E0-A24E-91BE-960A5B9DA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3" t="52504" r="12070" b="27180"/>
          <a:stretch>
            <a:fillRect/>
          </a:stretch>
        </p:blipFill>
        <p:spPr bwMode="auto">
          <a:xfrm>
            <a:off x="4176713" y="4141788"/>
            <a:ext cx="4572000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54336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Content Placeholder 2">
            <a:extLst>
              <a:ext uri="{FF2B5EF4-FFF2-40B4-BE49-F238E27FC236}">
                <a16:creationId xmlns:a16="http://schemas.microsoft.com/office/drawing/2014/main" id="{04184105-D18D-3B42-AE00-6164FCF4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905000"/>
            <a:ext cx="8110538" cy="4191000"/>
          </a:xfrm>
        </p:spPr>
        <p:txBody>
          <a:bodyPr/>
          <a:lstStyle/>
          <a:p>
            <a:r>
              <a:rPr lang="nl-NL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Na uitvoering van de functie worden zijn parameterwaarden verwijderd, maar scores blijft verwijzen naar de lijst met de gewijzigde waarden van de elementen !!!</a:t>
            </a:r>
          </a:p>
        </p:txBody>
      </p:sp>
      <p:pic>
        <p:nvPicPr>
          <p:cNvPr id="70659" name="Picture 2" descr="U:\PC\publisher\2013 wiley slides\Ch 5-9, FM\Chapter  6\Media\Illustrations\py_06_08_300dpi.jpg">
            <a:extLst>
              <a:ext uri="{FF2B5EF4-FFF2-40B4-BE49-F238E27FC236}">
                <a16:creationId xmlns:a16="http://schemas.microsoft.com/office/drawing/2014/main" id="{A1A2A0FB-4695-BA40-84F6-FFCE2E99F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5" t="79173" r="11530" b="3015"/>
          <a:stretch>
            <a:fillRect/>
          </a:stretch>
        </p:blipFill>
        <p:spPr bwMode="auto">
          <a:xfrm>
            <a:off x="1990725" y="4005263"/>
            <a:ext cx="50292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236109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D144D6CF-6017-B141-80CB-1611DED7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z="3600">
                <a:solidFill>
                  <a:srgbClr val="0033CC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Beter !</a:t>
            </a:r>
            <a:endParaRPr lang="nl-NL" altLang="en-US" sz="36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08E3375D-7849-8445-A382-92F5EA3C8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Functie geeft lijst terug met gewijzigde waarden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AD4316-7BAA-6644-91D3-DC7E7925DD1F}"/>
              </a:ext>
            </a:extLst>
          </p:cNvPr>
          <p:cNvSpPr txBox="1">
            <a:spLocks/>
          </p:cNvSpPr>
          <p:nvPr/>
        </p:nvSpPr>
        <p:spPr bwMode="auto">
          <a:xfrm>
            <a:off x="1476375" y="3284538"/>
            <a:ext cx="6400800" cy="1676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squares(n) :</a:t>
            </a:r>
          </a:p>
          <a:p>
            <a:pPr>
              <a:defRPr/>
            </a:pPr>
            <a:r>
              <a:rPr lang="nl-NL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result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= []</a:t>
            </a:r>
          </a:p>
          <a:p>
            <a:pPr>
              <a:defRPr/>
            </a:pPr>
            <a:r>
              <a:rPr lang="nl-NL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i in range(n) :</a:t>
            </a:r>
          </a:p>
          <a:p>
            <a:pPr>
              <a:defRPr/>
            </a:pPr>
            <a:r>
              <a:rPr lang="nl-NL" sz="20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result.append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(i * i)</a:t>
            </a:r>
          </a:p>
          <a:p>
            <a:pPr>
              <a:defRPr/>
            </a:pPr>
            <a:r>
              <a:rPr lang="nl-NL" sz="20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nl-NL" sz="2000" b="1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result</a:t>
            </a:r>
            <a:endParaRPr lang="nl-NL" sz="2000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88035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AEA4C890-F986-2246-B3F3-A75E86A6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832413"/>
          </a:xfrm>
        </p:spPr>
        <p:txBody>
          <a:bodyPr/>
          <a:lstStyle/>
          <a:p>
            <a:r>
              <a:rPr lang="nl-NL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Call </a:t>
            </a:r>
            <a:r>
              <a:rPr lang="nl-NL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by</a:t>
            </a:r>
            <a:r>
              <a:rPr lang="nl-NL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: Value vs. Reference</a:t>
            </a:r>
          </a:p>
        </p:txBody>
      </p:sp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DA36EBE3-4289-FE43-9AE2-1DF3DBB28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3" y="1916113"/>
            <a:ext cx="8110537" cy="4191000"/>
          </a:xfrm>
        </p:spPr>
        <p:txBody>
          <a:bodyPr/>
          <a:lstStyle/>
          <a:p>
            <a:r>
              <a:rPr lang="nl-NL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Call </a:t>
            </a:r>
            <a:r>
              <a:rPr lang="nl-NL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by</a:t>
            </a:r>
            <a:r>
              <a:rPr lang="nl-NL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nl-NL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value</a:t>
            </a:r>
            <a:r>
              <a:rPr lang="nl-NL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– waarde-semantiek</a:t>
            </a:r>
            <a:r>
              <a:rPr lang="nl-NL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nl-NL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De inhoud van een variabele die wordt doorgegeven aan een functie kan nooit wijzigen door het uitvoeren van de functie</a:t>
            </a:r>
          </a:p>
          <a:p>
            <a:r>
              <a:rPr lang="nl-NL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Call </a:t>
            </a:r>
            <a:r>
              <a:rPr lang="nl-NL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by</a:t>
            </a:r>
            <a:r>
              <a:rPr lang="nl-NL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nl-NL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reference</a:t>
            </a:r>
            <a:r>
              <a:rPr lang="nl-NL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– referentie-semantiek:</a:t>
            </a:r>
            <a:endParaRPr lang="nl-NL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/>
            <a:r>
              <a:rPr lang="nl-NL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Functie kan de inhoud van een variabele wijzigen die als argument aan een functie wordt doorgegeven</a:t>
            </a:r>
          </a:p>
          <a:p>
            <a:pPr lvl="1"/>
            <a:r>
              <a:rPr lang="nl-NL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Een Python-functie kan de inhoud van een lijst wijzigen wanneer gebruikt als argument van de functie</a:t>
            </a:r>
          </a:p>
        </p:txBody>
      </p:sp>
    </p:spTree>
    <p:extLst>
      <p:ext uri="{BB962C8B-B14F-4D97-AF65-F5344CB8AC3E}">
        <p14:creationId xmlns:p14="http://schemas.microsoft.com/office/powerpoint/2010/main" val="2344917065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5D6A1C56-1B01-A64E-8A16-980C6102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533400"/>
            <a:ext cx="8162925" cy="109061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Overzicht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0298981E-A107-E947-B7D6-A47ED8577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905000"/>
            <a:ext cx="9418638" cy="4191000"/>
          </a:xfrm>
        </p:spPr>
        <p:txBody>
          <a:bodyPr/>
          <a:lstStyle/>
          <a:p>
            <a:pPr marL="514350" indent="-514350">
              <a:buFont typeface="Helvetica" pitchFamily="2" charset="0"/>
              <a:buAutoNum type="arabicPeriod"/>
            </a:pPr>
            <a:r>
              <a:rPr lang="en-US" altLang="en-US" dirty="0" err="1">
                <a:ea typeface="ＭＳ Ｐゴシック" panose="020B0600070205080204" pitchFamily="34" charset="-128"/>
              </a:rPr>
              <a:t>functies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514350" indent="-514350">
              <a:buFont typeface="Helvetica" pitchFamily="2" charset="0"/>
              <a:buAutoNum type="arabicPeriod"/>
            </a:pPr>
            <a:r>
              <a:rPr lang="en-US" altLang="en-US" dirty="0" err="1">
                <a:ea typeface="ＭＳ Ｐゴシック" panose="020B0600070205080204" pitchFamily="34" charset="-128"/>
              </a:rPr>
              <a:t>functies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gebruiken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514350" indent="-514350">
              <a:buFont typeface="Helvetica" pitchFamily="2" charset="0"/>
              <a:buAutoNum type="arabicPeriod"/>
            </a:pPr>
            <a:r>
              <a:rPr lang="en-US" altLang="en-US" dirty="0" err="1">
                <a:ea typeface="ＭＳ Ｐゴシック" panose="020B0600070205080204" pitchFamily="34" charset="-128"/>
              </a:rPr>
              <a:t>functies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definiëren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514350" indent="-514350">
              <a:buFont typeface="Helvetica" pitchFamily="2" charset="0"/>
              <a:buAutoNum type="arabicPeriod"/>
            </a:pPr>
            <a:r>
              <a:rPr lang="en-US" altLang="en-US" dirty="0" err="1">
                <a:ea typeface="ＭＳ Ｐゴシック" panose="020B0600070205080204" pitchFamily="34" charset="-128"/>
              </a:rPr>
              <a:t>lijsten</a:t>
            </a:r>
            <a:r>
              <a:rPr lang="en-US" altLang="en-US" dirty="0">
                <a:ea typeface="ＭＳ Ｐゴシック" panose="020B0600070205080204" pitchFamily="34" charset="-128"/>
              </a:rPr>
              <a:t> in </a:t>
            </a:r>
            <a:r>
              <a:rPr lang="en-US" altLang="en-US" dirty="0" err="1">
                <a:ea typeface="ＭＳ Ｐゴシック" panose="020B0600070205080204" pitchFamily="34" charset="-128"/>
              </a:rPr>
              <a:t>functies</a:t>
            </a:r>
            <a:r>
              <a:rPr lang="en-US" altLang="en-US" sz="2400" dirty="0">
                <a:ea typeface="ＭＳ Ｐゴシック" panose="020B0600070205080204" pitchFamily="34" charset="-128"/>
              </a:rPr>
              <a:t> 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waarde</a:t>
            </a:r>
            <a:r>
              <a:rPr lang="en-US" altLang="en-US" sz="2400" dirty="0">
                <a:ea typeface="ＭＳ Ｐゴシック" panose="020B0600070205080204" pitchFamily="34" charset="-128"/>
              </a:rPr>
              <a:t>- vs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referentie-semantiek</a:t>
            </a:r>
            <a:r>
              <a:rPr lang="en-US" altLang="en-US" sz="2400" dirty="0">
                <a:ea typeface="ＭＳ Ｐゴシック" panose="020B0600070205080204" pitchFamily="34" charset="-128"/>
              </a:rPr>
              <a:t>)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pPr marL="514350" indent="-514350">
              <a:buFont typeface="Helvetica" pitchFamily="2" charset="0"/>
              <a:buAutoNum type="arabicPeriod"/>
            </a:pPr>
            <a:r>
              <a:rPr lang="en-US" altLang="en-US" dirty="0" err="1">
                <a:ea typeface="ＭＳ Ｐゴシック" panose="020B0600070205080204" pitchFamily="34" charset="-128"/>
              </a:rPr>
              <a:t>stapsgewijze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verfijning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6387" name="TextBox 4">
            <a:extLst>
              <a:ext uri="{FF2B5EF4-FFF2-40B4-BE49-F238E27FC236}">
                <a16:creationId xmlns:a16="http://schemas.microsoft.com/office/drawing/2014/main" id="{9DF9360C-938F-6F4C-BF5C-88C060FBC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2759075"/>
            <a:ext cx="2649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600">
                <a:solidFill>
                  <a:srgbClr val="3366FF"/>
                </a:solidFill>
              </a:rPr>
              <a:t>Hoofdstuk 5</a:t>
            </a: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BFCDED38-C76C-7449-B3F5-AC5BB24C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5. Stapsgewijze verfijning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6EFC0421-CC9F-8D4B-A67B-11F4B1DF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opdelen van grotere ‘</a:t>
            </a:r>
            <a:r>
              <a:rPr lang="en-US" altLang="ja-JP">
                <a:ea typeface="ＭＳ Ｐゴシック" panose="020B0600070205080204" pitchFamily="34" charset="-128"/>
              </a:rPr>
              <a:t>problemen</a:t>
            </a:r>
            <a:r>
              <a:rPr lang="en-US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in kleinere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gebruik van functies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doel: beheersbaarheid van complexe algoritmes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leesbare programmacode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eenvoudiger (stapsgewijs) te testen</a:t>
            </a:r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D4E49D21-8862-C247-9F93-59181775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Voorbeeld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B19F08A5-5719-8649-B967-D961BD9F2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opgave: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vraag positief geheel getal aan gebruiker</a:t>
            </a:r>
          </a:p>
          <a:p>
            <a:pPr marL="914400" lvl="2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+ validatie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druk alle priemgetallen kleiner of gelijk aan  dat getal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…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04DA66DA-F261-FF46-8C56-FF66FF84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Extra </a:t>
            </a:r>
            <a:r>
              <a:rPr lang="en-US" altLang="en-US">
                <a:ea typeface="ＭＳ Ｐゴシック" panose="020B0600070205080204" pitchFamily="34" charset="-128"/>
              </a:rPr>
              <a:t>sessie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D081365C-C360-F74E-A28F-88AF30076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Hoofdstuk</a:t>
            </a:r>
            <a:r>
              <a:rPr lang="en-US" altLang="en-US" dirty="0">
                <a:ea typeface="ＭＳ Ｐゴシック" panose="020B0600070205080204" pitchFamily="34" charset="-128"/>
              </a:rPr>
              <a:t> 5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Lezen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Review questions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Programming exercises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AEF60A60-152C-084C-B842-D0C33E3F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1. Functies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75D18E67-F383-E749-908D-8304BFAAF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3" y="1905000"/>
            <a:ext cx="8231187" cy="41910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 err="1">
                <a:ea typeface="ＭＳ Ｐゴシック" charset="0"/>
                <a:cs typeface="ＭＳ Ｐゴシック" charset="0"/>
              </a:rPr>
              <a:t>wat</a:t>
            </a:r>
            <a:r>
              <a:rPr lang="en-US" dirty="0"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buFont typeface="Wingding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 err="1">
                <a:ea typeface="ＭＳ Ｐゴシック" charset="0"/>
                <a:cs typeface="ＭＳ Ｐゴシック" charset="0"/>
              </a:rPr>
              <a:t>voorbeelden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round,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sqrt</a:t>
            </a:r>
            <a:r>
              <a:rPr lang="en-US" dirty="0">
                <a:ea typeface="ＭＳ Ｐゴシック" charset="0"/>
                <a:cs typeface="ＭＳ Ｐゴシック" charset="0"/>
              </a:rPr>
              <a:t>, min, print</a:t>
            </a:r>
          </a:p>
          <a:p>
            <a:pPr marL="0" indent="0">
              <a:buFont typeface="Wingdings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3C6108F1-14DB-2D47-9560-97B7DCBE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2. Functies gebruiken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B328-72BC-F44C-8D1B-2B71662D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functie ‘call’-en of oproepen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in:	   parameters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out:  terugkeerwaarde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is niet hetzelfde als output!</a:t>
            </a:r>
          </a:p>
          <a:p>
            <a:pPr lvl="1"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 = round (4.5)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print (“a is”, a)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A12E7666-AEDE-A340-82C3-31E06ECB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3. Functies definiëren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825969BB-D9A6-8447-98FA-890EFAF0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Waarom</a:t>
            </a:r>
            <a:r>
              <a:rPr lang="en-US" altLang="en-US" dirty="0">
                <a:ea typeface="ＭＳ Ｐゴシック" panose="020B0600070205080204" pitchFamily="34" charset="-128"/>
              </a:rPr>
              <a:t>?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structuur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stapsgewijze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verfijning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leesbaarheid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aanpasbaarheid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fout-beheersing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hergebruik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A12E7666-AEDE-A340-82C3-31E06ECB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3. Functies definiëren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825969BB-D9A6-8447-98FA-890EFAF0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parameters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parameter-binding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parameter-</a:t>
            </a:r>
            <a:r>
              <a:rPr lang="en-US" altLang="en-US" dirty="0" err="1">
                <a:ea typeface="ＭＳ Ｐゴシック" panose="020B0600070205080204" pitchFamily="34" charset="-128"/>
              </a:rPr>
              <a:t>variabelen</a:t>
            </a:r>
            <a:r>
              <a:rPr lang="en-US" altLang="en-US" dirty="0">
                <a:ea typeface="ＭＳ Ｐゴシック" panose="020B0600070205080204" pitchFamily="34" charset="-128"/>
              </a:rPr>
              <a:t> – </a:t>
            </a:r>
            <a:r>
              <a:rPr lang="en-US" altLang="en-US" dirty="0" err="1">
                <a:ea typeface="ＭＳ Ｐゴシック" panose="020B0600070205080204" pitchFamily="34" charset="-128"/>
              </a:rPr>
              <a:t>wijzig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ze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niet</a:t>
            </a:r>
            <a:r>
              <a:rPr lang="en-US" altLang="en-US" dirty="0">
                <a:ea typeface="ＭＳ Ｐゴシック" panose="020B0600070205080204" pitchFamily="34" charset="-128"/>
              </a:rPr>
              <a:t>!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‘default’ parameter </a:t>
            </a:r>
            <a:r>
              <a:rPr lang="en-US" altLang="en-US" dirty="0" err="1">
                <a:ea typeface="ＭＳ Ｐゴシック" panose="020B0600070205080204" pitchFamily="34" charset="-128"/>
              </a:rPr>
              <a:t>waardes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088996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B19D5B26-BAE8-634B-9C23-93E14803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3. Functies definiëren</a:t>
            </a:r>
            <a:r>
              <a:rPr lang="en-US" altLang="en-US" sz="2400">
                <a:ea typeface="ＭＳ Ｐゴシック" panose="020B0600070205080204" pitchFamily="34" charset="-128"/>
              </a:rPr>
              <a:t> (vervolg)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B240B6DC-41A0-2E4B-B253-BA0751218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Lokale variabelen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bereik</a:t>
            </a:r>
            <a:r>
              <a:rPr lang="en-US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(scope) van variabele namen</a:t>
            </a:r>
          </a:p>
          <a:p>
            <a:pPr lvl="1"/>
            <a:r>
              <a:rPr lang="en-US" altLang="en-US" i="1">
                <a:ea typeface="ＭＳ Ｐゴシック" panose="020B0600070205080204" pitchFamily="34" charset="-128"/>
              </a:rPr>
              <a:t>global</a:t>
            </a:r>
            <a:r>
              <a:rPr lang="en-US" altLang="en-US">
                <a:ea typeface="ＭＳ Ｐゴシック" panose="020B0600070205080204" pitchFamily="34" charset="-128"/>
              </a:rPr>
              <a:t> (do not use!)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Return value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(of geen…)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5CB15A64-150A-6442-AD3B-FEFC6166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3. Functies definiëren</a:t>
            </a:r>
            <a:r>
              <a:rPr lang="en-US" altLang="en-US" sz="2400">
                <a:ea typeface="ＭＳ Ｐゴシック" panose="020B0600070205080204" pitchFamily="34" charset="-128"/>
              </a:rPr>
              <a:t> (vervolg)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7EFE24F6-5454-884C-A2CD-637ECAE83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Black box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implementatie van functie ‘</a:t>
            </a:r>
            <a:r>
              <a:rPr lang="en-US" altLang="ja-JP">
                <a:ea typeface="ＭＳ Ｐゴシック" panose="020B0600070205080204" pitchFamily="34" charset="-128"/>
              </a:rPr>
              <a:t>verborgen</a:t>
            </a:r>
            <a:r>
              <a:rPr lang="en-US" altLang="en-US">
                <a:ea typeface="ＭＳ Ｐゴシック" panose="020B0600070205080204" pitchFamily="34" charset="-128"/>
              </a:rPr>
              <a:t>’</a:t>
            </a:r>
            <a:endParaRPr lang="en-US" altLang="ja-JP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Commentaar!!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beschrijf doel/parameters/return value</a:t>
            </a: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149ADF4E-96FE-834E-BDEF-9EA47149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3. </a:t>
            </a:r>
            <a:r>
              <a:rPr lang="en-US" altLang="en-US" dirty="0" err="1">
                <a:ea typeface="ＭＳ Ｐゴシック" panose="020B0600070205080204" pitchFamily="34" charset="-128"/>
              </a:rPr>
              <a:t>Functies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definiëren</a:t>
            </a:r>
            <a:r>
              <a:rPr lang="en-US" altLang="en-US" sz="2400" dirty="0">
                <a:ea typeface="ＭＳ Ｐゴシック" panose="020B0600070205080204" pitchFamily="34" charset="-128"/>
              </a:rPr>
              <a:t> 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vervolg</a:t>
            </a:r>
            <a:r>
              <a:rPr lang="en-US" altLang="en-US" sz="2400" dirty="0">
                <a:ea typeface="ＭＳ Ｐゴシック" panose="020B0600070205080204" pitchFamily="34" charset="-128"/>
              </a:rPr>
              <a:t>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5BC9A395-4AFC-324D-8E60-FDA62787B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volgorde van functie-definities en code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main ( )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voorbeeld: readIntUpTo()</a:t>
            </a: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old Stripes">
  <a:themeElements>
    <a:clrScheme name="">
      <a:dk1>
        <a:srgbClr val="000000"/>
      </a:dk1>
      <a:lt1>
        <a:srgbClr val="FFFFFF"/>
      </a:lt1>
      <a:dk2>
        <a:srgbClr val="003366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E7E7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TemplateBVP.ppt</Template>
  <TotalTime>15758</TotalTime>
  <Pages>45</Pages>
  <Words>611</Words>
  <Application>Microsoft Macintosh PowerPoint</Application>
  <PresentationFormat>On-screen Show (4:3)</PresentationFormat>
  <Paragraphs>129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ＭＳ Ｐゴシック</vt:lpstr>
      <vt:lpstr>Arial</vt:lpstr>
      <vt:lpstr>Consolas</vt:lpstr>
      <vt:lpstr>Helvetica</vt:lpstr>
      <vt:lpstr>Times New Roman</vt:lpstr>
      <vt:lpstr>Wingdings</vt:lpstr>
      <vt:lpstr>Bold Stripes</vt:lpstr>
      <vt:lpstr>Beginselen van programmeren Les 5.1 Functies</vt:lpstr>
      <vt:lpstr>Overzicht</vt:lpstr>
      <vt:lpstr>1. Functies</vt:lpstr>
      <vt:lpstr>2. Functies gebruiken</vt:lpstr>
      <vt:lpstr>3. Functies definiëren</vt:lpstr>
      <vt:lpstr>3. Functies definiëren</vt:lpstr>
      <vt:lpstr>3. Functies definiëren (vervolg)</vt:lpstr>
      <vt:lpstr>3. Functies definiëren (vervolg)</vt:lpstr>
      <vt:lpstr>3. Functies definiëren (vervolg)</vt:lpstr>
      <vt:lpstr>3. Functies definiëren (vervolg)</vt:lpstr>
      <vt:lpstr>Tuples</vt:lpstr>
      <vt:lpstr>4. Lijsten in functies</vt:lpstr>
      <vt:lpstr>Functie met lijst als parameter</vt:lpstr>
      <vt:lpstr>Functie die waarden in lijst wijzigt</vt:lpstr>
      <vt:lpstr>PowerPoint Presentation</vt:lpstr>
      <vt:lpstr>PowerPoint Presentation</vt:lpstr>
      <vt:lpstr>PowerPoint Presentation</vt:lpstr>
      <vt:lpstr>Beter !</vt:lpstr>
      <vt:lpstr>Call by: Value vs. Reference</vt:lpstr>
      <vt:lpstr>5. Stapsgewijze verfijning</vt:lpstr>
      <vt:lpstr>Voorbeeld</vt:lpstr>
      <vt:lpstr>Extra sessie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Katholieke Universiteit Leuven</dc:title>
  <dc:subject>corporate presentatie</dc:subject>
  <dc:creator>A.I.V. (K.U.Leuven)</dc:creator>
  <cp:keywords/>
  <dc:description/>
  <cp:lastModifiedBy>Microsoft Office User</cp:lastModifiedBy>
  <cp:revision>354</cp:revision>
  <cp:lastPrinted>2001-09-20T06:59:45Z</cp:lastPrinted>
  <dcterms:created xsi:type="dcterms:W3CDTF">2013-09-26T06:34:29Z</dcterms:created>
  <dcterms:modified xsi:type="dcterms:W3CDTF">2019-10-23T15:27:24Z</dcterms:modified>
</cp:coreProperties>
</file>