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1" r:id="rId2"/>
    <p:sldId id="452" r:id="rId3"/>
    <p:sldId id="453" r:id="rId4"/>
    <p:sldId id="464" r:id="rId5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495"/>
  </p:normalViewPr>
  <p:slideViewPr>
    <p:cSldViewPr snapToGrid="0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270F3F-A8D5-9247-B88B-D0716D0B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04BDF6C3-461F-1A43-A714-6D2DF5DF26E2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24E2973-F421-5749-9223-9BE0E2D49C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BEF87C3-C20F-594A-9DDA-DDC9F876C8E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4E3F4A5-4F40-204D-AC36-7B68176D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003F82F-4967-024A-95D4-3BB138AEA2F7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9A172EA-3F05-524E-8624-52DF3723761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94D1683-8FA7-7941-88A3-AB932E28A20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BB7C271F-A30E-DE4A-AEE4-76AF6D614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B599AA6-7E0D-8242-AC23-299C2E57C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D1510BAF-4619-A24B-96F6-22F19BB54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0179E074-5022-6B46-9582-D7CE4B7DC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F6EC57B1-C488-5F46-A589-F41DC2891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2CDA3733-1DB0-B94B-BCF1-617DAB52B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6863D165-5208-0446-959D-956BAD7C2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E9289985-35C9-D44B-9956-ACA26081E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3AF10ED2-0DFF-EA47-B129-31D2A88B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BB0D6B81-8937-A342-8C53-4420F743D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7CCA3B44-B2A2-A643-ACC1-775E1AF3C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CD1164B0-73E4-3E45-83D9-1DA52B1CE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96C764E9-7C29-9746-A94B-F018609E0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F5D69A3C-4B89-0C45-9CF2-2AAAF1212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94089FD8-F580-174C-9E6D-F73BDE386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C65B3152-120D-3B40-9B86-EBDF67D06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AEFEFA5C-F737-5341-A2E3-65B78D8CF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99AF99F8-97E5-5246-B819-A9A3C2868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ECBB7723-87A9-844D-8A39-47308F0AE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D062BF02-B37A-7E4E-8727-888489C7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046B47C-BE7B-B347-A4F0-63B231311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6D86991E-02CE-284F-8172-FE1AF250C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F40DCFE6-6FCB-A946-8A55-E8D63B57F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63C1CF09-531B-774E-B936-E9B09505D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7F1B0441-BBB7-1444-B6BF-A778F3E7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04DA1EB0-A4A5-8640-8384-B6278D988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F9DAF362-D92F-F045-8B69-0E48F34B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5A4F2B56-8C7C-B144-8801-6C7FB3303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8D57B6EE-7D3E-CF49-BB49-C7B8349DE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E843BAED-AF02-8E44-BD58-77ACFB63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7A4A9D1B-6971-A84E-AF82-A2E3A2A21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9CB1F458-1333-D74A-9B53-57FB68A83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97ACE644-109D-4B41-A27C-4E6A14E7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7F8DB498-A8D3-2A48-B1BF-707B99302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5410CA2E-F853-8F45-A6DC-C8D552929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2B5EEC92-5546-5B48-BC19-F52B0EB1B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5B739E4E-27C4-6A4B-8717-0A8589E5E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9B0821F4-4C18-0A4C-9058-434620659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2A874267-E064-D644-A8EA-705CFE3B7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53F90B61-7BDB-0E41-81A2-C84E52CE7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699F0F44-A48F-B14A-AE1C-46E442ADC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07A94332-F5D5-E240-9CE7-F79A10DCF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C30ABDA4-69B2-5248-BE71-F2E40E056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5DE8A3D1-C2AA-F74D-B729-4DC69CDA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8DD25572-83DC-B543-985F-32A0580B7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ACF762F0-2487-7743-A470-5B54E9063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EE87407A-F689-B643-AA90-5408FC738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B41DE5FD-D3BC-7D4F-9057-49EF3547E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E20A72AF-E229-DB4B-91B9-5287A308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85AEFA24-B310-9942-8EA3-086D4A1B3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E0E78AB8-BD63-7641-B859-9CD7D5E2C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6FD1FDA0-7824-6B41-AA38-8403E395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C527255E-EA23-B446-941B-CC910B1E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ECC195AB-D08D-6C40-8F7C-150CA0DA8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3DA29CF7-6664-9B4C-8163-B42FDD526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A00B0CE9-A124-AA4D-8761-066D0CCE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572E7F30-4546-EB40-8F09-209E5D182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C27B1D07-F3FA-4444-8AD3-FBD459DB1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0247018C-8A35-2746-8B10-04E0D0DD2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3C78CA08-B4E4-6048-A0F2-A7EA022B0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C67BF6EB-1CFC-1A4A-B06A-A1836FCB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04D007BB-8665-FC49-8D32-FBE32E29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D2A94E8D-C9CE-B349-A158-5F16A9CF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2D1CE0BE-AAB5-0A4A-A1AC-E1CFE0EAFA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E5162E77-2EFC-9147-B14C-EEE5BCABA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C4281D3E-035F-5D4B-AADE-A62E3942C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1047483-1021-D041-B2C7-32D1DE1AB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18426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8DC3B239-B735-3749-AC58-4CB6D7711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6904C1C9-DA18-0B41-85E6-E733D4394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09758195-1BE1-DE4A-BE0D-117B92DD64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DD8AC-4BD3-4243-BC93-F7DCAE5A5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08008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9AF9DC80-A121-DA48-845B-15ECC22E6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7BE4459-F427-894D-BC07-0C5998ADF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7CB86BE5-8A44-C648-80CA-49F04C437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D563A-26A5-A54A-9378-0A8DC46E1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4515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A864E69A-8AEB-D644-964B-D2EFA6413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88556CAB-C59C-CB48-8342-5CA7CD7A95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C772164-156F-3E4A-80F0-42DEDE756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6F784-4E92-F144-931A-CCBF8E11F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95471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5BC8D0E0-752F-3949-BCB6-1E224806F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3A99B9E-B842-6744-94DF-2806058979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AC955E75-2AB0-F14C-B932-FD75279D9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7093D-73E7-974A-8E2D-24796DD8E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295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9D394D2E-BCBA-B649-AB00-C7F99A2E4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1F65D39A-19F3-AC4F-95AB-A36EFD37FB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ECF018E1-77C4-224C-8B84-B82F1745FF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F31CC-5CA2-EB44-89E5-D60C5CBD3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53219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13161055-FDBD-904B-BB6E-6FDE1DB24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577DD059-B984-4A4F-85E2-1ADA8296D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B3BAAFCE-3E97-2049-97AE-16BB58FD66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12459-8349-5F46-971D-0761827EF3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89633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2F692E4E-D5E1-864D-BB37-3E773CC3A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D7B1B439-79E3-D444-B2FC-83C5CE74F7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E77DF03C-6499-174F-865D-B66666DF97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E6CCB-95AF-4648-B9EB-2A5F9B4A5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8264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887607D4-15BF-1F4A-A629-A3C8D31A3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766ED33B-9869-D649-ADF6-9834320B98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986F47C-182D-EB4B-B129-EB17BF352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5E0B3-AC00-D946-AC0E-B54AFD417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94039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F3589450-E471-4344-BCF8-3861A7AB8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0A8B460A-E42B-B246-956A-28893BC9C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B8A73B9D-B4B4-DD4D-B4C0-CD21EACB3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0462F-693F-6746-8B65-9F2003CF6D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2040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007ADEA5-F43E-EF45-95F2-06FAA353B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5216A0B7-1254-5747-B73B-80C261A9F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0A37CBFB-0226-0E41-B74C-4AE80C103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7A354D-F419-2647-9B50-E6901E054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18220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627C7BD-62B3-8340-8102-5BF90349D52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E9C807EF-81D2-D941-82A7-07F4804871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7C60DA50-CE00-9744-B151-92D00ABE01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7456772E-1DE4-D446-9916-C117E9159A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CDEE9F06-454F-5C48-96A7-D9416C347E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5A5495D8-30E6-A84F-95A1-DA9D6E92F8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216282A2-6F9A-7049-8BB4-5234625188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BF792F4D-D399-B94E-AE29-9296D3A968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298327F8-027E-4A45-B2DC-FEFF5125F7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60DB23C9-D330-EA49-984D-5F790277DD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14935C34-3593-2749-B3C9-9F877423F5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81E059FB-5FB6-A747-B6F3-099CDA53B0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7A2BB3BF-0B91-8E41-8A4D-F283269F38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6FE7B2FE-68F3-AA4F-B824-133027C167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717175D1-41D2-2642-BAE5-D2276DA847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CC7E1812-9367-B742-A253-001DA4C419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7B92187C-E12B-AA44-8DEB-B4C43B23EA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48626A18-2164-D047-838F-43DB2DB5EE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C7864DD9-AF8E-A84C-B4A1-6BB36E6B25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134A97C5-852D-474E-9D2E-6C3DF2D856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075DA70A-5DFF-6E4A-9FA2-08ADAEC64C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ACD5A5F9-A2A3-D247-A6EE-92CCFC4FFB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B71BCA30-B5CB-F645-AF94-D2129F7602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CBC975CC-B6DF-DF42-8A9C-3753B900B1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898322AE-1BD6-6440-8074-14B152412A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46FC57A6-634B-9740-ABA9-60D31570AD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B2F7078F-7E28-6C49-995D-3AD14A4078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EF522D15-0FB8-8043-B555-4149809302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F422CA51-2DA0-4F4B-8015-76ECA6AE61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E385B679-B3D7-984E-9780-BCE474C35D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F472F0A7-CBE0-C14C-8E9D-26E9FBAB54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0132253B-27ED-0245-A753-4367FFCD95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BE59F1FB-F433-744D-B3EF-8C1CDA1ADD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F0337D62-BABF-604A-A95C-C79F097AA8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CB09F1B7-7CD5-5549-82A7-5FC7CAE1AC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E1EEB473-A18C-AD46-A553-8E32868417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CFE481E8-15DF-6D4E-BA63-5601A00FA1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313B8E66-8BDD-AA47-B703-813862B1F3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07EB5E24-6A1E-264E-BB0E-BD75F29A6C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0D4823FE-CA7C-4640-832D-344DFCCE02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E516D311-4372-6448-8DDC-E787B7E849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032A6008-ECF4-2440-AE11-C0CA265AA6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60C9362C-B655-414C-94F1-D3C92E45C2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B642973D-47D7-6F49-A6BA-EC37F8F8F3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CC2D3580-BB15-EA42-9A28-20F2588CC6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57B2E40B-3FDC-0B47-B750-B2AD1F951F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CBC35F5D-F21A-3145-920E-51212994FF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A11C9F18-D275-D74D-9A77-91CE139A1B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28024A0A-6954-A744-BA00-B841349291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952159A9-7359-7640-A23B-3A3A240EFE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AA4132CC-E218-C745-8260-C36B7850E5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8197B42C-0B5C-354F-9E89-A79A6F7ED4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2264D74E-9269-6348-8D99-652EFF8BF6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6D1E0774-9AE5-AB46-AB24-7475412B18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F8BFF7E1-368E-4040-A7CF-3C2B5F5F1A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03BB30A6-0514-2A41-9867-74D145690E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8D2DBE71-0958-0D48-A6A5-6ACD7BF7BB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7A07EE69-0F51-FD42-B89F-7210A2A32E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02C2AD17-D61F-7549-A62F-A3E0BDC0C7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0686B516-239B-1B4B-B02C-254B83FBCD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F92BCE42-5D58-264C-9E56-A02EC29642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2755A675-BE09-7044-8EA1-C987A2C42F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7D81E2F3-91F6-E546-81CA-1FAAA17C5A4B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CC81E818-F2DD-8C45-B011-281F1FFF0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2EBA0977-7273-B040-B5B5-C96F9C182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42F42713-1B16-C645-8027-9682B3D28A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8585E283-269A-ED4D-B2FC-83BE9757C6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74DBBCF2-AFDA-B24C-9452-0441D149B6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Helvetica" pitchFamily="2" charset="0"/>
              </a:defRPr>
            </a:lvl1pPr>
          </a:lstStyle>
          <a:p>
            <a:fld id="{18E574CD-FFFF-CE4E-A39B-52BE830200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E80EB45-DAF7-4547-BCC4-19FCC5F333F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3827463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 dirty="0">
                <a:ea typeface="ＭＳ Ｐゴシック" panose="020B0600070205080204" pitchFamily="34" charset="-128"/>
              </a:rPr>
              <a:t>Beginselen van programmeren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Les 3.1 – </a:t>
            </a:r>
            <a:r>
              <a:rPr lang="nl-NL" altLang="en-US" dirty="0" err="1">
                <a:ea typeface="ＭＳ Ｐゴシック" panose="020B0600070205080204" pitchFamily="34" charset="-128"/>
              </a:rPr>
              <a:t>for</a:t>
            </a:r>
            <a:endParaRPr lang="nl-NL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02D0BD51-4EE0-FE4A-9C1F-BD909FC0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533400"/>
            <a:ext cx="8162925" cy="1090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Overzicht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81DAB234-809E-9642-A087-E39BCDD91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05000"/>
            <a:ext cx="9418638" cy="4191000"/>
          </a:xfrm>
        </p:spPr>
        <p:txBody>
          <a:bodyPr/>
          <a:lstStyle/>
          <a:p>
            <a:pPr marL="514350" indent="-514350">
              <a:buFont typeface="Helvetica" pitchFamily="2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for loops</a:t>
            </a:r>
          </a:p>
          <a:p>
            <a:pPr marL="1314450" lvl="2" indent="-514350"/>
            <a:r>
              <a:rPr lang="en-US" altLang="en-US" dirty="0">
                <a:ea typeface="ＭＳ Ｐゴシック" panose="020B0600070205080204" pitchFamily="34" charset="-128"/>
              </a:rPr>
              <a:t>Container</a:t>
            </a:r>
          </a:p>
          <a:p>
            <a:pPr marL="1314450" lvl="2" indent="-514350"/>
            <a:r>
              <a:rPr lang="en-US" altLang="en-US" dirty="0">
                <a:ea typeface="ＭＳ Ｐゴシック" panose="020B0600070205080204" pitchFamily="34" charset="-128"/>
              </a:rPr>
              <a:t>Range</a:t>
            </a:r>
          </a:p>
          <a:p>
            <a:pPr marL="514350" indent="-514350">
              <a:buFont typeface="Helvetica" pitchFamily="2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nested loops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E3CEAEB2-EBFE-DB4A-9C72-DD1641AC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2759075"/>
            <a:ext cx="364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3366FF"/>
                </a:solidFill>
              </a:rPr>
              <a:t>Hoofdstuk 4.5-…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F88ED347-A272-F240-9D6C-0774F51D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1. For loops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36CDC7EF-AC85-8A4D-973A-01850A08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905000"/>
            <a:ext cx="8231187" cy="41910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</a:t>
            </a:r>
            <a:r>
              <a:rPr lang="en-US" i="1" dirty="0">
                <a:ea typeface="ＭＳ Ｐゴシック" charset="0"/>
                <a:cs typeface="ＭＳ Ｐゴシック" charset="0"/>
              </a:rPr>
              <a:t>&lt;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i="1" dirty="0">
                <a:ea typeface="ＭＳ Ｐゴシック" charset="0"/>
                <a:cs typeface="ＭＳ Ｐゴシック" charset="0"/>
              </a:rPr>
              <a:t>&gt; </a:t>
            </a:r>
            <a:r>
              <a:rPr lang="en-US" dirty="0">
                <a:ea typeface="ＭＳ Ｐゴシック" charset="0"/>
                <a:cs typeface="ＭＳ Ｐゴシック" charset="0"/>
              </a:rPr>
              <a:t>in 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container</a:t>
            </a:r>
            <a:r>
              <a:rPr lang="en-US" dirty="0">
                <a:ea typeface="ＭＳ Ｐゴシック" charset="0"/>
                <a:cs typeface="ＭＳ Ｐゴシック" charset="0"/>
              </a:rPr>
              <a:t>&gt; 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 	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statements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dirty="0">
                <a:ea typeface="ＭＳ Ｐゴシック" charset="0"/>
                <a:cs typeface="ＭＳ Ｐゴシック" charset="0"/>
              </a:rPr>
              <a:t>&gt; in range (&lt;start&gt;,&lt;end&gt;,&lt;step&gt;) 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 	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statements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4627950-E568-C84B-AC2B-06C0F1A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2. 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926A-78DF-A940-A1C7-B3CA5536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</a:t>
            </a:r>
            <a:r>
              <a:rPr lang="en-US" i="1" dirty="0">
                <a:ea typeface="ＭＳ Ｐゴシック" charset="0"/>
                <a:cs typeface="ＭＳ Ｐゴシック" charset="0"/>
              </a:rPr>
              <a:t>&lt;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i="1" dirty="0">
                <a:ea typeface="ＭＳ Ｐゴシック" charset="0"/>
                <a:cs typeface="ＭＳ Ｐゴシック" charset="0"/>
              </a:rPr>
              <a:t>&gt; </a:t>
            </a:r>
            <a:r>
              <a:rPr lang="en-US" dirty="0">
                <a:ea typeface="ＭＳ Ｐゴシック" charset="0"/>
                <a:cs typeface="ＭＳ Ｐゴシック" charset="0"/>
              </a:rPr>
              <a:t>in 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container</a:t>
            </a:r>
            <a:r>
              <a:rPr lang="en-US" dirty="0">
                <a:ea typeface="ＭＳ Ｐゴシック" charset="0"/>
                <a:cs typeface="ＭＳ Ｐゴシック" charset="0"/>
              </a:rPr>
              <a:t>&gt; 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 	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statements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 	for </a:t>
            </a:r>
            <a:r>
              <a:rPr lang="en-US" i="1" dirty="0">
                <a:ea typeface="ＭＳ Ｐゴシック" charset="0"/>
                <a:cs typeface="ＭＳ Ｐゴシック" charset="0"/>
              </a:rPr>
              <a:t>&lt;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i="1" dirty="0">
                <a:ea typeface="ＭＳ Ｐゴシック" charset="0"/>
                <a:cs typeface="ＭＳ Ｐゴシック" charset="0"/>
              </a:rPr>
              <a:t>&gt; </a:t>
            </a:r>
            <a:r>
              <a:rPr lang="en-US" dirty="0">
                <a:ea typeface="ＭＳ Ｐゴシック" charset="0"/>
                <a:cs typeface="ＭＳ Ｐゴシック" charset="0"/>
              </a:rPr>
              <a:t>in 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container</a:t>
            </a:r>
            <a:r>
              <a:rPr lang="en-US" dirty="0">
                <a:ea typeface="ＭＳ Ｐゴシック" charset="0"/>
                <a:cs typeface="ＭＳ Ｐゴシック" charset="0"/>
              </a:rPr>
              <a:t>&gt; 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 	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statements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	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statements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5353</TotalTime>
  <Pages>45</Pages>
  <Words>39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Helvetica</vt:lpstr>
      <vt:lpstr>Times New Roman</vt:lpstr>
      <vt:lpstr>Wingdings</vt:lpstr>
      <vt:lpstr>Bold Stripes</vt:lpstr>
      <vt:lpstr>Beginselen van programmeren Les 3.1 – for</vt:lpstr>
      <vt:lpstr>Overzicht</vt:lpstr>
      <vt:lpstr>1. For loops</vt:lpstr>
      <vt:lpstr>2. Nested loops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335</cp:revision>
  <cp:lastPrinted>2001-09-20T06:59:45Z</cp:lastPrinted>
  <dcterms:created xsi:type="dcterms:W3CDTF">2013-09-26T06:34:29Z</dcterms:created>
  <dcterms:modified xsi:type="dcterms:W3CDTF">2018-10-11T16:09:58Z</dcterms:modified>
</cp:coreProperties>
</file>