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1"/>
  </p:notesMasterIdLst>
  <p:handoutMasterIdLst>
    <p:handoutMasterId r:id="rId62"/>
  </p:handoutMasterIdLst>
  <p:sldIdLst>
    <p:sldId id="301" r:id="rId2"/>
    <p:sldId id="475" r:id="rId3"/>
    <p:sldId id="476" r:id="rId4"/>
    <p:sldId id="480" r:id="rId5"/>
    <p:sldId id="481" r:id="rId6"/>
    <p:sldId id="482" r:id="rId7"/>
    <p:sldId id="483" r:id="rId8"/>
    <p:sldId id="484" r:id="rId9"/>
    <p:sldId id="485" r:id="rId10"/>
    <p:sldId id="486" r:id="rId11"/>
    <p:sldId id="487"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0" r:id="rId25"/>
    <p:sldId id="501" r:id="rId26"/>
    <p:sldId id="502" r:id="rId27"/>
    <p:sldId id="503" r:id="rId28"/>
    <p:sldId id="504" r:id="rId29"/>
    <p:sldId id="505" r:id="rId30"/>
    <p:sldId id="506" r:id="rId31"/>
    <p:sldId id="507" r:id="rId32"/>
    <p:sldId id="508" r:id="rId33"/>
    <p:sldId id="509" r:id="rId34"/>
    <p:sldId id="510" r:id="rId35"/>
    <p:sldId id="511" r:id="rId36"/>
    <p:sldId id="512" r:id="rId37"/>
    <p:sldId id="513" r:id="rId38"/>
    <p:sldId id="514" r:id="rId39"/>
    <p:sldId id="515" r:id="rId40"/>
    <p:sldId id="516" r:id="rId41"/>
    <p:sldId id="528" r:id="rId42"/>
    <p:sldId id="529" r:id="rId43"/>
    <p:sldId id="530" r:id="rId44"/>
    <p:sldId id="531" r:id="rId45"/>
    <p:sldId id="532" r:id="rId46"/>
    <p:sldId id="534" r:id="rId47"/>
    <p:sldId id="535" r:id="rId48"/>
    <p:sldId id="536" r:id="rId49"/>
    <p:sldId id="538" r:id="rId50"/>
    <p:sldId id="539" r:id="rId51"/>
    <p:sldId id="540" r:id="rId52"/>
    <p:sldId id="541" r:id="rId53"/>
    <p:sldId id="543" r:id="rId54"/>
    <p:sldId id="544" r:id="rId55"/>
    <p:sldId id="545" r:id="rId56"/>
    <p:sldId id="546" r:id="rId57"/>
    <p:sldId id="548" r:id="rId58"/>
    <p:sldId id="549" r:id="rId59"/>
    <p:sldId id="550" r:id="rId60"/>
  </p:sldIdLst>
  <p:sldSz cx="9144000" cy="6858000" type="screen4x3"/>
  <p:notesSz cx="10233025" cy="7102475"/>
  <p:defaultTextStyle>
    <a:defPPr>
      <a:defRPr lang="en-GB"/>
    </a:defPPr>
    <a:lvl1pPr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80"/>
    <p:restoredTop sz="94411"/>
  </p:normalViewPr>
  <p:slideViewPr>
    <p:cSldViewPr snapToGrid="0">
      <p:cViewPr varScale="1">
        <p:scale>
          <a:sx n="78" d="100"/>
          <a:sy n="78" d="100"/>
        </p:scale>
        <p:origin x="168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snapToGrid="0">
      <p:cViewPr varScale="1">
        <p:scale>
          <a:sx n="115" d="100"/>
          <a:sy n="115" d="100"/>
        </p:scale>
        <p:origin x="-228" y="-102"/>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418FD2C-B07D-974D-9B27-84327FA66E92}"/>
              </a:ext>
            </a:extLst>
          </p:cNvPr>
          <p:cNvSpPr>
            <a:spLocks noChangeArrowheads="1"/>
          </p:cNvSpPr>
          <p:nvPr/>
        </p:nvSpPr>
        <p:spPr bwMode="auto">
          <a:xfrm>
            <a:off x="8588375" y="6376988"/>
            <a:ext cx="1136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518" tIns="46920" rIns="95518" bIns="46920" anchor="ctr">
            <a:spAutoFit/>
          </a:bodyPr>
          <a:lstStyle>
            <a:lvl1pPr defTabSz="963613">
              <a:defRPr sz="1400">
                <a:solidFill>
                  <a:schemeClr val="tx1"/>
                </a:solidFill>
                <a:latin typeface="Arial" panose="020B0604020202020204" pitchFamily="34" charset="0"/>
                <a:ea typeface="ＭＳ Ｐゴシック" panose="020B0600070205080204" pitchFamily="34" charset="-128"/>
              </a:defRPr>
            </a:lvl1pPr>
            <a:lvl2pPr marL="742950" indent="-285750" defTabSz="963613">
              <a:defRPr sz="1400">
                <a:solidFill>
                  <a:schemeClr val="tx1"/>
                </a:solidFill>
                <a:latin typeface="Arial" panose="020B0604020202020204" pitchFamily="34" charset="0"/>
                <a:ea typeface="ＭＳ Ｐゴシック" panose="020B0600070205080204" pitchFamily="34" charset="-128"/>
              </a:defRPr>
            </a:lvl2pPr>
            <a:lvl3pPr marL="1143000" indent="-228600" defTabSz="963613">
              <a:defRPr sz="1400">
                <a:solidFill>
                  <a:schemeClr val="tx1"/>
                </a:solidFill>
                <a:latin typeface="Arial" panose="020B0604020202020204" pitchFamily="34" charset="0"/>
                <a:ea typeface="ＭＳ Ｐゴシック" panose="020B0600070205080204" pitchFamily="34" charset="-128"/>
              </a:defRPr>
            </a:lvl3pPr>
            <a:lvl4pPr marL="1600200" indent="-228600" defTabSz="963613">
              <a:defRPr sz="1400">
                <a:solidFill>
                  <a:schemeClr val="tx1"/>
                </a:solidFill>
                <a:latin typeface="Arial" panose="020B0604020202020204" pitchFamily="34" charset="0"/>
                <a:ea typeface="ＭＳ Ｐゴシック" panose="020B0600070205080204" pitchFamily="34" charset="-128"/>
              </a:defRPr>
            </a:lvl4pPr>
            <a:lvl5pPr marL="2057400" indent="-228600" defTabSz="963613">
              <a:defRPr sz="1400">
                <a:solidFill>
                  <a:schemeClr val="tx1"/>
                </a:solidFill>
                <a:latin typeface="Arial" panose="020B0604020202020204" pitchFamily="34" charset="0"/>
                <a:ea typeface="ＭＳ Ｐゴシック" panose="020B0600070205080204" pitchFamily="34" charset="-128"/>
              </a:defRPr>
            </a:lvl5pPr>
            <a:lvl6pPr marL="25146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r"/>
            <a:r>
              <a:rPr lang="en-GB" altLang="en-US" sz="1500">
                <a:latin typeface="Times New Roman" panose="02020603050405020304" pitchFamily="18" charset="0"/>
              </a:rPr>
              <a:t>BVP 1.</a:t>
            </a:r>
            <a:fld id="{F357D09D-9D03-3A4B-9337-975E3BAD0069}" type="slidenum">
              <a:rPr lang="en-GB" altLang="en-US" sz="1500">
                <a:latin typeface="Times New Roman" panose="02020603050405020304" pitchFamily="18" charset="0"/>
              </a:rPr>
              <a:pPr algn="r"/>
              <a:t>‹#›</a:t>
            </a:fld>
            <a:endParaRPr lang="en-GB" altLang="en-US" sz="15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BDD8852-7CB2-064B-AB87-18FE0322CEF2}"/>
              </a:ext>
            </a:extLst>
          </p:cNvPr>
          <p:cNvSpPr>
            <a:spLocks noGrp="1" noChangeArrowheads="1"/>
          </p:cNvSpPr>
          <p:nvPr>
            <p:ph type="body" sz="quarter" idx="3"/>
          </p:nvPr>
        </p:nvSpPr>
        <p:spPr bwMode="auto">
          <a:xfrm>
            <a:off x="1365250" y="3378200"/>
            <a:ext cx="7502525" cy="2797175"/>
          </a:xfrm>
          <a:prstGeom prst="rect">
            <a:avLst/>
          </a:prstGeom>
          <a:noFill/>
          <a:ln w="12700">
            <a:noFill/>
            <a:miter lim="800000"/>
            <a:headEnd/>
            <a:tailEnd/>
          </a:ln>
          <a:effectLst/>
        </p:spPr>
        <p:txBody>
          <a:bodyPr vert="horz" wrap="square" lIns="95518" tIns="46920" rIns="95518" bIns="46920" numCol="1" anchor="t" anchorCtr="0" compatLnSpc="1">
            <a:prstTxWarp prst="textNoShape">
              <a:avLst/>
            </a:prstTxWarp>
          </a:bodyPr>
          <a:lstStyle/>
          <a:p>
            <a:pPr lvl="0"/>
            <a:r>
              <a:rPr lang="en-GB" noProof="0"/>
              <a:t>Klik als u het opmaakprofiel van het notitiemodel wilt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4339" name="Rectangle 3">
            <a:extLst>
              <a:ext uri="{FF2B5EF4-FFF2-40B4-BE49-F238E27FC236}">
                <a16:creationId xmlns:a16="http://schemas.microsoft.com/office/drawing/2014/main" id="{CE881388-175A-5940-AA09-4FA63319DA0C}"/>
              </a:ext>
            </a:extLst>
          </p:cNvPr>
          <p:cNvSpPr>
            <a:spLocks noGrp="1" noRot="1" noChangeAspect="1" noChangeArrowheads="1" noTextEdit="1"/>
          </p:cNvSpPr>
          <p:nvPr>
            <p:ph type="sldImg" idx="2"/>
          </p:nvPr>
        </p:nvSpPr>
        <p:spPr bwMode="auto">
          <a:xfrm>
            <a:off x="3463925" y="622300"/>
            <a:ext cx="3309938" cy="2482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4">
            <a:extLst>
              <a:ext uri="{FF2B5EF4-FFF2-40B4-BE49-F238E27FC236}">
                <a16:creationId xmlns:a16="http://schemas.microsoft.com/office/drawing/2014/main" id="{1727B849-70F6-CD41-AA07-526A365FD86B}"/>
              </a:ext>
            </a:extLst>
          </p:cNvPr>
          <p:cNvSpPr>
            <a:spLocks noChangeArrowheads="1"/>
          </p:cNvSpPr>
          <p:nvPr/>
        </p:nvSpPr>
        <p:spPr bwMode="auto">
          <a:xfrm>
            <a:off x="9548813" y="6808788"/>
            <a:ext cx="57943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518" tIns="46920" rIns="95518" bIns="46920" anchor="ctr">
            <a:spAutoFit/>
          </a:bodyPr>
          <a:lstStyle>
            <a:lvl1pPr defTabSz="963613">
              <a:defRPr sz="1400">
                <a:solidFill>
                  <a:schemeClr val="tx1"/>
                </a:solidFill>
                <a:latin typeface="Arial" panose="020B0604020202020204" pitchFamily="34" charset="0"/>
                <a:ea typeface="ＭＳ Ｐゴシック" panose="020B0600070205080204" pitchFamily="34" charset="-128"/>
              </a:defRPr>
            </a:lvl1pPr>
            <a:lvl2pPr marL="742950" indent="-285750" defTabSz="963613">
              <a:defRPr sz="1400">
                <a:solidFill>
                  <a:schemeClr val="tx1"/>
                </a:solidFill>
                <a:latin typeface="Arial" panose="020B0604020202020204" pitchFamily="34" charset="0"/>
                <a:ea typeface="ＭＳ Ｐゴシック" panose="020B0600070205080204" pitchFamily="34" charset="-128"/>
              </a:defRPr>
            </a:lvl2pPr>
            <a:lvl3pPr marL="1143000" indent="-228600" defTabSz="963613">
              <a:defRPr sz="1400">
                <a:solidFill>
                  <a:schemeClr val="tx1"/>
                </a:solidFill>
                <a:latin typeface="Arial" panose="020B0604020202020204" pitchFamily="34" charset="0"/>
                <a:ea typeface="ＭＳ Ｐゴシック" panose="020B0600070205080204" pitchFamily="34" charset="-128"/>
              </a:defRPr>
            </a:lvl3pPr>
            <a:lvl4pPr marL="1600200" indent="-228600" defTabSz="963613">
              <a:defRPr sz="1400">
                <a:solidFill>
                  <a:schemeClr val="tx1"/>
                </a:solidFill>
                <a:latin typeface="Arial" panose="020B0604020202020204" pitchFamily="34" charset="0"/>
                <a:ea typeface="ＭＳ Ｐゴシック" panose="020B0600070205080204" pitchFamily="34" charset="-128"/>
              </a:defRPr>
            </a:lvl4pPr>
            <a:lvl5pPr marL="2057400" indent="-228600" defTabSz="963613">
              <a:defRPr sz="1400">
                <a:solidFill>
                  <a:schemeClr val="tx1"/>
                </a:solidFill>
                <a:latin typeface="Arial" panose="020B0604020202020204" pitchFamily="34" charset="0"/>
                <a:ea typeface="ＭＳ Ｐゴシック" panose="020B0600070205080204" pitchFamily="34" charset="-128"/>
              </a:defRPr>
            </a:lvl5pPr>
            <a:lvl6pPr marL="25146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63613"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r"/>
            <a:fld id="{A69433E3-3635-C146-8728-88AE1B63A6EB}" type="slidenum">
              <a:rPr lang="en-GB" altLang="en-US" sz="1500">
                <a:latin typeface="Times New Roman" panose="02020603050405020304" pitchFamily="18" charset="0"/>
              </a:rPr>
              <a:pPr algn="r"/>
              <a:t>‹#›</a:t>
            </a:fld>
            <a:endParaRPr lang="en-GB" altLang="en-US" sz="15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5F037CF1-34E4-7D4E-96C8-00818D0429FD}"/>
              </a:ext>
            </a:extLst>
          </p:cNvPr>
          <p:cNvSpPr>
            <a:spLocks noGrp="1" noRot="1" noChangeAspect="1" noTextEdit="1"/>
          </p:cNvSpPr>
          <p:nvPr>
            <p:ph type="sldImg"/>
          </p:nvPr>
        </p:nvSpPr>
        <p:spPr>
          <a:ln/>
        </p:spPr>
      </p:sp>
      <p:sp>
        <p:nvSpPr>
          <p:cNvPr id="17410" name="Notes Placeholder 2">
            <a:extLst>
              <a:ext uri="{FF2B5EF4-FFF2-40B4-BE49-F238E27FC236}">
                <a16:creationId xmlns:a16="http://schemas.microsoft.com/office/drawing/2014/main" id="{75CB504A-CA00-CB4D-9686-FD4C1196334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AFDA17C0-1087-7747-965A-7518A457BFD5}"/>
              </a:ext>
            </a:extLst>
          </p:cNvPr>
          <p:cNvSpPr>
            <a:spLocks noGrp="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1F127FEC-984F-A844-AFFC-8A7A0A1C6DBF}" type="slidenum">
              <a:rPr lang="en-US" altLang="en-US" sz="120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A7F80FFF-26DB-D744-A9B7-3F9152B9FE1A}"/>
              </a:ext>
            </a:extLst>
          </p:cNvPr>
          <p:cNvSpPr>
            <a:spLocks noGrp="1" noRot="1" noChangeAspect="1" noTextEdit="1"/>
          </p:cNvSpPr>
          <p:nvPr>
            <p:ph type="sldImg"/>
          </p:nvPr>
        </p:nvSpPr>
        <p:spPr>
          <a:ln/>
        </p:spPr>
      </p:sp>
      <p:sp>
        <p:nvSpPr>
          <p:cNvPr id="40962" name="Notes Placeholder 2">
            <a:extLst>
              <a:ext uri="{FF2B5EF4-FFF2-40B4-BE49-F238E27FC236}">
                <a16:creationId xmlns:a16="http://schemas.microsoft.com/office/drawing/2014/main" id="{38A681E7-1F46-0440-8CEE-C3C9A83450F4}"/>
              </a:ext>
            </a:extLst>
          </p:cNvPr>
          <p:cNvSpPr>
            <a:spLocks noGrp="1"/>
          </p:cNvSpPr>
          <p:nvPr>
            <p:ph type="body" idx="1"/>
          </p:nvPr>
        </p:nvSpPr>
        <p:spPr>
          <a:noFill/>
          <a:ln w="952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294E59DB-99A2-F24E-BF8E-F3E8F5F753A2}"/>
              </a:ext>
            </a:extLst>
          </p:cNvPr>
          <p:cNvSpPr>
            <a:spLocks noGrp="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4C4D83AE-D9F1-D646-8536-5CBCFB940721}" type="slidenum">
              <a:rPr lang="en-US" altLang="en-US" sz="1200"/>
              <a:pPr/>
              <a:t>19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97086CFA-E659-5140-A344-788AAE79E5E1}"/>
              </a:ext>
            </a:extLst>
          </p:cNvPr>
          <p:cNvSpPr>
            <a:spLocks noGrp="1" noRot="1" noChangeAspect="1" noTextEdit="1"/>
          </p:cNvSpPr>
          <p:nvPr>
            <p:ph type="sldImg"/>
          </p:nvPr>
        </p:nvSpPr>
        <p:spPr>
          <a:ln/>
        </p:spPr>
      </p:sp>
      <p:sp>
        <p:nvSpPr>
          <p:cNvPr id="58370" name="Notes Placeholder 2">
            <a:extLst>
              <a:ext uri="{FF2B5EF4-FFF2-40B4-BE49-F238E27FC236}">
                <a16:creationId xmlns:a16="http://schemas.microsoft.com/office/drawing/2014/main" id="{03A63F92-A82A-394C-9A3E-C5C9EAC962C0}"/>
              </a:ext>
            </a:extLst>
          </p:cNvPr>
          <p:cNvSpPr>
            <a:spLocks noGrp="1"/>
          </p:cNvSpPr>
          <p:nvPr>
            <p:ph type="body" idx="1"/>
          </p:nvPr>
        </p:nvSpPr>
        <p:spPr>
          <a:noFill/>
          <a:ln w="952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58371" name="Slide Number Placeholder 3">
            <a:extLst>
              <a:ext uri="{FF2B5EF4-FFF2-40B4-BE49-F238E27FC236}">
                <a16:creationId xmlns:a16="http://schemas.microsoft.com/office/drawing/2014/main" id="{6C266BB0-64BC-2043-9477-EA07EC77FC28}"/>
              </a:ext>
            </a:extLst>
          </p:cNvPr>
          <p:cNvSpPr>
            <a:spLocks noGrp="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3FBD29E-8DA9-BD4B-B779-583129F8FBF0}" type="slidenum">
              <a:rPr lang="en-US" altLang="en-US" sz="1200"/>
              <a:pPr/>
              <a:t>35</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9974436B-5E96-6D44-AC09-A47EB8F1C6B0}"/>
              </a:ext>
            </a:extLst>
          </p:cNvPr>
          <p:cNvSpPr>
            <a:spLocks noGrp="1" noRot="1" noChangeAspect="1" noTextEdit="1"/>
          </p:cNvSpPr>
          <p:nvPr>
            <p:ph type="sldImg"/>
          </p:nvPr>
        </p:nvSpPr>
        <p:spPr>
          <a:ln/>
        </p:spPr>
      </p:sp>
      <p:sp>
        <p:nvSpPr>
          <p:cNvPr id="62466" name="Notes Placeholder 2">
            <a:extLst>
              <a:ext uri="{FF2B5EF4-FFF2-40B4-BE49-F238E27FC236}">
                <a16:creationId xmlns:a16="http://schemas.microsoft.com/office/drawing/2014/main" id="{24DA45E3-B963-F942-A273-4DADE774778A}"/>
              </a:ext>
            </a:extLst>
          </p:cNvPr>
          <p:cNvSpPr>
            <a:spLocks noGrp="1"/>
          </p:cNvSpPr>
          <p:nvPr>
            <p:ph type="body" idx="1"/>
          </p:nvPr>
        </p:nvSpPr>
        <p:spPr>
          <a:noFill/>
          <a:ln w="952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2467" name="Slide Number Placeholder 3">
            <a:extLst>
              <a:ext uri="{FF2B5EF4-FFF2-40B4-BE49-F238E27FC236}">
                <a16:creationId xmlns:a16="http://schemas.microsoft.com/office/drawing/2014/main" id="{88EFEC90-3791-6D4B-A8A9-F208C98DF870}"/>
              </a:ext>
            </a:extLst>
          </p:cNvPr>
          <p:cNvSpPr>
            <a:spLocks noGrp="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782485DA-4D41-5E43-A8CD-D454AD00C2F8}" type="slidenum">
              <a:rPr lang="en-US" altLang="en-US" sz="1200"/>
              <a:pPr/>
              <a:t>38</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9E93C028-6994-564A-AAC4-F0CB8C494D38}"/>
              </a:ext>
            </a:extLst>
          </p:cNvPr>
          <p:cNvSpPr>
            <a:spLocks noGrp="1" noChangeArrowheads="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1813D66C-47B2-7343-9CC0-931FB45BF1EE}" type="slidenum">
              <a:rPr lang="en-US" altLang="en-US" sz="1200"/>
              <a:pPr/>
              <a:t>53</a:t>
            </a:fld>
            <a:endParaRPr lang="en-US" altLang="en-US" sz="1200"/>
          </a:p>
        </p:txBody>
      </p:sp>
      <p:sp>
        <p:nvSpPr>
          <p:cNvPr id="92162" name="Rectangle 2">
            <a:extLst>
              <a:ext uri="{FF2B5EF4-FFF2-40B4-BE49-F238E27FC236}">
                <a16:creationId xmlns:a16="http://schemas.microsoft.com/office/drawing/2014/main" id="{B1D37CB3-95EE-FB42-8DA5-CF1F200B8B36}"/>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70C8BB2D-19D8-B34B-AF05-6E0C2953B981}"/>
              </a:ext>
            </a:extLst>
          </p:cNvPr>
          <p:cNvSpPr>
            <a:spLocks noGrp="1" noChangeArrowheads="1"/>
          </p:cNvSpPr>
          <p:nvPr>
            <p:ph type="body" idx="1"/>
          </p:nvPr>
        </p:nvSpPr>
        <p:spPr>
          <a:noFill/>
          <a:ln w="952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826BACFF-A0A2-404A-81B8-03E64EE491F0}"/>
              </a:ext>
            </a:extLst>
          </p:cNvPr>
          <p:cNvSpPr>
            <a:spLocks noGrp="1" noChangeArrowheads="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2B467221-785F-5846-9CB5-534343BF2314}" type="slidenum">
              <a:rPr lang="en-US" altLang="en-US" sz="1200"/>
              <a:pPr/>
              <a:t>56</a:t>
            </a:fld>
            <a:endParaRPr lang="en-US" altLang="en-US" sz="1200"/>
          </a:p>
        </p:txBody>
      </p:sp>
      <p:sp>
        <p:nvSpPr>
          <p:cNvPr id="96258" name="Rectangle 2">
            <a:extLst>
              <a:ext uri="{FF2B5EF4-FFF2-40B4-BE49-F238E27FC236}">
                <a16:creationId xmlns:a16="http://schemas.microsoft.com/office/drawing/2014/main" id="{20F5B4F2-848C-5546-B892-04E99F90DC10}"/>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48BA60C0-A484-BC46-AD67-9689E41605E4}"/>
              </a:ext>
            </a:extLst>
          </p:cNvPr>
          <p:cNvSpPr>
            <a:spLocks noGrp="1" noChangeArrowheads="1"/>
          </p:cNvSpPr>
          <p:nvPr>
            <p:ph type="body" idx="1"/>
          </p:nvPr>
        </p:nvSpPr>
        <p:spPr>
          <a:noFill/>
          <a:ln w="952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4283398D-8D12-344D-85F9-30414DE94084}"/>
              </a:ext>
            </a:extLst>
          </p:cNvPr>
          <p:cNvSpPr>
            <a:spLocks noGrp="1" noChangeArrowheads="1"/>
          </p:cNvSpPr>
          <p:nvPr>
            <p:ph type="sldNum" sz="quarter" idx="4294967295"/>
          </p:nvPr>
        </p:nvSpPr>
        <p:spPr bwMode="auto">
          <a:xfrm>
            <a:off x="5795963" y="6746875"/>
            <a:ext cx="4435475" cy="3540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9FA3876-44BB-764B-B1D0-8E9886D044B5}" type="slidenum">
              <a:rPr lang="en-US" altLang="en-US" sz="1200"/>
              <a:pPr/>
              <a:t>57</a:t>
            </a:fld>
            <a:endParaRPr lang="en-US" altLang="en-US" sz="1200"/>
          </a:p>
        </p:txBody>
      </p:sp>
      <p:sp>
        <p:nvSpPr>
          <p:cNvPr id="100354" name="Rectangle 2">
            <a:extLst>
              <a:ext uri="{FF2B5EF4-FFF2-40B4-BE49-F238E27FC236}">
                <a16:creationId xmlns:a16="http://schemas.microsoft.com/office/drawing/2014/main" id="{C761AC14-2D19-2842-BB60-93031136CA33}"/>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277E8A40-445D-B841-85DD-8BEFFA9E53F1}"/>
              </a:ext>
            </a:extLst>
          </p:cNvPr>
          <p:cNvSpPr>
            <a:spLocks noGrp="1" noChangeArrowheads="1"/>
          </p:cNvSpPr>
          <p:nvPr>
            <p:ph type="body" idx="1"/>
          </p:nvPr>
        </p:nvSpPr>
        <p:spPr>
          <a:noFill/>
          <a:ln w="9525"/>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2E17C6A-D0CD-9B48-A4DE-E08A93C7E264}"/>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64D93BAF-7A9B-6443-A342-D0C2CFDAEE9A}"/>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3F622C42-F03E-874E-BF58-E600CD8D4825}"/>
                  </a:ext>
                </a:extLst>
              </p:cNvPr>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Rectangle 5">
                <a:extLst>
                  <a:ext uri="{FF2B5EF4-FFF2-40B4-BE49-F238E27FC236}">
                    <a16:creationId xmlns:a16="http://schemas.microsoft.com/office/drawing/2014/main" id="{A39C79D0-DE5E-704E-8252-FCF7E02CB01D}"/>
                  </a:ext>
                </a:extLst>
              </p:cNvPr>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Rectangle 6">
                <a:extLst>
                  <a:ext uri="{FF2B5EF4-FFF2-40B4-BE49-F238E27FC236}">
                    <a16:creationId xmlns:a16="http://schemas.microsoft.com/office/drawing/2014/main" id="{866A0BAC-C499-824A-9454-D215A37CFA82}"/>
                  </a:ext>
                </a:extLst>
              </p:cNvPr>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7">
                <a:extLst>
                  <a:ext uri="{FF2B5EF4-FFF2-40B4-BE49-F238E27FC236}">
                    <a16:creationId xmlns:a16="http://schemas.microsoft.com/office/drawing/2014/main" id="{5A50F158-D742-9E49-B584-A765277D502E}"/>
                  </a:ext>
                </a:extLst>
              </p:cNvPr>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 name="Rectangle 8">
                <a:extLst>
                  <a:ext uri="{FF2B5EF4-FFF2-40B4-BE49-F238E27FC236}">
                    <a16:creationId xmlns:a16="http://schemas.microsoft.com/office/drawing/2014/main" id="{0ACEE0A3-E846-E949-956A-8CFFCD58966D}"/>
                  </a:ext>
                </a:extLst>
              </p:cNvPr>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3" name="Rectangle 9">
                <a:extLst>
                  <a:ext uri="{FF2B5EF4-FFF2-40B4-BE49-F238E27FC236}">
                    <a16:creationId xmlns:a16="http://schemas.microsoft.com/office/drawing/2014/main" id="{DF535ED4-CC6B-5D4D-9362-89C435AD732F}"/>
                  </a:ext>
                </a:extLst>
              </p:cNvPr>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4" name="Rectangle 10">
                <a:extLst>
                  <a:ext uri="{FF2B5EF4-FFF2-40B4-BE49-F238E27FC236}">
                    <a16:creationId xmlns:a16="http://schemas.microsoft.com/office/drawing/2014/main" id="{47E6527D-A900-D441-BDF4-3F8579329CA5}"/>
                  </a:ext>
                </a:extLst>
              </p:cNvPr>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 name="Rectangle 11">
                <a:extLst>
                  <a:ext uri="{FF2B5EF4-FFF2-40B4-BE49-F238E27FC236}">
                    <a16:creationId xmlns:a16="http://schemas.microsoft.com/office/drawing/2014/main" id="{0F20AC81-5466-F84F-95C9-9EB53663800E}"/>
                  </a:ext>
                </a:extLst>
              </p:cNvPr>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 name="Rectangle 12">
                <a:extLst>
                  <a:ext uri="{FF2B5EF4-FFF2-40B4-BE49-F238E27FC236}">
                    <a16:creationId xmlns:a16="http://schemas.microsoft.com/office/drawing/2014/main" id="{8CAA3A50-87D0-DA41-A435-1E5A548F7B41}"/>
                  </a:ext>
                </a:extLst>
              </p:cNvPr>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 name="Rectangle 13">
                <a:extLst>
                  <a:ext uri="{FF2B5EF4-FFF2-40B4-BE49-F238E27FC236}">
                    <a16:creationId xmlns:a16="http://schemas.microsoft.com/office/drawing/2014/main" id="{F0E057FD-5588-0149-8DAE-9FE6980C2F1F}"/>
                  </a:ext>
                </a:extLst>
              </p:cNvPr>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 name="Rectangle 14">
                <a:extLst>
                  <a:ext uri="{FF2B5EF4-FFF2-40B4-BE49-F238E27FC236}">
                    <a16:creationId xmlns:a16="http://schemas.microsoft.com/office/drawing/2014/main" id="{A82556D0-6B8E-3F40-B40D-CC9F4F182167}"/>
                  </a:ext>
                </a:extLst>
              </p:cNvPr>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9" name="Rectangle 15">
                <a:extLst>
                  <a:ext uri="{FF2B5EF4-FFF2-40B4-BE49-F238E27FC236}">
                    <a16:creationId xmlns:a16="http://schemas.microsoft.com/office/drawing/2014/main" id="{74B0F56F-467F-674D-8397-E55932579B60}"/>
                  </a:ext>
                </a:extLst>
              </p:cNvPr>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 name="Rectangle 16">
                <a:extLst>
                  <a:ext uri="{FF2B5EF4-FFF2-40B4-BE49-F238E27FC236}">
                    <a16:creationId xmlns:a16="http://schemas.microsoft.com/office/drawing/2014/main" id="{1165B2B3-81A9-2143-876E-1942F8BA8934}"/>
                  </a:ext>
                </a:extLst>
              </p:cNvPr>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 name="Rectangle 17">
                <a:extLst>
                  <a:ext uri="{FF2B5EF4-FFF2-40B4-BE49-F238E27FC236}">
                    <a16:creationId xmlns:a16="http://schemas.microsoft.com/office/drawing/2014/main" id="{2EB3B1CE-E611-9E4C-9B68-92C897182756}"/>
                  </a:ext>
                </a:extLst>
              </p:cNvPr>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 name="Rectangle 18">
                <a:extLst>
                  <a:ext uri="{FF2B5EF4-FFF2-40B4-BE49-F238E27FC236}">
                    <a16:creationId xmlns:a16="http://schemas.microsoft.com/office/drawing/2014/main" id="{38432C0A-7F63-5B4C-BB97-7E29328E8415}"/>
                  </a:ext>
                </a:extLst>
              </p:cNvPr>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3" name="Rectangle 19">
                <a:extLst>
                  <a:ext uri="{FF2B5EF4-FFF2-40B4-BE49-F238E27FC236}">
                    <a16:creationId xmlns:a16="http://schemas.microsoft.com/office/drawing/2014/main" id="{7219E1E2-0CA6-6946-A118-A80FAF77E600}"/>
                  </a:ext>
                </a:extLst>
              </p:cNvPr>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 name="Rectangle 20">
                <a:extLst>
                  <a:ext uri="{FF2B5EF4-FFF2-40B4-BE49-F238E27FC236}">
                    <a16:creationId xmlns:a16="http://schemas.microsoft.com/office/drawing/2014/main" id="{6505D7B6-6734-464D-9B69-1AE4A87DABBE}"/>
                  </a:ext>
                </a:extLst>
              </p:cNvPr>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5" name="Rectangle 21">
                <a:extLst>
                  <a:ext uri="{FF2B5EF4-FFF2-40B4-BE49-F238E27FC236}">
                    <a16:creationId xmlns:a16="http://schemas.microsoft.com/office/drawing/2014/main" id="{691F58B9-4B69-F84E-A1B1-EBC7C1E9261A}"/>
                  </a:ext>
                </a:extLst>
              </p:cNvPr>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 name="Rectangle 22">
                <a:extLst>
                  <a:ext uri="{FF2B5EF4-FFF2-40B4-BE49-F238E27FC236}">
                    <a16:creationId xmlns:a16="http://schemas.microsoft.com/office/drawing/2014/main" id="{DD336765-42FD-7347-B827-BF1DDC466B94}"/>
                  </a:ext>
                </a:extLst>
              </p:cNvPr>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 name="Rectangle 23">
                <a:extLst>
                  <a:ext uri="{FF2B5EF4-FFF2-40B4-BE49-F238E27FC236}">
                    <a16:creationId xmlns:a16="http://schemas.microsoft.com/office/drawing/2014/main" id="{2EF2D764-8A3A-F845-A64A-B87B75953FD1}"/>
                  </a:ext>
                </a:extLst>
              </p:cNvPr>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8" name="Rectangle 24">
                <a:extLst>
                  <a:ext uri="{FF2B5EF4-FFF2-40B4-BE49-F238E27FC236}">
                    <a16:creationId xmlns:a16="http://schemas.microsoft.com/office/drawing/2014/main" id="{C97F67FE-B7EB-2745-85E4-FD27EA1C4A31}"/>
                  </a:ext>
                </a:extLst>
              </p:cNvPr>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9" name="Rectangle 25">
                <a:extLst>
                  <a:ext uri="{FF2B5EF4-FFF2-40B4-BE49-F238E27FC236}">
                    <a16:creationId xmlns:a16="http://schemas.microsoft.com/office/drawing/2014/main" id="{F61FB139-3128-7B44-9E7E-9F57F890834E}"/>
                  </a:ext>
                </a:extLst>
              </p:cNvPr>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0" name="Rectangle 26">
                <a:extLst>
                  <a:ext uri="{FF2B5EF4-FFF2-40B4-BE49-F238E27FC236}">
                    <a16:creationId xmlns:a16="http://schemas.microsoft.com/office/drawing/2014/main" id="{DD747187-BDB6-2540-8C3B-6680360D2CCC}"/>
                  </a:ext>
                </a:extLst>
              </p:cNvPr>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 name="Rectangle 27">
                <a:extLst>
                  <a:ext uri="{FF2B5EF4-FFF2-40B4-BE49-F238E27FC236}">
                    <a16:creationId xmlns:a16="http://schemas.microsoft.com/office/drawing/2014/main" id="{6F3F734D-B531-B44A-A5F7-6AEC3725A3D5}"/>
                  </a:ext>
                </a:extLst>
              </p:cNvPr>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2" name="Rectangle 28">
                <a:extLst>
                  <a:ext uri="{FF2B5EF4-FFF2-40B4-BE49-F238E27FC236}">
                    <a16:creationId xmlns:a16="http://schemas.microsoft.com/office/drawing/2014/main" id="{A93AC3E8-AA67-6B44-A661-889226897067}"/>
                  </a:ext>
                </a:extLst>
              </p:cNvPr>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3" name="Rectangle 29">
                <a:extLst>
                  <a:ext uri="{FF2B5EF4-FFF2-40B4-BE49-F238E27FC236}">
                    <a16:creationId xmlns:a16="http://schemas.microsoft.com/office/drawing/2014/main" id="{B9A39C06-B646-204F-BE4C-4B9964243EF2}"/>
                  </a:ext>
                </a:extLst>
              </p:cNvPr>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 name="Rectangle 30">
                <a:extLst>
                  <a:ext uri="{FF2B5EF4-FFF2-40B4-BE49-F238E27FC236}">
                    <a16:creationId xmlns:a16="http://schemas.microsoft.com/office/drawing/2014/main" id="{96E5E648-36C0-6E4A-998C-761C5817444E}"/>
                  </a:ext>
                </a:extLst>
              </p:cNvPr>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5" name="Rectangle 31">
                <a:extLst>
                  <a:ext uri="{FF2B5EF4-FFF2-40B4-BE49-F238E27FC236}">
                    <a16:creationId xmlns:a16="http://schemas.microsoft.com/office/drawing/2014/main" id="{E8AA4C1F-D3F9-5449-9522-887752D88BE3}"/>
                  </a:ext>
                </a:extLst>
              </p:cNvPr>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6" name="Rectangle 32">
                <a:extLst>
                  <a:ext uri="{FF2B5EF4-FFF2-40B4-BE49-F238E27FC236}">
                    <a16:creationId xmlns:a16="http://schemas.microsoft.com/office/drawing/2014/main" id="{2A238C82-09EE-1B41-8764-F9AA8E6FE236}"/>
                  </a:ext>
                </a:extLst>
              </p:cNvPr>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7" name="Rectangle 33">
                <a:extLst>
                  <a:ext uri="{FF2B5EF4-FFF2-40B4-BE49-F238E27FC236}">
                    <a16:creationId xmlns:a16="http://schemas.microsoft.com/office/drawing/2014/main" id="{F3FFC7BA-F9CC-F744-A6D6-6BA97F834080}"/>
                  </a:ext>
                </a:extLst>
              </p:cNvPr>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 name="Rectangle 34">
                <a:extLst>
                  <a:ext uri="{FF2B5EF4-FFF2-40B4-BE49-F238E27FC236}">
                    <a16:creationId xmlns:a16="http://schemas.microsoft.com/office/drawing/2014/main" id="{3D12D3B4-AD58-CD42-8D15-DCD572AE44AC}"/>
                  </a:ext>
                </a:extLst>
              </p:cNvPr>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 name="Rectangle 35">
                <a:extLst>
                  <a:ext uri="{FF2B5EF4-FFF2-40B4-BE49-F238E27FC236}">
                    <a16:creationId xmlns:a16="http://schemas.microsoft.com/office/drawing/2014/main" id="{EE8FBF68-02EA-C14F-BAD2-EE226A77B76C}"/>
                  </a:ext>
                </a:extLst>
              </p:cNvPr>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 name="Rectangle 36">
                <a:extLst>
                  <a:ext uri="{FF2B5EF4-FFF2-40B4-BE49-F238E27FC236}">
                    <a16:creationId xmlns:a16="http://schemas.microsoft.com/office/drawing/2014/main" id="{7CEC4342-A2F4-954D-A01D-B9A8DA985348}"/>
                  </a:ext>
                </a:extLst>
              </p:cNvPr>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 name="Rectangle 37">
                <a:extLst>
                  <a:ext uri="{FF2B5EF4-FFF2-40B4-BE49-F238E27FC236}">
                    <a16:creationId xmlns:a16="http://schemas.microsoft.com/office/drawing/2014/main" id="{2CE20DAD-2480-6F44-92CB-537FE4568ED5}"/>
                  </a:ext>
                </a:extLst>
              </p:cNvPr>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 name="Rectangle 38">
                <a:extLst>
                  <a:ext uri="{FF2B5EF4-FFF2-40B4-BE49-F238E27FC236}">
                    <a16:creationId xmlns:a16="http://schemas.microsoft.com/office/drawing/2014/main" id="{DB67747B-4556-464B-B800-3022F3D7D701}"/>
                  </a:ext>
                </a:extLst>
              </p:cNvPr>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 name="Rectangle 39">
                <a:extLst>
                  <a:ext uri="{FF2B5EF4-FFF2-40B4-BE49-F238E27FC236}">
                    <a16:creationId xmlns:a16="http://schemas.microsoft.com/office/drawing/2014/main" id="{0FBBE786-1998-6543-8709-45001CB692E3}"/>
                  </a:ext>
                </a:extLst>
              </p:cNvPr>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 name="Rectangle 40">
                <a:extLst>
                  <a:ext uri="{FF2B5EF4-FFF2-40B4-BE49-F238E27FC236}">
                    <a16:creationId xmlns:a16="http://schemas.microsoft.com/office/drawing/2014/main" id="{C1A314D4-2ED9-8B4C-99F3-89F4B02C181A}"/>
                  </a:ext>
                </a:extLst>
              </p:cNvPr>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5" name="Rectangle 41">
                <a:extLst>
                  <a:ext uri="{FF2B5EF4-FFF2-40B4-BE49-F238E27FC236}">
                    <a16:creationId xmlns:a16="http://schemas.microsoft.com/office/drawing/2014/main" id="{D03BD8E6-74F9-BA42-8D64-4AD4C4437AE9}"/>
                  </a:ext>
                </a:extLst>
              </p:cNvPr>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 name="Rectangle 42">
                <a:extLst>
                  <a:ext uri="{FF2B5EF4-FFF2-40B4-BE49-F238E27FC236}">
                    <a16:creationId xmlns:a16="http://schemas.microsoft.com/office/drawing/2014/main" id="{7A062BB4-2B71-E141-B287-F6E8DE7B77C2}"/>
                  </a:ext>
                </a:extLst>
              </p:cNvPr>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7" name="Rectangle 43">
                <a:extLst>
                  <a:ext uri="{FF2B5EF4-FFF2-40B4-BE49-F238E27FC236}">
                    <a16:creationId xmlns:a16="http://schemas.microsoft.com/office/drawing/2014/main" id="{08920634-5186-A648-86DE-F9C7D49976D8}"/>
                  </a:ext>
                </a:extLst>
              </p:cNvPr>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8" name="Rectangle 44">
                <a:extLst>
                  <a:ext uri="{FF2B5EF4-FFF2-40B4-BE49-F238E27FC236}">
                    <a16:creationId xmlns:a16="http://schemas.microsoft.com/office/drawing/2014/main" id="{3D3F8F40-BB7F-9349-94B0-D3969E46D3EA}"/>
                  </a:ext>
                </a:extLst>
              </p:cNvPr>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9" name="Rectangle 45">
                <a:extLst>
                  <a:ext uri="{FF2B5EF4-FFF2-40B4-BE49-F238E27FC236}">
                    <a16:creationId xmlns:a16="http://schemas.microsoft.com/office/drawing/2014/main" id="{3A30B8C1-4078-A74C-A885-10A7EA3F332C}"/>
                  </a:ext>
                </a:extLst>
              </p:cNvPr>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 name="Rectangle 46">
                <a:extLst>
                  <a:ext uri="{FF2B5EF4-FFF2-40B4-BE49-F238E27FC236}">
                    <a16:creationId xmlns:a16="http://schemas.microsoft.com/office/drawing/2014/main" id="{542A2219-3FF7-6C4B-B265-8109B1147ED6}"/>
                  </a:ext>
                </a:extLst>
              </p:cNvPr>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1" name="Rectangle 47">
                <a:extLst>
                  <a:ext uri="{FF2B5EF4-FFF2-40B4-BE49-F238E27FC236}">
                    <a16:creationId xmlns:a16="http://schemas.microsoft.com/office/drawing/2014/main" id="{9B56CB8F-068B-A44A-BADA-2CE0190566C2}"/>
                  </a:ext>
                </a:extLst>
              </p:cNvPr>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2" name="Rectangle 48">
                <a:extLst>
                  <a:ext uri="{FF2B5EF4-FFF2-40B4-BE49-F238E27FC236}">
                    <a16:creationId xmlns:a16="http://schemas.microsoft.com/office/drawing/2014/main" id="{ED8A3DB9-F562-AD43-96BE-8BD5CE65D172}"/>
                  </a:ext>
                </a:extLst>
              </p:cNvPr>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3" name="Rectangle 49">
                <a:extLst>
                  <a:ext uri="{FF2B5EF4-FFF2-40B4-BE49-F238E27FC236}">
                    <a16:creationId xmlns:a16="http://schemas.microsoft.com/office/drawing/2014/main" id="{D8E6AC06-7F72-CE4D-8CB2-81688E109316}"/>
                  </a:ext>
                </a:extLst>
              </p:cNvPr>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4" name="Rectangle 50">
                <a:extLst>
                  <a:ext uri="{FF2B5EF4-FFF2-40B4-BE49-F238E27FC236}">
                    <a16:creationId xmlns:a16="http://schemas.microsoft.com/office/drawing/2014/main" id="{A3588B01-E04C-8A45-BA8D-38A690B2B179}"/>
                  </a:ext>
                </a:extLst>
              </p:cNvPr>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5" name="Rectangle 51">
                <a:extLst>
                  <a:ext uri="{FF2B5EF4-FFF2-40B4-BE49-F238E27FC236}">
                    <a16:creationId xmlns:a16="http://schemas.microsoft.com/office/drawing/2014/main" id="{A1EAE9B0-30DB-3646-A079-7A03FC5EB410}"/>
                  </a:ext>
                </a:extLst>
              </p:cNvPr>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6" name="Rectangle 52">
                <a:extLst>
                  <a:ext uri="{FF2B5EF4-FFF2-40B4-BE49-F238E27FC236}">
                    <a16:creationId xmlns:a16="http://schemas.microsoft.com/office/drawing/2014/main" id="{36FE5B7A-0C33-044B-A3B7-C1F00D2857B0}"/>
                  </a:ext>
                </a:extLst>
              </p:cNvPr>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7" name="Rectangle 53">
                <a:extLst>
                  <a:ext uri="{FF2B5EF4-FFF2-40B4-BE49-F238E27FC236}">
                    <a16:creationId xmlns:a16="http://schemas.microsoft.com/office/drawing/2014/main" id="{61DBF990-38BB-634F-8A7A-6BFA73B2AFD1}"/>
                  </a:ext>
                </a:extLst>
              </p:cNvPr>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8" name="Rectangle 54">
                <a:extLst>
                  <a:ext uri="{FF2B5EF4-FFF2-40B4-BE49-F238E27FC236}">
                    <a16:creationId xmlns:a16="http://schemas.microsoft.com/office/drawing/2014/main" id="{D2A19F66-FC28-204B-9A35-A7223A7C212C}"/>
                  </a:ext>
                </a:extLst>
              </p:cNvPr>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9" name="Rectangle 55">
                <a:extLst>
                  <a:ext uri="{FF2B5EF4-FFF2-40B4-BE49-F238E27FC236}">
                    <a16:creationId xmlns:a16="http://schemas.microsoft.com/office/drawing/2014/main" id="{7EFA22A3-F444-0B47-990A-C0FA7B226F1D}"/>
                  </a:ext>
                </a:extLst>
              </p:cNvPr>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0" name="Rectangle 56">
                <a:extLst>
                  <a:ext uri="{FF2B5EF4-FFF2-40B4-BE49-F238E27FC236}">
                    <a16:creationId xmlns:a16="http://schemas.microsoft.com/office/drawing/2014/main" id="{D88E211D-FA9B-DF49-B095-60C6801F51BC}"/>
                  </a:ext>
                </a:extLst>
              </p:cNvPr>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1" name="Rectangle 57">
                <a:extLst>
                  <a:ext uri="{FF2B5EF4-FFF2-40B4-BE49-F238E27FC236}">
                    <a16:creationId xmlns:a16="http://schemas.microsoft.com/office/drawing/2014/main" id="{127A195C-1E80-4A47-B618-12BB5D0DC953}"/>
                  </a:ext>
                </a:extLst>
              </p:cNvPr>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2" name="Rectangle 58">
                <a:extLst>
                  <a:ext uri="{FF2B5EF4-FFF2-40B4-BE49-F238E27FC236}">
                    <a16:creationId xmlns:a16="http://schemas.microsoft.com/office/drawing/2014/main" id="{E05F7455-2B9E-EB43-B8A9-CA0C46BC7271}"/>
                  </a:ext>
                </a:extLst>
              </p:cNvPr>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3" name="Rectangle 59">
                <a:extLst>
                  <a:ext uri="{FF2B5EF4-FFF2-40B4-BE49-F238E27FC236}">
                    <a16:creationId xmlns:a16="http://schemas.microsoft.com/office/drawing/2014/main" id="{E62D169D-97FD-1844-AA02-124DABD14B5D}"/>
                  </a:ext>
                </a:extLst>
              </p:cNvPr>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4" name="Rectangle 60">
                <a:extLst>
                  <a:ext uri="{FF2B5EF4-FFF2-40B4-BE49-F238E27FC236}">
                    <a16:creationId xmlns:a16="http://schemas.microsoft.com/office/drawing/2014/main" id="{BC000389-7665-234E-89FA-DC9B73E1C44C}"/>
                  </a:ext>
                </a:extLst>
              </p:cNvPr>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5" name="Rectangle 61">
                <a:extLst>
                  <a:ext uri="{FF2B5EF4-FFF2-40B4-BE49-F238E27FC236}">
                    <a16:creationId xmlns:a16="http://schemas.microsoft.com/office/drawing/2014/main" id="{7707F47F-794F-164A-AFB9-5DE0F0E4CC60}"/>
                  </a:ext>
                </a:extLst>
              </p:cNvPr>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 name="Rectangle 62">
                <a:extLst>
                  <a:ext uri="{FF2B5EF4-FFF2-40B4-BE49-F238E27FC236}">
                    <a16:creationId xmlns:a16="http://schemas.microsoft.com/office/drawing/2014/main" id="{B64E9D98-C7E8-8044-8160-90372E6215B7}"/>
                  </a:ext>
                </a:extLst>
              </p:cNvPr>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7" name="Rectangle 63">
                <a:extLst>
                  <a:ext uri="{FF2B5EF4-FFF2-40B4-BE49-F238E27FC236}">
                    <a16:creationId xmlns:a16="http://schemas.microsoft.com/office/drawing/2014/main" id="{769E2A9D-D271-7541-9B69-2EC81E88AB6B}"/>
                  </a:ext>
                </a:extLst>
              </p:cNvPr>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6" name="Rectangle 64">
              <a:extLst>
                <a:ext uri="{FF2B5EF4-FFF2-40B4-BE49-F238E27FC236}">
                  <a16:creationId xmlns:a16="http://schemas.microsoft.com/office/drawing/2014/main" id="{02C9CC2A-24EF-FC4B-A1AD-6A605B40B759}"/>
                </a:ext>
              </a:extLst>
            </p:cNvPr>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 name="Rectangle 65">
              <a:extLst>
                <a:ext uri="{FF2B5EF4-FFF2-40B4-BE49-F238E27FC236}">
                  <a16:creationId xmlns:a16="http://schemas.microsoft.com/office/drawing/2014/main" id="{92564BE7-EF7B-CE48-9F3D-954319F32A09}"/>
                </a:ext>
              </a:extLst>
            </p:cNvPr>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68" name="Rectangle 66">
            <a:extLst>
              <a:ext uri="{FF2B5EF4-FFF2-40B4-BE49-F238E27FC236}">
                <a16:creationId xmlns:a16="http://schemas.microsoft.com/office/drawing/2014/main" id="{E382D266-EB91-BB41-BB7B-D39F46F2E545}"/>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kumimoji="1" lang="en-US" altLang="en-US">
              <a:latin typeface="Helvetica" pitchFamily="2" charset="0"/>
            </a:endParaRPr>
          </a:p>
        </p:txBody>
      </p:sp>
      <p:sp>
        <p:nvSpPr>
          <p:cNvPr id="4163"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38016C4F-227E-B147-AED9-AE58968FE19C}"/>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3D5BFC0D-AB54-FC43-9507-79F7454A90E4}"/>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1" name="Rectangle 71">
            <a:extLst>
              <a:ext uri="{FF2B5EF4-FFF2-40B4-BE49-F238E27FC236}">
                <a16:creationId xmlns:a16="http://schemas.microsoft.com/office/drawing/2014/main" id="{C33B3B8C-F5C8-3149-B8A5-8A41506FA58F}"/>
              </a:ext>
            </a:extLst>
          </p:cNvPr>
          <p:cNvSpPr>
            <a:spLocks noGrp="1" noChangeArrowheads="1"/>
          </p:cNvSpPr>
          <p:nvPr>
            <p:ph type="sldNum" sz="quarter" idx="12"/>
          </p:nvPr>
        </p:nvSpPr>
        <p:spPr>
          <a:xfrm>
            <a:off x="6553200" y="6248400"/>
            <a:ext cx="1905000" cy="457200"/>
          </a:xfrm>
        </p:spPr>
        <p:txBody>
          <a:bodyPr/>
          <a:lstStyle>
            <a:lvl1pPr>
              <a:defRPr/>
            </a:lvl1pPr>
          </a:lstStyle>
          <a:p>
            <a:fld id="{90F47B1A-1A71-3E4B-8A15-D55163E0A0BF}" type="slidenum">
              <a:rPr lang="en-US" altLang="en-US"/>
              <a:pPr/>
              <a:t>‹#›</a:t>
            </a:fld>
            <a:endParaRPr lang="en-US" altLang="en-US"/>
          </a:p>
        </p:txBody>
      </p:sp>
    </p:spTree>
    <p:extLst>
      <p:ext uri="{BB962C8B-B14F-4D97-AF65-F5344CB8AC3E}">
        <p14:creationId xmlns:p14="http://schemas.microsoft.com/office/powerpoint/2010/main" val="2603273442"/>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CA71A4E1-ADE1-4346-90C5-17D0B30B1C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3A912043-0526-9F41-B198-4639657EF6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01CC2349-DB33-9F45-9DE8-7ACF40BED4F9}"/>
              </a:ext>
            </a:extLst>
          </p:cNvPr>
          <p:cNvSpPr>
            <a:spLocks noGrp="1" noChangeArrowheads="1"/>
          </p:cNvSpPr>
          <p:nvPr>
            <p:ph type="sldNum" sz="quarter" idx="12"/>
          </p:nvPr>
        </p:nvSpPr>
        <p:spPr>
          <a:ln/>
        </p:spPr>
        <p:txBody>
          <a:bodyPr/>
          <a:lstStyle>
            <a:lvl1pPr>
              <a:defRPr/>
            </a:lvl1pPr>
          </a:lstStyle>
          <a:p>
            <a:fld id="{0CF0469D-7721-0640-B98D-E03A93AEB65F}" type="slidenum">
              <a:rPr lang="en-US" altLang="en-US"/>
              <a:pPr/>
              <a:t>‹#›</a:t>
            </a:fld>
            <a:endParaRPr lang="en-US" altLang="en-US"/>
          </a:p>
        </p:txBody>
      </p:sp>
    </p:spTree>
    <p:extLst>
      <p:ext uri="{BB962C8B-B14F-4D97-AF65-F5344CB8AC3E}">
        <p14:creationId xmlns:p14="http://schemas.microsoft.com/office/powerpoint/2010/main" val="842333579"/>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533400"/>
            <a:ext cx="2039938"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1538" y="533400"/>
            <a:ext cx="5970587"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AF83E211-ABF9-6F4D-98EC-9B07AF0B98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B6D32FA4-F800-914E-9AC0-B8B99F9E07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B3E518BE-5A5F-CF4B-99D1-E0ABDE18F020}"/>
              </a:ext>
            </a:extLst>
          </p:cNvPr>
          <p:cNvSpPr>
            <a:spLocks noGrp="1" noChangeArrowheads="1"/>
          </p:cNvSpPr>
          <p:nvPr>
            <p:ph type="sldNum" sz="quarter" idx="12"/>
          </p:nvPr>
        </p:nvSpPr>
        <p:spPr>
          <a:ln/>
        </p:spPr>
        <p:txBody>
          <a:bodyPr/>
          <a:lstStyle>
            <a:lvl1pPr>
              <a:defRPr/>
            </a:lvl1pPr>
          </a:lstStyle>
          <a:p>
            <a:fld id="{CD53DEA1-57C5-2649-95C8-304D6A9D953B}" type="slidenum">
              <a:rPr lang="en-US" altLang="en-US"/>
              <a:pPr/>
              <a:t>‹#›</a:t>
            </a:fld>
            <a:endParaRPr lang="en-US" altLang="en-US"/>
          </a:p>
        </p:txBody>
      </p:sp>
    </p:spTree>
    <p:extLst>
      <p:ext uri="{BB962C8B-B14F-4D97-AF65-F5344CB8AC3E}">
        <p14:creationId xmlns:p14="http://schemas.microsoft.com/office/powerpoint/2010/main" val="3260104198"/>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0E05AF44-4CB4-234F-B240-FBF178D78F12}"/>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80AE482A-9235-D143-9FCC-013B4B966D2C}"/>
              </a:ext>
            </a:extLst>
          </p:cNvPr>
          <p:cNvSpPr>
            <a:spLocks noGrp="1" noChangeArrowheads="1"/>
          </p:cNvSpPr>
          <p:nvPr>
            <p:ph type="sldNum" sz="quarter" idx="11"/>
          </p:nvPr>
        </p:nvSpPr>
        <p:spPr/>
        <p:txBody>
          <a:bodyPr/>
          <a:lstStyle>
            <a:lvl1pPr>
              <a:defRPr/>
            </a:lvl1pPr>
          </a:lstStyle>
          <a:p>
            <a:fld id="{0AE4EA07-B879-E44E-99CC-3B9BDAAC29EF}" type="slidenum">
              <a:rPr lang="en-US" altLang="en-US"/>
              <a:pPr/>
              <a:t>‹#›</a:t>
            </a:fld>
            <a:endParaRPr lang="en-US" altLang="en-US"/>
          </a:p>
        </p:txBody>
      </p:sp>
    </p:spTree>
    <p:extLst>
      <p:ext uri="{BB962C8B-B14F-4D97-AF65-F5344CB8AC3E}">
        <p14:creationId xmlns:p14="http://schemas.microsoft.com/office/powerpoint/2010/main" val="74173132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7">
            <a:extLst>
              <a:ext uri="{FF2B5EF4-FFF2-40B4-BE49-F238E27FC236}">
                <a16:creationId xmlns:a16="http://schemas.microsoft.com/office/drawing/2014/main" id="{A1C88234-E097-1648-B648-B262545D2CCA}"/>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5B41CEA5-AC55-0E48-A860-8E31B8F42378}"/>
              </a:ext>
            </a:extLst>
          </p:cNvPr>
          <p:cNvSpPr>
            <a:spLocks noGrp="1" noChangeArrowheads="1"/>
          </p:cNvSpPr>
          <p:nvPr>
            <p:ph type="sldNum" sz="quarter" idx="11"/>
          </p:nvPr>
        </p:nvSpPr>
        <p:spPr/>
        <p:txBody>
          <a:bodyPr/>
          <a:lstStyle>
            <a:lvl1pPr>
              <a:defRPr/>
            </a:lvl1pPr>
          </a:lstStyle>
          <a:p>
            <a:fld id="{1008E413-A3B0-6442-8B58-8A3C8EB77CDA}" type="slidenum">
              <a:rPr lang="en-US" altLang="en-US"/>
              <a:pPr/>
              <a:t>‹#›</a:t>
            </a:fld>
            <a:endParaRPr lang="en-US" altLang="en-US"/>
          </a:p>
        </p:txBody>
      </p:sp>
    </p:spTree>
    <p:extLst>
      <p:ext uri="{BB962C8B-B14F-4D97-AF65-F5344CB8AC3E}">
        <p14:creationId xmlns:p14="http://schemas.microsoft.com/office/powerpoint/2010/main" val="198922174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C24BADFB-41A2-7C42-8ABA-86F25B2A8F1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57203C68-33EB-374D-A110-74CD123C7C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7E2AB5CE-5A0A-1B40-B878-819A9D7F3979}"/>
              </a:ext>
            </a:extLst>
          </p:cNvPr>
          <p:cNvSpPr>
            <a:spLocks noGrp="1" noChangeArrowheads="1"/>
          </p:cNvSpPr>
          <p:nvPr>
            <p:ph type="sldNum" sz="quarter" idx="12"/>
          </p:nvPr>
        </p:nvSpPr>
        <p:spPr>
          <a:ln/>
        </p:spPr>
        <p:txBody>
          <a:bodyPr/>
          <a:lstStyle>
            <a:lvl1pPr>
              <a:defRPr/>
            </a:lvl1pPr>
          </a:lstStyle>
          <a:p>
            <a:fld id="{F3EB5128-C0B0-0A4C-9338-74E1AF9D187A}" type="slidenum">
              <a:rPr lang="en-US" altLang="en-US"/>
              <a:pPr/>
              <a:t>‹#›</a:t>
            </a:fld>
            <a:endParaRPr lang="en-US" altLang="en-US"/>
          </a:p>
        </p:txBody>
      </p:sp>
    </p:spTree>
    <p:extLst>
      <p:ext uri="{BB962C8B-B14F-4D97-AF65-F5344CB8AC3E}">
        <p14:creationId xmlns:p14="http://schemas.microsoft.com/office/powerpoint/2010/main" val="336400527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a:extLst>
              <a:ext uri="{FF2B5EF4-FFF2-40B4-BE49-F238E27FC236}">
                <a16:creationId xmlns:a16="http://schemas.microsoft.com/office/drawing/2014/main" id="{BF2E4A0B-5978-A842-A0D2-BACA8B37A6C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8">
            <a:extLst>
              <a:ext uri="{FF2B5EF4-FFF2-40B4-BE49-F238E27FC236}">
                <a16:creationId xmlns:a16="http://schemas.microsoft.com/office/drawing/2014/main" id="{2EA71466-75BF-584E-BD55-9AC81813B6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9">
            <a:extLst>
              <a:ext uri="{FF2B5EF4-FFF2-40B4-BE49-F238E27FC236}">
                <a16:creationId xmlns:a16="http://schemas.microsoft.com/office/drawing/2014/main" id="{DA583EBB-3F86-234B-9A80-B14CD4EA8355}"/>
              </a:ext>
            </a:extLst>
          </p:cNvPr>
          <p:cNvSpPr>
            <a:spLocks noGrp="1" noChangeArrowheads="1"/>
          </p:cNvSpPr>
          <p:nvPr>
            <p:ph type="sldNum" sz="quarter" idx="12"/>
          </p:nvPr>
        </p:nvSpPr>
        <p:spPr>
          <a:ln/>
        </p:spPr>
        <p:txBody>
          <a:bodyPr/>
          <a:lstStyle>
            <a:lvl1pPr>
              <a:defRPr/>
            </a:lvl1pPr>
          </a:lstStyle>
          <a:p>
            <a:fld id="{CCDCC3D1-0501-F64E-AC65-0BC4119A4F5F}" type="slidenum">
              <a:rPr lang="en-US" altLang="en-US"/>
              <a:pPr/>
              <a:t>‹#›</a:t>
            </a:fld>
            <a:endParaRPr lang="en-US" altLang="en-US"/>
          </a:p>
        </p:txBody>
      </p:sp>
    </p:spTree>
    <p:extLst>
      <p:ext uri="{BB962C8B-B14F-4D97-AF65-F5344CB8AC3E}">
        <p14:creationId xmlns:p14="http://schemas.microsoft.com/office/powerpoint/2010/main" val="412322242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a:extLst>
              <a:ext uri="{FF2B5EF4-FFF2-40B4-BE49-F238E27FC236}">
                <a16:creationId xmlns:a16="http://schemas.microsoft.com/office/drawing/2014/main" id="{41C71113-570D-334B-88B8-5B2DF5A1FEB9}"/>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69">
            <a:extLst>
              <a:ext uri="{FF2B5EF4-FFF2-40B4-BE49-F238E27FC236}">
                <a16:creationId xmlns:a16="http://schemas.microsoft.com/office/drawing/2014/main" id="{54A33F15-3D14-9F44-8550-336D740CEB19}"/>
              </a:ext>
            </a:extLst>
          </p:cNvPr>
          <p:cNvSpPr>
            <a:spLocks noGrp="1" noChangeArrowheads="1"/>
          </p:cNvSpPr>
          <p:nvPr>
            <p:ph type="sldNum" sz="quarter" idx="11"/>
          </p:nvPr>
        </p:nvSpPr>
        <p:spPr/>
        <p:txBody>
          <a:bodyPr/>
          <a:lstStyle>
            <a:lvl1pPr>
              <a:defRPr/>
            </a:lvl1pPr>
          </a:lstStyle>
          <a:p>
            <a:fld id="{9B3EA015-7436-B248-952F-1F997591B068}" type="slidenum">
              <a:rPr lang="en-US" altLang="en-US"/>
              <a:pPr/>
              <a:t>‹#›</a:t>
            </a:fld>
            <a:endParaRPr lang="en-US" altLang="en-US"/>
          </a:p>
        </p:txBody>
      </p:sp>
    </p:spTree>
    <p:extLst>
      <p:ext uri="{BB962C8B-B14F-4D97-AF65-F5344CB8AC3E}">
        <p14:creationId xmlns:p14="http://schemas.microsoft.com/office/powerpoint/2010/main" val="235114736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85A2F6EA-7399-354C-A472-33103390D50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8">
            <a:extLst>
              <a:ext uri="{FF2B5EF4-FFF2-40B4-BE49-F238E27FC236}">
                <a16:creationId xmlns:a16="http://schemas.microsoft.com/office/drawing/2014/main" id="{978266C9-0E9B-F641-ADD2-CBB9AD2422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9">
            <a:extLst>
              <a:ext uri="{FF2B5EF4-FFF2-40B4-BE49-F238E27FC236}">
                <a16:creationId xmlns:a16="http://schemas.microsoft.com/office/drawing/2014/main" id="{C0BAD631-F297-AA4B-84FB-D07913F659FB}"/>
              </a:ext>
            </a:extLst>
          </p:cNvPr>
          <p:cNvSpPr>
            <a:spLocks noGrp="1" noChangeArrowheads="1"/>
          </p:cNvSpPr>
          <p:nvPr>
            <p:ph type="sldNum" sz="quarter" idx="12"/>
          </p:nvPr>
        </p:nvSpPr>
        <p:spPr>
          <a:ln/>
        </p:spPr>
        <p:txBody>
          <a:bodyPr/>
          <a:lstStyle>
            <a:lvl1pPr>
              <a:defRPr/>
            </a:lvl1pPr>
          </a:lstStyle>
          <a:p>
            <a:fld id="{C2209E80-98AB-5F4A-A759-FC6BA09EAA0A}" type="slidenum">
              <a:rPr lang="en-US" altLang="en-US"/>
              <a:pPr/>
              <a:t>‹#›</a:t>
            </a:fld>
            <a:endParaRPr lang="en-US" altLang="en-US"/>
          </a:p>
        </p:txBody>
      </p:sp>
    </p:spTree>
    <p:extLst>
      <p:ext uri="{BB962C8B-B14F-4D97-AF65-F5344CB8AC3E}">
        <p14:creationId xmlns:p14="http://schemas.microsoft.com/office/powerpoint/2010/main" val="68310123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a:extLst>
              <a:ext uri="{FF2B5EF4-FFF2-40B4-BE49-F238E27FC236}">
                <a16:creationId xmlns:a16="http://schemas.microsoft.com/office/drawing/2014/main" id="{0256B5B2-D85E-AA4C-BB12-FE8378DCFB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9B55211A-7F64-954A-969C-A421F7A397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F21FE301-BEB3-0A47-9520-7C2988D5128B}"/>
              </a:ext>
            </a:extLst>
          </p:cNvPr>
          <p:cNvSpPr>
            <a:spLocks noGrp="1" noChangeArrowheads="1"/>
          </p:cNvSpPr>
          <p:nvPr>
            <p:ph type="sldNum" sz="quarter" idx="12"/>
          </p:nvPr>
        </p:nvSpPr>
        <p:spPr>
          <a:ln/>
        </p:spPr>
        <p:txBody>
          <a:bodyPr/>
          <a:lstStyle>
            <a:lvl1pPr>
              <a:defRPr/>
            </a:lvl1pPr>
          </a:lstStyle>
          <a:p>
            <a:fld id="{FEE02670-EDDA-C442-B3E0-1223835433BF}" type="slidenum">
              <a:rPr lang="en-US" altLang="en-US"/>
              <a:pPr/>
              <a:t>‹#›</a:t>
            </a:fld>
            <a:endParaRPr lang="en-US" altLang="en-US"/>
          </a:p>
        </p:txBody>
      </p:sp>
    </p:spTree>
    <p:extLst>
      <p:ext uri="{BB962C8B-B14F-4D97-AF65-F5344CB8AC3E}">
        <p14:creationId xmlns:p14="http://schemas.microsoft.com/office/powerpoint/2010/main" val="115899081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a:extLst>
              <a:ext uri="{FF2B5EF4-FFF2-40B4-BE49-F238E27FC236}">
                <a16:creationId xmlns:a16="http://schemas.microsoft.com/office/drawing/2014/main" id="{67B2BD23-8D45-314D-B0CF-E3EFBCAFAA9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716D6686-028A-BF4C-A123-5F0046D0A3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379937E5-FA97-B24F-A657-1DE6CF242EC3}"/>
              </a:ext>
            </a:extLst>
          </p:cNvPr>
          <p:cNvSpPr>
            <a:spLocks noGrp="1" noChangeArrowheads="1"/>
          </p:cNvSpPr>
          <p:nvPr>
            <p:ph type="sldNum" sz="quarter" idx="12"/>
          </p:nvPr>
        </p:nvSpPr>
        <p:spPr>
          <a:ln/>
        </p:spPr>
        <p:txBody>
          <a:bodyPr/>
          <a:lstStyle>
            <a:lvl1pPr>
              <a:defRPr/>
            </a:lvl1pPr>
          </a:lstStyle>
          <a:p>
            <a:fld id="{EC1FF228-449D-6446-82B0-303C639D9D1A}" type="slidenum">
              <a:rPr lang="en-US" altLang="en-US"/>
              <a:pPr/>
              <a:t>‹#›</a:t>
            </a:fld>
            <a:endParaRPr lang="en-US" altLang="en-US"/>
          </a:p>
        </p:txBody>
      </p:sp>
    </p:spTree>
    <p:extLst>
      <p:ext uri="{BB962C8B-B14F-4D97-AF65-F5344CB8AC3E}">
        <p14:creationId xmlns:p14="http://schemas.microsoft.com/office/powerpoint/2010/main" val="180068391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53F7F1E-60A3-7642-8310-3FCAD8F00ACF}"/>
              </a:ext>
            </a:extLst>
          </p:cNvPr>
          <p:cNvGrpSpPr>
            <a:grpSpLocks/>
          </p:cNvGrpSpPr>
          <p:nvPr/>
        </p:nvGrpSpPr>
        <p:grpSpPr bwMode="auto">
          <a:xfrm>
            <a:off x="0" y="0"/>
            <a:ext cx="9147175" cy="6867525"/>
            <a:chOff x="0" y="0"/>
            <a:chExt cx="5762" cy="4326"/>
          </a:xfrm>
        </p:grpSpPr>
        <p:sp>
          <p:nvSpPr>
            <p:cNvPr id="1032" name="Rectangle 3">
              <a:extLst>
                <a:ext uri="{FF2B5EF4-FFF2-40B4-BE49-F238E27FC236}">
                  <a16:creationId xmlns:a16="http://schemas.microsoft.com/office/drawing/2014/main" id="{5678D739-11C6-FB49-9F0C-6CD8B0161496}"/>
                </a:ext>
              </a:extLst>
            </p:cNvPr>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4">
              <a:extLst>
                <a:ext uri="{FF2B5EF4-FFF2-40B4-BE49-F238E27FC236}">
                  <a16:creationId xmlns:a16="http://schemas.microsoft.com/office/drawing/2014/main" id="{DC79CA37-51D6-5244-800D-BBB1EA3623D9}"/>
                </a:ext>
              </a:extLst>
            </p:cNvPr>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4" name="Rectangle 5">
              <a:extLst>
                <a:ext uri="{FF2B5EF4-FFF2-40B4-BE49-F238E27FC236}">
                  <a16:creationId xmlns:a16="http://schemas.microsoft.com/office/drawing/2014/main" id="{58C19739-516A-A843-B65D-D04CD0ED66AF}"/>
                </a:ext>
              </a:extLst>
            </p:cNvPr>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5" name="Rectangle 6">
              <a:extLst>
                <a:ext uri="{FF2B5EF4-FFF2-40B4-BE49-F238E27FC236}">
                  <a16:creationId xmlns:a16="http://schemas.microsoft.com/office/drawing/2014/main" id="{6B4BD7A6-B915-3A44-BFA8-236A19CC5897}"/>
                </a:ext>
              </a:extLst>
            </p:cNvPr>
            <p:cNvSpPr>
              <a:spLocks noChangeArrowheads="1"/>
            </p:cNvSpPr>
            <p:nvPr/>
          </p:nvSpPr>
          <p:spPr bwMode="hidden">
            <a:xfrm>
              <a:off x="2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6" name="Rectangle 7">
              <a:extLst>
                <a:ext uri="{FF2B5EF4-FFF2-40B4-BE49-F238E27FC236}">
                  <a16:creationId xmlns:a16="http://schemas.microsoft.com/office/drawing/2014/main" id="{04D6498F-7F76-AA47-8CAF-93BA7BC5057D}"/>
                </a:ext>
              </a:extLst>
            </p:cNvPr>
            <p:cNvSpPr>
              <a:spLocks noChangeArrowheads="1"/>
            </p:cNvSpPr>
            <p:nvPr/>
          </p:nvSpPr>
          <p:spPr bwMode="hidden">
            <a:xfrm>
              <a:off x="3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7" name="Rectangle 8">
              <a:extLst>
                <a:ext uri="{FF2B5EF4-FFF2-40B4-BE49-F238E27FC236}">
                  <a16:creationId xmlns:a16="http://schemas.microsoft.com/office/drawing/2014/main" id="{9FEC9EC3-64D4-7C41-8973-403F6623966F}"/>
                </a:ext>
              </a:extLst>
            </p:cNvPr>
            <p:cNvSpPr>
              <a:spLocks noChangeArrowheads="1"/>
            </p:cNvSpPr>
            <p:nvPr/>
          </p:nvSpPr>
          <p:spPr bwMode="hidden">
            <a:xfrm>
              <a:off x="4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8" name="Rectangle 9">
              <a:extLst>
                <a:ext uri="{FF2B5EF4-FFF2-40B4-BE49-F238E27FC236}">
                  <a16:creationId xmlns:a16="http://schemas.microsoft.com/office/drawing/2014/main" id="{5D994DAF-1271-C044-82CE-2F50723B5329}"/>
                </a:ext>
              </a:extLst>
            </p:cNvPr>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9" name="Rectangle 10">
              <a:extLst>
                <a:ext uri="{FF2B5EF4-FFF2-40B4-BE49-F238E27FC236}">
                  <a16:creationId xmlns:a16="http://schemas.microsoft.com/office/drawing/2014/main" id="{8BCC830B-13D0-D74D-99DD-2CE6B7CC546B}"/>
                </a:ext>
              </a:extLst>
            </p:cNvPr>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0" name="Rectangle 11">
              <a:extLst>
                <a:ext uri="{FF2B5EF4-FFF2-40B4-BE49-F238E27FC236}">
                  <a16:creationId xmlns:a16="http://schemas.microsoft.com/office/drawing/2014/main" id="{68FCA8C2-7276-3E42-9F81-EC76162A350D}"/>
                </a:ext>
              </a:extLst>
            </p:cNvPr>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1" name="Rectangle 12">
              <a:extLst>
                <a:ext uri="{FF2B5EF4-FFF2-40B4-BE49-F238E27FC236}">
                  <a16:creationId xmlns:a16="http://schemas.microsoft.com/office/drawing/2014/main" id="{15AA78EA-60B5-7445-B690-E3B14EDE0A41}"/>
                </a:ext>
              </a:extLst>
            </p:cNvPr>
            <p:cNvSpPr>
              <a:spLocks noChangeArrowheads="1"/>
            </p:cNvSpPr>
            <p:nvPr/>
          </p:nvSpPr>
          <p:spPr bwMode="hidden">
            <a:xfrm>
              <a:off x="8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2" name="Rectangle 13">
              <a:extLst>
                <a:ext uri="{FF2B5EF4-FFF2-40B4-BE49-F238E27FC236}">
                  <a16:creationId xmlns:a16="http://schemas.microsoft.com/office/drawing/2014/main" id="{00D2DB98-C9C4-114A-B592-EF3A7AC32C0F}"/>
                </a:ext>
              </a:extLst>
            </p:cNvPr>
            <p:cNvSpPr>
              <a:spLocks noChangeArrowheads="1"/>
            </p:cNvSpPr>
            <p:nvPr/>
          </p:nvSpPr>
          <p:spPr bwMode="hidden">
            <a:xfrm>
              <a:off x="9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3" name="Rectangle 14">
              <a:extLst>
                <a:ext uri="{FF2B5EF4-FFF2-40B4-BE49-F238E27FC236}">
                  <a16:creationId xmlns:a16="http://schemas.microsoft.com/office/drawing/2014/main" id="{37BAD603-29A1-BC4B-B11B-5E7B550D1536}"/>
                </a:ext>
              </a:extLst>
            </p:cNvPr>
            <p:cNvSpPr>
              <a:spLocks noChangeArrowheads="1"/>
            </p:cNvSpPr>
            <p:nvPr/>
          </p:nvSpPr>
          <p:spPr bwMode="hidden">
            <a:xfrm>
              <a:off x="10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4" name="Rectangle 15">
              <a:extLst>
                <a:ext uri="{FF2B5EF4-FFF2-40B4-BE49-F238E27FC236}">
                  <a16:creationId xmlns:a16="http://schemas.microsoft.com/office/drawing/2014/main" id="{47F305D4-8FBE-F247-AC8F-B50882B5E266}"/>
                </a:ext>
              </a:extLst>
            </p:cNvPr>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5" name="Rectangle 16">
              <a:extLst>
                <a:ext uri="{FF2B5EF4-FFF2-40B4-BE49-F238E27FC236}">
                  <a16:creationId xmlns:a16="http://schemas.microsoft.com/office/drawing/2014/main" id="{BEC53C2A-C019-1B41-A9D8-CE45E9B7C86F}"/>
                </a:ext>
              </a:extLst>
            </p:cNvPr>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6" name="Rectangle 17">
              <a:extLst>
                <a:ext uri="{FF2B5EF4-FFF2-40B4-BE49-F238E27FC236}">
                  <a16:creationId xmlns:a16="http://schemas.microsoft.com/office/drawing/2014/main" id="{DD56AA23-F3EE-034D-8671-54EA982345A4}"/>
                </a:ext>
              </a:extLst>
            </p:cNvPr>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7" name="Rectangle 18">
              <a:extLst>
                <a:ext uri="{FF2B5EF4-FFF2-40B4-BE49-F238E27FC236}">
                  <a16:creationId xmlns:a16="http://schemas.microsoft.com/office/drawing/2014/main" id="{B089B579-5E49-734A-B34D-0DCCD4FF8299}"/>
                </a:ext>
              </a:extLst>
            </p:cNvPr>
            <p:cNvSpPr>
              <a:spLocks noChangeArrowheads="1"/>
            </p:cNvSpPr>
            <p:nvPr/>
          </p:nvSpPr>
          <p:spPr bwMode="hidden">
            <a:xfrm>
              <a:off x="14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8" name="Rectangle 19">
              <a:extLst>
                <a:ext uri="{FF2B5EF4-FFF2-40B4-BE49-F238E27FC236}">
                  <a16:creationId xmlns:a16="http://schemas.microsoft.com/office/drawing/2014/main" id="{4379E0C0-0AE1-D64C-941E-722A74D7DE95}"/>
                </a:ext>
              </a:extLst>
            </p:cNvPr>
            <p:cNvSpPr>
              <a:spLocks noChangeArrowheads="1"/>
            </p:cNvSpPr>
            <p:nvPr/>
          </p:nvSpPr>
          <p:spPr bwMode="hidden">
            <a:xfrm>
              <a:off x="15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49" name="Rectangle 20">
              <a:extLst>
                <a:ext uri="{FF2B5EF4-FFF2-40B4-BE49-F238E27FC236}">
                  <a16:creationId xmlns:a16="http://schemas.microsoft.com/office/drawing/2014/main" id="{B5B99874-6CF8-4549-B1EC-833CC62B76F0}"/>
                </a:ext>
              </a:extLst>
            </p:cNvPr>
            <p:cNvSpPr>
              <a:spLocks noChangeArrowheads="1"/>
            </p:cNvSpPr>
            <p:nvPr/>
          </p:nvSpPr>
          <p:spPr bwMode="hidden">
            <a:xfrm>
              <a:off x="16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0" name="Rectangle 21">
              <a:extLst>
                <a:ext uri="{FF2B5EF4-FFF2-40B4-BE49-F238E27FC236}">
                  <a16:creationId xmlns:a16="http://schemas.microsoft.com/office/drawing/2014/main" id="{5B1445A6-2B24-DA4C-A5AD-F66332A31DD6}"/>
                </a:ext>
              </a:extLst>
            </p:cNvPr>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1" name="Rectangle 22">
              <a:extLst>
                <a:ext uri="{FF2B5EF4-FFF2-40B4-BE49-F238E27FC236}">
                  <a16:creationId xmlns:a16="http://schemas.microsoft.com/office/drawing/2014/main" id="{FDE54789-68BE-9A41-A213-7E226EAEC647}"/>
                </a:ext>
              </a:extLst>
            </p:cNvPr>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2" name="Rectangle 23">
              <a:extLst>
                <a:ext uri="{FF2B5EF4-FFF2-40B4-BE49-F238E27FC236}">
                  <a16:creationId xmlns:a16="http://schemas.microsoft.com/office/drawing/2014/main" id="{2E0A08A7-5BC7-A34E-B8F3-9341119A3163}"/>
                </a:ext>
              </a:extLst>
            </p:cNvPr>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3" name="Rectangle 24">
              <a:extLst>
                <a:ext uri="{FF2B5EF4-FFF2-40B4-BE49-F238E27FC236}">
                  <a16:creationId xmlns:a16="http://schemas.microsoft.com/office/drawing/2014/main" id="{7F092427-E5A7-4A42-A34C-6C9888A5E763}"/>
                </a:ext>
              </a:extLst>
            </p:cNvPr>
            <p:cNvSpPr>
              <a:spLocks noChangeArrowheads="1"/>
            </p:cNvSpPr>
            <p:nvPr/>
          </p:nvSpPr>
          <p:spPr bwMode="hidden">
            <a:xfrm>
              <a:off x="20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4" name="Rectangle 25">
              <a:extLst>
                <a:ext uri="{FF2B5EF4-FFF2-40B4-BE49-F238E27FC236}">
                  <a16:creationId xmlns:a16="http://schemas.microsoft.com/office/drawing/2014/main" id="{84160F83-46E4-0645-99D6-87A8E4F7E316}"/>
                </a:ext>
              </a:extLst>
            </p:cNvPr>
            <p:cNvSpPr>
              <a:spLocks noChangeArrowheads="1"/>
            </p:cNvSpPr>
            <p:nvPr/>
          </p:nvSpPr>
          <p:spPr bwMode="hidden">
            <a:xfrm>
              <a:off x="21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5" name="Rectangle 26">
              <a:extLst>
                <a:ext uri="{FF2B5EF4-FFF2-40B4-BE49-F238E27FC236}">
                  <a16:creationId xmlns:a16="http://schemas.microsoft.com/office/drawing/2014/main" id="{86E9102F-DD36-4A4A-B3DF-3D6C7F322317}"/>
                </a:ext>
              </a:extLst>
            </p:cNvPr>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6" name="Rectangle 27">
              <a:extLst>
                <a:ext uri="{FF2B5EF4-FFF2-40B4-BE49-F238E27FC236}">
                  <a16:creationId xmlns:a16="http://schemas.microsoft.com/office/drawing/2014/main" id="{716D4EC4-6A74-8F4F-A88E-A7DD5B33C39B}"/>
                </a:ext>
              </a:extLst>
            </p:cNvPr>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7" name="Rectangle 28">
              <a:extLst>
                <a:ext uri="{FF2B5EF4-FFF2-40B4-BE49-F238E27FC236}">
                  <a16:creationId xmlns:a16="http://schemas.microsoft.com/office/drawing/2014/main" id="{875EECF5-69CE-9D4E-99C8-D8C6A87AAADE}"/>
                </a:ext>
              </a:extLst>
            </p:cNvPr>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8" name="Rectangle 29">
              <a:extLst>
                <a:ext uri="{FF2B5EF4-FFF2-40B4-BE49-F238E27FC236}">
                  <a16:creationId xmlns:a16="http://schemas.microsoft.com/office/drawing/2014/main" id="{099BD3DF-51C9-9E4B-B6D5-DC770E21DBCF}"/>
                </a:ext>
              </a:extLst>
            </p:cNvPr>
            <p:cNvSpPr>
              <a:spLocks noChangeArrowheads="1"/>
            </p:cNvSpPr>
            <p:nvPr/>
          </p:nvSpPr>
          <p:spPr bwMode="hidden">
            <a:xfrm>
              <a:off x="24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59" name="Rectangle 30">
              <a:extLst>
                <a:ext uri="{FF2B5EF4-FFF2-40B4-BE49-F238E27FC236}">
                  <a16:creationId xmlns:a16="http://schemas.microsoft.com/office/drawing/2014/main" id="{397FDD49-E7AC-FB46-AE64-FD4BA45F1824}"/>
                </a:ext>
              </a:extLst>
            </p:cNvPr>
            <p:cNvSpPr>
              <a:spLocks noChangeArrowheads="1"/>
            </p:cNvSpPr>
            <p:nvPr/>
          </p:nvSpPr>
          <p:spPr bwMode="hidden">
            <a:xfrm>
              <a:off x="25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0" name="Rectangle 31">
              <a:extLst>
                <a:ext uri="{FF2B5EF4-FFF2-40B4-BE49-F238E27FC236}">
                  <a16:creationId xmlns:a16="http://schemas.microsoft.com/office/drawing/2014/main" id="{4D68D658-248E-D340-BF43-8ED0B8BC8819}"/>
                </a:ext>
              </a:extLst>
            </p:cNvPr>
            <p:cNvSpPr>
              <a:spLocks noChangeArrowheads="1"/>
            </p:cNvSpPr>
            <p:nvPr/>
          </p:nvSpPr>
          <p:spPr bwMode="hidden">
            <a:xfrm>
              <a:off x="26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1" name="Rectangle 32">
              <a:extLst>
                <a:ext uri="{FF2B5EF4-FFF2-40B4-BE49-F238E27FC236}">
                  <a16:creationId xmlns:a16="http://schemas.microsoft.com/office/drawing/2014/main" id="{A4D48DFE-E09D-B24F-8B78-E08A052D150E}"/>
                </a:ext>
              </a:extLst>
            </p:cNvPr>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2" name="Rectangle 33">
              <a:extLst>
                <a:ext uri="{FF2B5EF4-FFF2-40B4-BE49-F238E27FC236}">
                  <a16:creationId xmlns:a16="http://schemas.microsoft.com/office/drawing/2014/main" id="{8E976970-4183-CC4F-8BD9-A31AB43EB62C}"/>
                </a:ext>
              </a:extLst>
            </p:cNvPr>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3" name="Rectangle 34">
              <a:extLst>
                <a:ext uri="{FF2B5EF4-FFF2-40B4-BE49-F238E27FC236}">
                  <a16:creationId xmlns:a16="http://schemas.microsoft.com/office/drawing/2014/main" id="{E689A85E-3FCB-2C44-91D7-6E753538A6E7}"/>
                </a:ext>
              </a:extLst>
            </p:cNvPr>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4" name="Rectangle 35">
              <a:extLst>
                <a:ext uri="{FF2B5EF4-FFF2-40B4-BE49-F238E27FC236}">
                  <a16:creationId xmlns:a16="http://schemas.microsoft.com/office/drawing/2014/main" id="{51CBC8AC-E3CA-B84E-95D4-611CD29C0BF2}"/>
                </a:ext>
              </a:extLst>
            </p:cNvPr>
            <p:cNvSpPr>
              <a:spLocks noChangeArrowheads="1"/>
            </p:cNvSpPr>
            <p:nvPr/>
          </p:nvSpPr>
          <p:spPr bwMode="hidden">
            <a:xfrm>
              <a:off x="30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5" name="Rectangle 36">
              <a:extLst>
                <a:ext uri="{FF2B5EF4-FFF2-40B4-BE49-F238E27FC236}">
                  <a16:creationId xmlns:a16="http://schemas.microsoft.com/office/drawing/2014/main" id="{1694A77A-8D7A-D14C-85CA-385375BA5615}"/>
                </a:ext>
              </a:extLst>
            </p:cNvPr>
            <p:cNvSpPr>
              <a:spLocks noChangeArrowheads="1"/>
            </p:cNvSpPr>
            <p:nvPr/>
          </p:nvSpPr>
          <p:spPr bwMode="hidden">
            <a:xfrm>
              <a:off x="31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6" name="Rectangle 37">
              <a:extLst>
                <a:ext uri="{FF2B5EF4-FFF2-40B4-BE49-F238E27FC236}">
                  <a16:creationId xmlns:a16="http://schemas.microsoft.com/office/drawing/2014/main" id="{7FE66199-0C84-504E-892D-5BAA957410D3}"/>
                </a:ext>
              </a:extLst>
            </p:cNvPr>
            <p:cNvSpPr>
              <a:spLocks noChangeArrowheads="1"/>
            </p:cNvSpPr>
            <p:nvPr/>
          </p:nvSpPr>
          <p:spPr bwMode="hidden">
            <a:xfrm>
              <a:off x="32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7" name="Rectangle 38">
              <a:extLst>
                <a:ext uri="{FF2B5EF4-FFF2-40B4-BE49-F238E27FC236}">
                  <a16:creationId xmlns:a16="http://schemas.microsoft.com/office/drawing/2014/main" id="{84FD4A48-BE41-A846-9889-AC50410F3B15}"/>
                </a:ext>
              </a:extLst>
            </p:cNvPr>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8" name="Rectangle 39">
              <a:extLst>
                <a:ext uri="{FF2B5EF4-FFF2-40B4-BE49-F238E27FC236}">
                  <a16:creationId xmlns:a16="http://schemas.microsoft.com/office/drawing/2014/main" id="{D170A835-265E-A24D-B2E0-9B59905812C9}"/>
                </a:ext>
              </a:extLst>
            </p:cNvPr>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69" name="Rectangle 40">
              <a:extLst>
                <a:ext uri="{FF2B5EF4-FFF2-40B4-BE49-F238E27FC236}">
                  <a16:creationId xmlns:a16="http://schemas.microsoft.com/office/drawing/2014/main" id="{14C8DC0F-8140-6042-A520-EED2AA5E3B5B}"/>
                </a:ext>
              </a:extLst>
            </p:cNvPr>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0" name="Rectangle 41">
              <a:extLst>
                <a:ext uri="{FF2B5EF4-FFF2-40B4-BE49-F238E27FC236}">
                  <a16:creationId xmlns:a16="http://schemas.microsoft.com/office/drawing/2014/main" id="{080EA367-CE09-8445-86C5-3BC5D717369A}"/>
                </a:ext>
              </a:extLst>
            </p:cNvPr>
            <p:cNvSpPr>
              <a:spLocks noChangeArrowheads="1"/>
            </p:cNvSpPr>
            <p:nvPr/>
          </p:nvSpPr>
          <p:spPr bwMode="hidden">
            <a:xfrm>
              <a:off x="36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1" name="Rectangle 42">
              <a:extLst>
                <a:ext uri="{FF2B5EF4-FFF2-40B4-BE49-F238E27FC236}">
                  <a16:creationId xmlns:a16="http://schemas.microsoft.com/office/drawing/2014/main" id="{CD8F9BD6-F181-3A42-BFAF-BFCD3988ED79}"/>
                </a:ext>
              </a:extLst>
            </p:cNvPr>
            <p:cNvSpPr>
              <a:spLocks noChangeArrowheads="1"/>
            </p:cNvSpPr>
            <p:nvPr/>
          </p:nvSpPr>
          <p:spPr bwMode="hidden">
            <a:xfrm>
              <a:off x="37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2" name="Rectangle 43">
              <a:extLst>
                <a:ext uri="{FF2B5EF4-FFF2-40B4-BE49-F238E27FC236}">
                  <a16:creationId xmlns:a16="http://schemas.microsoft.com/office/drawing/2014/main" id="{3898A26E-54FF-6C4D-9788-A00B8C3BB86B}"/>
                </a:ext>
              </a:extLst>
            </p:cNvPr>
            <p:cNvSpPr>
              <a:spLocks noChangeArrowheads="1"/>
            </p:cNvSpPr>
            <p:nvPr/>
          </p:nvSpPr>
          <p:spPr bwMode="hidden">
            <a:xfrm>
              <a:off x="38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3" name="Rectangle 44">
              <a:extLst>
                <a:ext uri="{FF2B5EF4-FFF2-40B4-BE49-F238E27FC236}">
                  <a16:creationId xmlns:a16="http://schemas.microsoft.com/office/drawing/2014/main" id="{FD4C1324-5C8E-F940-8065-3BBD8FD64736}"/>
                </a:ext>
              </a:extLst>
            </p:cNvPr>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4" name="Rectangle 45">
              <a:extLst>
                <a:ext uri="{FF2B5EF4-FFF2-40B4-BE49-F238E27FC236}">
                  <a16:creationId xmlns:a16="http://schemas.microsoft.com/office/drawing/2014/main" id="{00D37E92-622C-224E-97CD-7B3141E64097}"/>
                </a:ext>
              </a:extLst>
            </p:cNvPr>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5" name="Rectangle 46">
              <a:extLst>
                <a:ext uri="{FF2B5EF4-FFF2-40B4-BE49-F238E27FC236}">
                  <a16:creationId xmlns:a16="http://schemas.microsoft.com/office/drawing/2014/main" id="{C781770D-8944-3A44-8D5A-649025A5CEC7}"/>
                </a:ext>
              </a:extLst>
            </p:cNvPr>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6" name="Rectangle 47">
              <a:extLst>
                <a:ext uri="{FF2B5EF4-FFF2-40B4-BE49-F238E27FC236}">
                  <a16:creationId xmlns:a16="http://schemas.microsoft.com/office/drawing/2014/main" id="{3297C807-46EE-B043-99D3-2FAD0AC738AC}"/>
                </a:ext>
              </a:extLst>
            </p:cNvPr>
            <p:cNvSpPr>
              <a:spLocks noChangeArrowheads="1"/>
            </p:cNvSpPr>
            <p:nvPr/>
          </p:nvSpPr>
          <p:spPr bwMode="hidden">
            <a:xfrm>
              <a:off x="42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7" name="Rectangle 48">
              <a:extLst>
                <a:ext uri="{FF2B5EF4-FFF2-40B4-BE49-F238E27FC236}">
                  <a16:creationId xmlns:a16="http://schemas.microsoft.com/office/drawing/2014/main" id="{7716C942-E801-2E45-B4D2-D8ECCBED60D2}"/>
                </a:ext>
              </a:extLst>
            </p:cNvPr>
            <p:cNvSpPr>
              <a:spLocks noChangeArrowheads="1"/>
            </p:cNvSpPr>
            <p:nvPr/>
          </p:nvSpPr>
          <p:spPr bwMode="hidden">
            <a:xfrm>
              <a:off x="43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8" name="Rectangle 49">
              <a:extLst>
                <a:ext uri="{FF2B5EF4-FFF2-40B4-BE49-F238E27FC236}">
                  <a16:creationId xmlns:a16="http://schemas.microsoft.com/office/drawing/2014/main" id="{A48BA563-AA04-E345-AFC5-3E9CEA3D5557}"/>
                </a:ext>
              </a:extLst>
            </p:cNvPr>
            <p:cNvSpPr>
              <a:spLocks noChangeArrowheads="1"/>
            </p:cNvSpPr>
            <p:nvPr/>
          </p:nvSpPr>
          <p:spPr bwMode="hidden">
            <a:xfrm>
              <a:off x="44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9" name="Rectangle 50">
              <a:extLst>
                <a:ext uri="{FF2B5EF4-FFF2-40B4-BE49-F238E27FC236}">
                  <a16:creationId xmlns:a16="http://schemas.microsoft.com/office/drawing/2014/main" id="{3EF034A4-BC2B-F44A-AF39-44A6A3796D20}"/>
                </a:ext>
              </a:extLst>
            </p:cNvPr>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0" name="Rectangle 51">
              <a:extLst>
                <a:ext uri="{FF2B5EF4-FFF2-40B4-BE49-F238E27FC236}">
                  <a16:creationId xmlns:a16="http://schemas.microsoft.com/office/drawing/2014/main" id="{46D8BB3D-F785-7A4D-9BFD-3F64F8D87548}"/>
                </a:ext>
              </a:extLst>
            </p:cNvPr>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1" name="Rectangle 52">
              <a:extLst>
                <a:ext uri="{FF2B5EF4-FFF2-40B4-BE49-F238E27FC236}">
                  <a16:creationId xmlns:a16="http://schemas.microsoft.com/office/drawing/2014/main" id="{D6E82471-219B-3743-A7F3-BB439E9549C4}"/>
                </a:ext>
              </a:extLst>
            </p:cNvPr>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2" name="Rectangle 53">
              <a:extLst>
                <a:ext uri="{FF2B5EF4-FFF2-40B4-BE49-F238E27FC236}">
                  <a16:creationId xmlns:a16="http://schemas.microsoft.com/office/drawing/2014/main" id="{CAB7AF66-E16F-C44A-B2C6-E91EF3CEC8D1}"/>
                </a:ext>
              </a:extLst>
            </p:cNvPr>
            <p:cNvSpPr>
              <a:spLocks noChangeArrowheads="1"/>
            </p:cNvSpPr>
            <p:nvPr/>
          </p:nvSpPr>
          <p:spPr bwMode="hidden">
            <a:xfrm>
              <a:off x="48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3" name="Rectangle 54">
              <a:extLst>
                <a:ext uri="{FF2B5EF4-FFF2-40B4-BE49-F238E27FC236}">
                  <a16:creationId xmlns:a16="http://schemas.microsoft.com/office/drawing/2014/main" id="{D2A5AF0D-2FDB-1D43-A440-04F5B4773286}"/>
                </a:ext>
              </a:extLst>
            </p:cNvPr>
            <p:cNvSpPr>
              <a:spLocks noChangeArrowheads="1"/>
            </p:cNvSpPr>
            <p:nvPr/>
          </p:nvSpPr>
          <p:spPr bwMode="hidden">
            <a:xfrm>
              <a:off x="48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4" name="Rectangle 55">
              <a:extLst>
                <a:ext uri="{FF2B5EF4-FFF2-40B4-BE49-F238E27FC236}">
                  <a16:creationId xmlns:a16="http://schemas.microsoft.com/office/drawing/2014/main" id="{EB0BDC45-C504-F040-B940-A7EE0C9DD267}"/>
                </a:ext>
              </a:extLst>
            </p:cNvPr>
            <p:cNvSpPr>
              <a:spLocks noChangeArrowheads="1"/>
            </p:cNvSpPr>
            <p:nvPr/>
          </p:nvSpPr>
          <p:spPr bwMode="hidden">
            <a:xfrm>
              <a:off x="49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5" name="Rectangle 56">
              <a:extLst>
                <a:ext uri="{FF2B5EF4-FFF2-40B4-BE49-F238E27FC236}">
                  <a16:creationId xmlns:a16="http://schemas.microsoft.com/office/drawing/2014/main" id="{987BA34E-2AC2-5B4F-B572-7FE09A7DE645}"/>
                </a:ext>
              </a:extLst>
            </p:cNvPr>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6" name="Rectangle 57">
              <a:extLst>
                <a:ext uri="{FF2B5EF4-FFF2-40B4-BE49-F238E27FC236}">
                  <a16:creationId xmlns:a16="http://schemas.microsoft.com/office/drawing/2014/main" id="{13463FA5-6B59-2F4C-9235-FF38F63A2CA7}"/>
                </a:ext>
              </a:extLst>
            </p:cNvPr>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7" name="Rectangle 58">
              <a:extLst>
                <a:ext uri="{FF2B5EF4-FFF2-40B4-BE49-F238E27FC236}">
                  <a16:creationId xmlns:a16="http://schemas.microsoft.com/office/drawing/2014/main" id="{367A0232-A163-0A48-9646-17070C50F097}"/>
                </a:ext>
              </a:extLst>
            </p:cNvPr>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8" name="Rectangle 59">
              <a:extLst>
                <a:ext uri="{FF2B5EF4-FFF2-40B4-BE49-F238E27FC236}">
                  <a16:creationId xmlns:a16="http://schemas.microsoft.com/office/drawing/2014/main" id="{6EE9A2F6-732A-9A44-BB67-44E08D3B4621}"/>
                </a:ext>
              </a:extLst>
            </p:cNvPr>
            <p:cNvSpPr>
              <a:spLocks noChangeArrowheads="1"/>
            </p:cNvSpPr>
            <p:nvPr/>
          </p:nvSpPr>
          <p:spPr bwMode="hidden">
            <a:xfrm>
              <a:off x="53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89" name="Rectangle 60">
              <a:extLst>
                <a:ext uri="{FF2B5EF4-FFF2-40B4-BE49-F238E27FC236}">
                  <a16:creationId xmlns:a16="http://schemas.microsoft.com/office/drawing/2014/main" id="{156B4F7E-EEAD-6D41-A083-DEB70691CDAC}"/>
                </a:ext>
              </a:extLst>
            </p:cNvPr>
            <p:cNvSpPr>
              <a:spLocks noChangeArrowheads="1"/>
            </p:cNvSpPr>
            <p:nvPr/>
          </p:nvSpPr>
          <p:spPr bwMode="hidden">
            <a:xfrm>
              <a:off x="54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90" name="Rectangle 61">
              <a:extLst>
                <a:ext uri="{FF2B5EF4-FFF2-40B4-BE49-F238E27FC236}">
                  <a16:creationId xmlns:a16="http://schemas.microsoft.com/office/drawing/2014/main" id="{B1C46DD3-38D5-AE43-BD64-4B5481E82D2E}"/>
                </a:ext>
              </a:extLst>
            </p:cNvPr>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91" name="Rectangle 62">
              <a:extLst>
                <a:ext uri="{FF2B5EF4-FFF2-40B4-BE49-F238E27FC236}">
                  <a16:creationId xmlns:a16="http://schemas.microsoft.com/office/drawing/2014/main" id="{66532137-0B95-8B40-8C80-034CA2A51CAA}"/>
                </a:ext>
              </a:extLst>
            </p:cNvPr>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92" name="Rectangle 63">
              <a:extLst>
                <a:ext uri="{FF2B5EF4-FFF2-40B4-BE49-F238E27FC236}">
                  <a16:creationId xmlns:a16="http://schemas.microsoft.com/office/drawing/2014/main" id="{F228F49E-347F-DF44-B1B2-FD3C0E5CDC31}"/>
                </a:ext>
              </a:extLst>
            </p:cNvPr>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93" name="Rectangle 64">
              <a:extLst>
                <a:ext uri="{FF2B5EF4-FFF2-40B4-BE49-F238E27FC236}">
                  <a16:creationId xmlns:a16="http://schemas.microsoft.com/office/drawing/2014/main" id="{7849612D-07E2-6F45-BEBB-CF156B1AB260}"/>
                </a:ext>
              </a:extLst>
            </p:cNvPr>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027" name="Rectangle 65">
            <a:extLst>
              <a:ext uri="{FF2B5EF4-FFF2-40B4-BE49-F238E27FC236}">
                <a16:creationId xmlns:a16="http://schemas.microsoft.com/office/drawing/2014/main" id="{A5F2D0BF-6623-B243-8B95-C8CD01DCD6B3}"/>
              </a:ext>
            </a:extLst>
          </p:cNvPr>
          <p:cNvSpPr>
            <a:spLocks noGrp="1" noChangeArrowheads="1"/>
          </p:cNvSpPr>
          <p:nvPr>
            <p:ph type="title"/>
          </p:nvPr>
        </p:nvSpPr>
        <p:spPr bwMode="auto">
          <a:xfrm>
            <a:off x="871538" y="533400"/>
            <a:ext cx="816292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CEA964B4-EE03-AD43-9944-54872F8BDF06}"/>
              </a:ext>
            </a:extLst>
          </p:cNvPr>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9" name="Rectangle 67">
            <a:extLst>
              <a:ext uri="{FF2B5EF4-FFF2-40B4-BE49-F238E27FC236}">
                <a16:creationId xmlns:a16="http://schemas.microsoft.com/office/drawing/2014/main" id="{79B20E72-F72D-CD4D-8B4D-2AA4B01A9772}"/>
              </a:ext>
            </a:extLst>
          </p:cNvPr>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ea typeface="+mn-ea"/>
                <a:cs typeface="+mn-cs"/>
              </a:defRPr>
            </a:lvl1pPr>
          </a:lstStyle>
          <a:p>
            <a:pPr>
              <a:defRPr/>
            </a:pPr>
            <a:endParaRPr lang="en-US"/>
          </a:p>
        </p:txBody>
      </p:sp>
      <p:sp>
        <p:nvSpPr>
          <p:cNvPr id="3140" name="Rectangle 68">
            <a:extLst>
              <a:ext uri="{FF2B5EF4-FFF2-40B4-BE49-F238E27FC236}">
                <a16:creationId xmlns:a16="http://schemas.microsoft.com/office/drawing/2014/main" id="{4AAF4C78-2629-E345-9569-68F539A36AA1}"/>
              </a:ext>
            </a:extLst>
          </p:cNvPr>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ea typeface="+mn-ea"/>
                <a:cs typeface="+mn-cs"/>
              </a:defRPr>
            </a:lvl1pPr>
          </a:lstStyle>
          <a:p>
            <a:pPr>
              <a:defRPr/>
            </a:pPr>
            <a:endParaRPr lang="en-US"/>
          </a:p>
        </p:txBody>
      </p:sp>
      <p:sp>
        <p:nvSpPr>
          <p:cNvPr id="3141" name="Rectangle 69">
            <a:extLst>
              <a:ext uri="{FF2B5EF4-FFF2-40B4-BE49-F238E27FC236}">
                <a16:creationId xmlns:a16="http://schemas.microsoft.com/office/drawing/2014/main" id="{C4A08371-C663-5F48-ACCC-FF53D64E309D}"/>
              </a:ext>
            </a:extLst>
          </p:cNvPr>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a:latin typeface="Helvetica" pitchFamily="2" charset="0"/>
              </a:defRPr>
            </a:lvl1pPr>
          </a:lstStyle>
          <a:p>
            <a:fld id="{1DE02566-8DE1-6940-AC4D-541640FB466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46" r:id="rId4"/>
    <p:sldLayoutId id="2147483947" r:id="rId5"/>
    <p:sldLayoutId id="2147483956" r:id="rId6"/>
    <p:sldLayoutId id="2147483948" r:id="rId7"/>
    <p:sldLayoutId id="2147483949" r:id="rId8"/>
    <p:sldLayoutId id="2147483950" r:id="rId9"/>
    <p:sldLayoutId id="2147483951" r:id="rId10"/>
    <p:sldLayoutId id="2147483952" r:id="rId11"/>
  </p:sldLayoutIdLst>
  <p:transition>
    <p:zoom/>
  </p:transition>
  <p:txStyles>
    <p:titleStyle>
      <a:lvl1pPr algn="l"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5pPr>
      <a:lvl6pPr marL="457200" algn="l" rtl="0" eaLnBrk="1" fontAlgn="base" hangingPunct="1">
        <a:spcBef>
          <a:spcPct val="0"/>
        </a:spcBef>
        <a:spcAft>
          <a:spcPct val="0"/>
        </a:spcAft>
        <a:defRPr sz="4400">
          <a:solidFill>
            <a:schemeClr val="tx2"/>
          </a:solidFill>
          <a:latin typeface="Helvetica" charset="0"/>
        </a:defRPr>
      </a:lvl6pPr>
      <a:lvl7pPr marL="914400" algn="l" rtl="0" eaLnBrk="1" fontAlgn="base" hangingPunct="1">
        <a:spcBef>
          <a:spcPct val="0"/>
        </a:spcBef>
        <a:spcAft>
          <a:spcPct val="0"/>
        </a:spcAft>
        <a:defRPr sz="4400">
          <a:solidFill>
            <a:schemeClr val="tx2"/>
          </a:solidFill>
          <a:latin typeface="Helvetica" charset="0"/>
        </a:defRPr>
      </a:lvl7pPr>
      <a:lvl8pPr marL="1371600" algn="l" rtl="0" eaLnBrk="1" fontAlgn="base" hangingPunct="1">
        <a:spcBef>
          <a:spcPct val="0"/>
        </a:spcBef>
        <a:spcAft>
          <a:spcPct val="0"/>
        </a:spcAft>
        <a:defRPr sz="4400">
          <a:solidFill>
            <a:schemeClr val="tx2"/>
          </a:solidFill>
          <a:latin typeface="Helvetica" charset="0"/>
        </a:defRPr>
      </a:lvl8pPr>
      <a:lvl9pPr marL="1828800" algn="l" rtl="0" eaLnBrk="1" fontAlgn="base" hangingPunct="1">
        <a:spcBef>
          <a:spcPct val="0"/>
        </a:spcBef>
        <a:spcAft>
          <a:spcPct val="0"/>
        </a:spcAft>
        <a:defRPr sz="4400">
          <a:solidFill>
            <a:schemeClr val="tx2"/>
          </a:solidFill>
          <a:latin typeface="Helvetica"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lr>
          <a:schemeClr val="tx1"/>
        </a:buClr>
        <a:buSzPct val="85000"/>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tx1"/>
        </a:buClr>
        <a:buSzPct val="85000"/>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tx1"/>
        </a:buClr>
        <a:buSzPct val="85000"/>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tx1"/>
        </a:buClr>
        <a:buSzPct val="8500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C6ACD78B-C51E-6840-8D8C-263BA47333ED}"/>
              </a:ext>
            </a:extLst>
          </p:cNvPr>
          <p:cNvSpPr>
            <a:spLocks noGrp="1" noChangeArrowheads="1"/>
          </p:cNvSpPr>
          <p:nvPr>
            <p:ph type="ctrTitle" sz="quarter"/>
          </p:nvPr>
        </p:nvSpPr>
        <p:spPr>
          <a:xfrm>
            <a:off x="774700" y="3827463"/>
            <a:ext cx="7772400" cy="1143000"/>
          </a:xfrm>
        </p:spPr>
        <p:txBody>
          <a:bodyPr/>
          <a:lstStyle/>
          <a:p>
            <a:pPr algn="ctr" eaLnBrk="1" hangingPunct="1"/>
            <a:r>
              <a:rPr lang="nl-NL" altLang="en-US" dirty="0">
                <a:ea typeface="ＭＳ Ｐゴシック" panose="020B0600070205080204" pitchFamily="34" charset="-128"/>
              </a:rPr>
              <a:t>Beginselen van programmeren</a:t>
            </a:r>
            <a:br>
              <a:rPr lang="nl-NL" altLang="en-US" dirty="0">
                <a:ea typeface="ＭＳ Ｐゴシック" panose="020B0600070205080204" pitchFamily="34" charset="-128"/>
              </a:rPr>
            </a:br>
            <a:r>
              <a:rPr lang="nl-NL" altLang="en-US" dirty="0">
                <a:ea typeface="ＭＳ Ｐゴシック" panose="020B0600070205080204" pitchFamily="34" charset="-128"/>
              </a:rPr>
              <a:t>Les 3.2 – lijsten en tabellen</a:t>
            </a: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42385568-FEE6-5147-85B1-B8EC856D7A54}"/>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Referentievariabelen</a:t>
            </a:r>
          </a:p>
        </p:txBody>
      </p:sp>
      <p:sp>
        <p:nvSpPr>
          <p:cNvPr id="10" name="Content Placeholder 2">
            <a:extLst>
              <a:ext uri="{FF2B5EF4-FFF2-40B4-BE49-F238E27FC236}">
                <a16:creationId xmlns:a16="http://schemas.microsoft.com/office/drawing/2014/main" id="{DE058426-251C-654D-865C-32A254E92AB9}"/>
              </a:ext>
            </a:extLst>
          </p:cNvPr>
          <p:cNvSpPr txBox="1">
            <a:spLocks/>
          </p:cNvSpPr>
          <p:nvPr/>
        </p:nvSpPr>
        <p:spPr bwMode="auto">
          <a:xfrm>
            <a:off x="457200" y="2514600"/>
            <a:ext cx="8067675"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Clr>
                <a:srgbClr val="835E01"/>
              </a:buClr>
              <a:buSzPct val="60000"/>
              <a:buFont typeface="Wingdings" charset="0"/>
              <a:buNone/>
              <a:defRPr/>
            </a:pPr>
            <a:r>
              <a:rPr lang="fr-FR" sz="2000" b="1">
                <a:latin typeface="Consolas" charset="0"/>
                <a:cs typeface="Consolas" charset="0"/>
              </a:rPr>
              <a:t>values = [32, 54, 67.5, 29, 35, 80, 115, 44.5, 100, 65]</a:t>
            </a:r>
          </a:p>
          <a:p>
            <a:pPr>
              <a:buClr>
                <a:srgbClr val="835E01"/>
              </a:buClr>
              <a:buSzPct val="60000"/>
              <a:buFont typeface="Wingdings" charset="0"/>
              <a:buNone/>
              <a:defRPr/>
            </a:pPr>
            <a:endParaRPr lang="en-US" sz="2000" b="1">
              <a:latin typeface="Consolas" charset="0"/>
              <a:cs typeface="Consolas" charset="0"/>
            </a:endParaRPr>
          </a:p>
        </p:txBody>
      </p:sp>
      <p:sp>
        <p:nvSpPr>
          <p:cNvPr id="30723" name="TextBox 6">
            <a:extLst>
              <a:ext uri="{FF2B5EF4-FFF2-40B4-BE49-F238E27FC236}">
                <a16:creationId xmlns:a16="http://schemas.microsoft.com/office/drawing/2014/main" id="{7462024E-FB69-B042-9538-4D9E5A4DA45E}"/>
              </a:ext>
            </a:extLst>
          </p:cNvPr>
          <p:cNvSpPr txBox="1">
            <a:spLocks noChangeArrowheads="1"/>
          </p:cNvSpPr>
          <p:nvPr/>
        </p:nvSpPr>
        <p:spPr bwMode="auto">
          <a:xfrm>
            <a:off x="457200" y="5029200"/>
            <a:ext cx="5334000" cy="132397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Een lijstvariabele (hier </a:t>
            </a:r>
            <a:r>
              <a:rPr lang="en-US" altLang="en-US" sz="2000">
                <a:latin typeface="Courrier" charset="0"/>
              </a:rPr>
              <a:t>scores</a:t>
            </a:r>
            <a:r>
              <a:rPr lang="en-US" altLang="en-US" sz="2000"/>
              <a:t>)</a:t>
            </a:r>
            <a:r>
              <a:rPr lang="en-US" altLang="en-US" sz="2000" i="1"/>
              <a:t> </a:t>
            </a:r>
            <a:r>
              <a:rPr lang="en-US" altLang="en-US" sz="2000"/>
              <a:t>bevat een referentie naar de inhoud van de lijst. De referentie is de locatie van de inhoud van de lijst (in het geheugen). </a:t>
            </a:r>
          </a:p>
        </p:txBody>
      </p:sp>
      <p:sp>
        <p:nvSpPr>
          <p:cNvPr id="11" name="Rectangle 10">
            <a:extLst>
              <a:ext uri="{FF2B5EF4-FFF2-40B4-BE49-F238E27FC236}">
                <a16:creationId xmlns:a16="http://schemas.microsoft.com/office/drawing/2014/main" id="{838DE7A2-0414-FF46-8EDD-7016770D7FD2}"/>
              </a:ext>
            </a:extLst>
          </p:cNvPr>
          <p:cNvSpPr/>
          <p:nvPr/>
        </p:nvSpPr>
        <p:spPr>
          <a:xfrm>
            <a:off x="3429000" y="4191000"/>
            <a:ext cx="32766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30725" name="TextBox 12">
            <a:extLst>
              <a:ext uri="{FF2B5EF4-FFF2-40B4-BE49-F238E27FC236}">
                <a16:creationId xmlns:a16="http://schemas.microsoft.com/office/drawing/2014/main" id="{E916656A-E660-2B4D-BCD4-60BE19C92840}"/>
              </a:ext>
            </a:extLst>
          </p:cNvPr>
          <p:cNvSpPr txBox="1">
            <a:spLocks noChangeArrowheads="1"/>
          </p:cNvSpPr>
          <p:nvPr/>
        </p:nvSpPr>
        <p:spPr bwMode="auto">
          <a:xfrm>
            <a:off x="3657600" y="3200400"/>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List variable</a:t>
            </a:r>
          </a:p>
        </p:txBody>
      </p:sp>
      <p:sp>
        <p:nvSpPr>
          <p:cNvPr id="30726" name="TextBox 13">
            <a:extLst>
              <a:ext uri="{FF2B5EF4-FFF2-40B4-BE49-F238E27FC236}">
                <a16:creationId xmlns:a16="http://schemas.microsoft.com/office/drawing/2014/main" id="{35BD8D53-6DC4-5C42-8D98-F2C420245CFA}"/>
              </a:ext>
            </a:extLst>
          </p:cNvPr>
          <p:cNvSpPr txBox="1">
            <a:spLocks noChangeArrowheads="1"/>
          </p:cNvSpPr>
          <p:nvPr/>
        </p:nvSpPr>
        <p:spPr bwMode="auto">
          <a:xfrm>
            <a:off x="6423025" y="3276600"/>
            <a:ext cx="1622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List contents</a:t>
            </a:r>
          </a:p>
        </p:txBody>
      </p:sp>
      <p:sp>
        <p:nvSpPr>
          <p:cNvPr id="30727" name="TextBox 14">
            <a:extLst>
              <a:ext uri="{FF2B5EF4-FFF2-40B4-BE49-F238E27FC236}">
                <a16:creationId xmlns:a16="http://schemas.microsoft.com/office/drawing/2014/main" id="{88A33DB9-2B02-8F4A-A7B1-07A9B28978D8}"/>
              </a:ext>
            </a:extLst>
          </p:cNvPr>
          <p:cNvSpPr txBox="1">
            <a:spLocks noChangeArrowheads="1"/>
          </p:cNvSpPr>
          <p:nvPr/>
        </p:nvSpPr>
        <p:spPr bwMode="auto">
          <a:xfrm>
            <a:off x="4808538" y="4132263"/>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Reference</a:t>
            </a:r>
          </a:p>
        </p:txBody>
      </p:sp>
      <p:sp>
        <p:nvSpPr>
          <p:cNvPr id="30728" name="TextBox 14">
            <a:extLst>
              <a:ext uri="{FF2B5EF4-FFF2-40B4-BE49-F238E27FC236}">
                <a16:creationId xmlns:a16="http://schemas.microsoft.com/office/drawing/2014/main" id="{7CA405E3-91D8-0E4E-9034-14CDACCB0579}"/>
              </a:ext>
            </a:extLst>
          </p:cNvPr>
          <p:cNvSpPr txBox="1">
            <a:spLocks noChangeArrowheads="1"/>
          </p:cNvSpPr>
          <p:nvPr/>
        </p:nvSpPr>
        <p:spPr bwMode="auto">
          <a:xfrm>
            <a:off x="7050088" y="5791200"/>
            <a:ext cx="950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Values</a:t>
            </a:r>
          </a:p>
        </p:txBody>
      </p:sp>
      <p:pic>
        <p:nvPicPr>
          <p:cNvPr id="30729" name="Picture 1">
            <a:extLst>
              <a:ext uri="{FF2B5EF4-FFF2-40B4-BE49-F238E27FC236}">
                <a16:creationId xmlns:a16="http://schemas.microsoft.com/office/drawing/2014/main" id="{90F92586-3DBF-6D48-A201-60B916C18F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632200"/>
            <a:ext cx="2686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2">
            <a:extLst>
              <a:ext uri="{FF2B5EF4-FFF2-40B4-BE49-F238E27FC236}">
                <a16:creationId xmlns:a16="http://schemas.microsoft.com/office/drawing/2014/main" id="{D170B42E-2888-024D-A129-8854AEEFDBCE}"/>
              </a:ext>
            </a:extLst>
          </p:cNvPr>
          <p:cNvPicPr>
            <a:picLocks noChangeAspect="1"/>
          </p:cNvPicPr>
          <p:nvPr/>
        </p:nvPicPr>
        <p:blipFill>
          <a:blip r:embed="rId3">
            <a:extLst>
              <a:ext uri="{28A0092B-C50C-407E-A947-70E740481C1C}">
                <a14:useLocalDpi xmlns:a14="http://schemas.microsoft.com/office/drawing/2010/main" val="0"/>
              </a:ext>
            </a:extLst>
          </a:blip>
          <a:srcRect t="2435" b="2644"/>
          <a:stretch>
            <a:fillRect/>
          </a:stretch>
        </p:blipFill>
        <p:spPr bwMode="auto">
          <a:xfrm>
            <a:off x="6413500" y="3673475"/>
            <a:ext cx="22225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Slide Number Placeholder 3">
            <a:extLst>
              <a:ext uri="{FF2B5EF4-FFF2-40B4-BE49-F238E27FC236}">
                <a16:creationId xmlns:a16="http://schemas.microsoft.com/office/drawing/2014/main" id="{581D373A-357E-924F-B66A-6788920D8D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3926F69D-C6D4-3E45-BEF5-77CC09BC2491}" type="slidenum">
              <a:rPr lang="en-US" altLang="en-US">
                <a:latin typeface="Helvetica" pitchFamily="2" charset="0"/>
              </a:rPr>
              <a:pPr/>
              <a:t>10</a:t>
            </a:fld>
            <a:endParaRPr lang="en-US" altLang="en-US">
              <a:latin typeface="Helvetica" pitchFamily="2" charset="0"/>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13033AEF-F521-A144-87A1-4734DCBAFC13}"/>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Aliases</a:t>
            </a:r>
          </a:p>
        </p:txBody>
      </p:sp>
      <p:sp>
        <p:nvSpPr>
          <p:cNvPr id="10" name="Content Placeholder 2">
            <a:extLst>
              <a:ext uri="{FF2B5EF4-FFF2-40B4-BE49-F238E27FC236}">
                <a16:creationId xmlns:a16="http://schemas.microsoft.com/office/drawing/2014/main" id="{DDDE0957-6861-4643-9139-ACF0055B6A87}"/>
              </a:ext>
            </a:extLst>
          </p:cNvPr>
          <p:cNvSpPr txBox="1">
            <a:spLocks/>
          </p:cNvSpPr>
          <p:nvPr/>
        </p:nvSpPr>
        <p:spPr bwMode="auto">
          <a:xfrm>
            <a:off x="685800" y="2205038"/>
            <a:ext cx="6400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a:latin typeface="Consolas" charset="0"/>
                <a:cs typeface="Consolas" charset="0"/>
              </a:rPr>
              <a:t>scores = [10, 9, 7, 4, 5]</a:t>
            </a:r>
          </a:p>
          <a:p>
            <a:pPr>
              <a:defRPr/>
            </a:pPr>
            <a:r>
              <a:rPr lang="en-US" sz="2000" b="1">
                <a:solidFill>
                  <a:srgbClr val="0033CC"/>
                </a:solidFill>
                <a:latin typeface="Consolas" charset="0"/>
                <a:cs typeface="Consolas" charset="0"/>
              </a:rPr>
              <a:t>values = scores     </a:t>
            </a:r>
            <a:r>
              <a:rPr lang="en-US" sz="2000" b="1">
                <a:latin typeface="Consolas" charset="0"/>
                <a:cs typeface="Consolas" charset="0"/>
              </a:rPr>
              <a:t># Copying list reference</a:t>
            </a:r>
            <a:endParaRPr lang="fr-FR" sz="2000" b="1">
              <a:latin typeface="Consolas" charset="0"/>
              <a:cs typeface="Consolas" charset="0"/>
            </a:endParaRPr>
          </a:p>
        </p:txBody>
      </p:sp>
      <p:sp>
        <p:nvSpPr>
          <p:cNvPr id="31747" name="TextBox 6">
            <a:extLst>
              <a:ext uri="{FF2B5EF4-FFF2-40B4-BE49-F238E27FC236}">
                <a16:creationId xmlns:a16="http://schemas.microsoft.com/office/drawing/2014/main" id="{C4950118-A893-0545-911A-646207BA2EBA}"/>
              </a:ext>
            </a:extLst>
          </p:cNvPr>
          <p:cNvSpPr txBox="1">
            <a:spLocks noChangeArrowheads="1"/>
          </p:cNvSpPr>
          <p:nvPr/>
        </p:nvSpPr>
        <p:spPr bwMode="auto">
          <a:xfrm>
            <a:off x="250825" y="3357563"/>
            <a:ext cx="3048000" cy="2862262"/>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en-US" sz="2000" dirty="0"/>
              <a:t>De lijstvariabele specificeert de locatie van de lijst. Het kopiëren van de referentievariabele resulteert in een tweede referentievariabele (hier </a:t>
            </a:r>
            <a:r>
              <a:rPr lang="nl-NL" altLang="en-US" sz="2000" dirty="0" err="1">
                <a:solidFill>
                  <a:srgbClr val="000000"/>
                </a:solidFill>
                <a:latin typeface="Consolas" panose="020B0609020204030204" pitchFamily="49" charset="0"/>
              </a:rPr>
              <a:t>values</a:t>
            </a:r>
            <a:r>
              <a:rPr lang="nl-NL" altLang="en-US" sz="2000" dirty="0">
                <a:solidFill>
                  <a:srgbClr val="000000"/>
                </a:solidFill>
                <a:latin typeface="Consolas" panose="020B0609020204030204" pitchFamily="49" charset="0"/>
              </a:rPr>
              <a:t>) </a:t>
            </a:r>
            <a:r>
              <a:rPr lang="nl-NL" altLang="en-US" sz="2000" dirty="0"/>
              <a:t>die verwijst naar dezelfde lijst.</a:t>
            </a:r>
          </a:p>
        </p:txBody>
      </p:sp>
      <p:pic>
        <p:nvPicPr>
          <p:cNvPr id="31748" name="Picture 10" descr="U:\PC\publisher\2013 wiley slides\Ch 5-9, FM\Chapter  6\Media\Illustrations\py_06_02_300dpi.jpg">
            <a:extLst>
              <a:ext uri="{FF2B5EF4-FFF2-40B4-BE49-F238E27FC236}">
                <a16:creationId xmlns:a16="http://schemas.microsoft.com/office/drawing/2014/main" id="{672EBFDF-BC76-F14E-BE11-7198288C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96" t="5194" r="51794" b="19180"/>
          <a:stretch>
            <a:fillRect/>
          </a:stretch>
        </p:blipFill>
        <p:spPr bwMode="auto">
          <a:xfrm>
            <a:off x="4203700" y="4075113"/>
            <a:ext cx="47148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14">
            <a:extLst>
              <a:ext uri="{FF2B5EF4-FFF2-40B4-BE49-F238E27FC236}">
                <a16:creationId xmlns:a16="http://schemas.microsoft.com/office/drawing/2014/main" id="{162956E0-8598-0D41-94F8-7E9D2E49EF61}"/>
              </a:ext>
            </a:extLst>
          </p:cNvPr>
          <p:cNvSpPr txBox="1">
            <a:spLocks noChangeArrowheads="1"/>
          </p:cNvSpPr>
          <p:nvPr/>
        </p:nvSpPr>
        <p:spPr bwMode="auto">
          <a:xfrm>
            <a:off x="4648200" y="5308600"/>
            <a:ext cx="149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References</a:t>
            </a:r>
          </a:p>
        </p:txBody>
      </p:sp>
      <p:sp>
        <p:nvSpPr>
          <p:cNvPr id="31750" name="TextBox 13">
            <a:extLst>
              <a:ext uri="{FF2B5EF4-FFF2-40B4-BE49-F238E27FC236}">
                <a16:creationId xmlns:a16="http://schemas.microsoft.com/office/drawing/2014/main" id="{58B0084F-7F88-024B-8F37-A9E75FE3A73A}"/>
              </a:ext>
            </a:extLst>
          </p:cNvPr>
          <p:cNvSpPr txBox="1">
            <a:spLocks noChangeArrowheads="1"/>
          </p:cNvSpPr>
          <p:nvPr/>
        </p:nvSpPr>
        <p:spPr bwMode="auto">
          <a:xfrm>
            <a:off x="7086600" y="3979863"/>
            <a:ext cx="1622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List contents</a:t>
            </a:r>
          </a:p>
        </p:txBody>
      </p:sp>
      <p:sp>
        <p:nvSpPr>
          <p:cNvPr id="31751" name="Slide Number Placeholder 2">
            <a:extLst>
              <a:ext uri="{FF2B5EF4-FFF2-40B4-BE49-F238E27FC236}">
                <a16:creationId xmlns:a16="http://schemas.microsoft.com/office/drawing/2014/main" id="{DED58E4B-E2CB-C64A-914B-AF410EEA676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DE9BC1D-0758-9140-A873-B7ABC795964D}" type="slidenum">
              <a:rPr lang="en-US" altLang="en-US">
                <a:latin typeface="Helvetica" pitchFamily="2" charset="0"/>
              </a:rPr>
              <a:pPr/>
              <a:t>11</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dissolve">
                                      <p:cBhvr>
                                        <p:cTn id="7" dur="500"/>
                                        <p:tgtEl>
                                          <p:spTgt spid="31747"/>
                                        </p:tgtEl>
                                      </p:cBhvr>
                                    </p:animEffect>
                                  </p:childTnLst>
                                </p:cTn>
                              </p:par>
                              <p:par>
                                <p:cTn id="8" presetID="9" presetClass="entr" presetSubtype="0" fill="hold"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dissolve">
                                      <p:cBhvr>
                                        <p:cTn id="10" dur="500"/>
                                        <p:tgtEl>
                                          <p:spTgt spid="3174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dissolve">
                                      <p:cBhvr>
                                        <p:cTn id="13" dur="500"/>
                                        <p:tgtEl>
                                          <p:spTgt spid="3174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dissolve">
                                      <p:cBhvr>
                                        <p:cTn id="16"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9" grpId="0"/>
      <p:bldP spid="317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01768AE0-3284-214D-8A00-2BB542512A34}"/>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Het wijzigen van een alias lijst</a:t>
            </a:r>
          </a:p>
        </p:txBody>
      </p:sp>
      <p:sp>
        <p:nvSpPr>
          <p:cNvPr id="6" name="Content Placeholder 2">
            <a:extLst>
              <a:ext uri="{FF2B5EF4-FFF2-40B4-BE49-F238E27FC236}">
                <a16:creationId xmlns:a16="http://schemas.microsoft.com/office/drawing/2014/main" id="{0E7D3F8B-04A5-1A4C-887E-15B50BF6972D}"/>
              </a:ext>
            </a:extLst>
          </p:cNvPr>
          <p:cNvSpPr txBox="1">
            <a:spLocks/>
          </p:cNvSpPr>
          <p:nvPr/>
        </p:nvSpPr>
        <p:spPr bwMode="auto">
          <a:xfrm>
            <a:off x="1187450" y="2133600"/>
            <a:ext cx="6400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a:solidFill>
                  <a:srgbClr val="0033CC"/>
                </a:solidFill>
                <a:latin typeface="Consolas" charset="0"/>
                <a:cs typeface="Consolas" charset="0"/>
              </a:rPr>
              <a:t>scores[3] = 10</a:t>
            </a:r>
          </a:p>
          <a:p>
            <a:pPr>
              <a:defRPr/>
            </a:pPr>
            <a:r>
              <a:rPr lang="en-US" sz="2000" b="1">
                <a:latin typeface="Consolas" charset="0"/>
                <a:cs typeface="Consolas" charset="0"/>
              </a:rPr>
              <a:t>print(values[3])   # Prints 10</a:t>
            </a:r>
            <a:endParaRPr lang="fr-FR" sz="2000" b="1">
              <a:latin typeface="Consolas" charset="0"/>
              <a:cs typeface="Consolas" charset="0"/>
            </a:endParaRPr>
          </a:p>
        </p:txBody>
      </p:sp>
      <p:pic>
        <p:nvPicPr>
          <p:cNvPr id="33795" name="Picture 2" descr="U:\PC\publisher\2013 wiley slides\Ch 5-9, FM\Chapter  6\Media\Illustrations\py_06_02_300dpi.jpg">
            <a:extLst>
              <a:ext uri="{FF2B5EF4-FFF2-40B4-BE49-F238E27FC236}">
                <a16:creationId xmlns:a16="http://schemas.microsoft.com/office/drawing/2014/main" id="{EC775610-7FDA-1E43-8231-DEDEDF616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264" b="19481"/>
          <a:stretch>
            <a:fillRect/>
          </a:stretch>
        </p:blipFill>
        <p:spPr bwMode="auto">
          <a:xfrm>
            <a:off x="1265238" y="3016250"/>
            <a:ext cx="6402387"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Slide Number Placeholder 3">
            <a:extLst>
              <a:ext uri="{FF2B5EF4-FFF2-40B4-BE49-F238E27FC236}">
                <a16:creationId xmlns:a16="http://schemas.microsoft.com/office/drawing/2014/main" id="{943B0BE7-4646-6B4C-B89B-4069AC6E2B6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3451CF9B-93DE-9342-BB50-290B88463A27}" type="slidenum">
              <a:rPr lang="en-US" altLang="en-US">
                <a:latin typeface="Helvetica" pitchFamily="2" charset="0"/>
              </a:rPr>
              <a:pPr/>
              <a:t>12</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descr="U:\PC\publisher\2013 wiley slides\Ch 5-9, FM\Chapter  6\Media\Illustrations\py_06_un02_300dpi.jpg">
            <a:extLst>
              <a:ext uri="{FF2B5EF4-FFF2-40B4-BE49-F238E27FC236}">
                <a16:creationId xmlns:a16="http://schemas.microsoft.com/office/drawing/2014/main" id="{4EA2CBA1-EC6F-2E4A-8E1C-07327C363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50" y="3987800"/>
            <a:ext cx="3863975"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Title 1">
            <a:extLst>
              <a:ext uri="{FF2B5EF4-FFF2-40B4-BE49-F238E27FC236}">
                <a16:creationId xmlns:a16="http://schemas.microsoft.com/office/drawing/2014/main" id="{248DAC4D-B132-8849-809D-7EA769E3665F}"/>
              </a:ext>
            </a:extLst>
          </p:cNvPr>
          <p:cNvSpPr>
            <a:spLocks noGrp="1"/>
          </p:cNvSpPr>
          <p:nvPr>
            <p:ph type="title"/>
          </p:nvPr>
        </p:nvSpPr>
        <p:spPr>
          <a:xfrm>
            <a:off x="871538" y="106363"/>
            <a:ext cx="8162925" cy="1090612"/>
          </a:xfrm>
        </p:spPr>
        <p:txBody>
          <a:bodyPr/>
          <a:lstStyle/>
          <a:p>
            <a:r>
              <a:rPr lang="en-US" altLang="en-US">
                <a:latin typeface="Arial" panose="020B0604020202020204" pitchFamily="34" charset="0"/>
                <a:ea typeface="ＭＳ Ｐゴシック" panose="020B0600070205080204" pitchFamily="34" charset="-128"/>
              </a:rPr>
              <a:t>Negatieve indexwaarden</a:t>
            </a:r>
          </a:p>
        </p:txBody>
      </p:sp>
      <p:sp>
        <p:nvSpPr>
          <p:cNvPr id="33795" name="Content Placeholder 2">
            <a:extLst>
              <a:ext uri="{FF2B5EF4-FFF2-40B4-BE49-F238E27FC236}">
                <a16:creationId xmlns:a16="http://schemas.microsoft.com/office/drawing/2014/main" id="{D2CC6C62-516A-764E-B2CB-EAC9B0D8F4BB}"/>
              </a:ext>
            </a:extLst>
          </p:cNvPr>
          <p:cNvSpPr>
            <a:spLocks noGrp="1"/>
          </p:cNvSpPr>
          <p:nvPr>
            <p:ph idx="1"/>
          </p:nvPr>
        </p:nvSpPr>
        <p:spPr>
          <a:xfrm>
            <a:off x="304800" y="1852613"/>
            <a:ext cx="4419600" cy="5105400"/>
          </a:xfrm>
        </p:spPr>
        <p:txBody>
          <a:bodyPr/>
          <a:lstStyle/>
          <a:p>
            <a:r>
              <a:rPr lang="nl-NL" altLang="en-US" sz="2400">
                <a:latin typeface="Arial" panose="020B0604020202020204" pitchFamily="34" charset="0"/>
                <a:ea typeface="ＭＳ Ｐゴシック" panose="020B0600070205080204" pitchFamily="34" charset="-128"/>
              </a:rPr>
              <a:t>Python, - maar dit is niet typisch voor andere programmeertalen - , gebruikt </a:t>
            </a:r>
            <a:r>
              <a:rPr lang="nl-NL" altLang="en-US" sz="2400" b="1">
                <a:solidFill>
                  <a:srgbClr val="0000FF"/>
                </a:solidFill>
                <a:latin typeface="Arial" panose="020B0604020202020204" pitchFamily="34" charset="0"/>
                <a:ea typeface="ＭＳ Ｐゴシック" panose="020B0600070205080204" pitchFamily="34" charset="-128"/>
              </a:rPr>
              <a:t>negatieve indexwaarden </a:t>
            </a:r>
            <a:r>
              <a:rPr lang="nl-NL" altLang="en-US" sz="2400">
                <a:latin typeface="Arial" panose="020B0604020202020204" pitchFamily="34" charset="0"/>
                <a:ea typeface="ＭＳ Ｐゴシック" panose="020B0600070205080204" pitchFamily="34" charset="-128"/>
              </a:rPr>
              <a:t>om in de omgekeerde volgorde een lijst te verwerken</a:t>
            </a:r>
          </a:p>
          <a:p>
            <a:pPr lvl="1"/>
            <a:r>
              <a:rPr lang="nl-NL" altLang="en-US" sz="2400">
                <a:latin typeface="Arial" panose="020B0604020202020204" pitchFamily="34" charset="0"/>
                <a:ea typeface="ＭＳ Ｐゴシック" panose="020B0600070205080204" pitchFamily="34" charset="-128"/>
              </a:rPr>
              <a:t>values[-1]:  laatste element van de lijst</a:t>
            </a:r>
          </a:p>
          <a:p>
            <a:pPr lvl="1"/>
            <a:r>
              <a:rPr lang="nl-NL" altLang="en-US" sz="2400">
                <a:latin typeface="Arial" panose="020B0604020202020204" pitchFamily="34" charset="0"/>
                <a:ea typeface="ＭＳ Ｐゴシック" panose="020B0600070205080204" pitchFamily="34" charset="-128"/>
              </a:rPr>
              <a:t>values[-2]: voorlaatste element van de lijst</a:t>
            </a:r>
          </a:p>
        </p:txBody>
      </p:sp>
      <p:sp>
        <p:nvSpPr>
          <p:cNvPr id="6" name="Content Placeholder 2">
            <a:extLst>
              <a:ext uri="{FF2B5EF4-FFF2-40B4-BE49-F238E27FC236}">
                <a16:creationId xmlns:a16="http://schemas.microsoft.com/office/drawing/2014/main" id="{091B6343-62B6-F14A-A0A8-48CF3202940A}"/>
              </a:ext>
            </a:extLst>
          </p:cNvPr>
          <p:cNvSpPr txBox="1">
            <a:spLocks/>
          </p:cNvSpPr>
          <p:nvPr/>
        </p:nvSpPr>
        <p:spPr bwMode="auto">
          <a:xfrm>
            <a:off x="4848225" y="1836738"/>
            <a:ext cx="40386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a:solidFill>
                  <a:srgbClr val="0033CC"/>
                </a:solidFill>
                <a:latin typeface="Consolas" charset="0"/>
                <a:cs typeface="Consolas" charset="0"/>
              </a:rPr>
              <a:t>last = values[-1]</a:t>
            </a:r>
          </a:p>
          <a:p>
            <a:pPr>
              <a:defRPr/>
            </a:pPr>
            <a:r>
              <a:rPr lang="en-US" sz="2000" b="1">
                <a:latin typeface="Consolas" charset="0"/>
                <a:cs typeface="Consolas" charset="0"/>
              </a:rPr>
              <a:t>print("The last element in the list is", last)</a:t>
            </a:r>
            <a:endParaRPr lang="fr-FR" sz="2000" b="1">
              <a:latin typeface="Consolas" charset="0"/>
              <a:cs typeface="Consolas" charset="0"/>
            </a:endParaRPr>
          </a:p>
        </p:txBody>
      </p:sp>
      <p:sp>
        <p:nvSpPr>
          <p:cNvPr id="33797" name="Slide Number Placeholder 3">
            <a:extLst>
              <a:ext uri="{FF2B5EF4-FFF2-40B4-BE49-F238E27FC236}">
                <a16:creationId xmlns:a16="http://schemas.microsoft.com/office/drawing/2014/main" id="{DCD1A539-8E60-584C-BE7A-13D95A8078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CBF1346-858F-4D4C-B11F-1C7A93086C03}" type="slidenum">
              <a:rPr lang="en-US" altLang="en-US">
                <a:latin typeface="Helvetica" pitchFamily="2" charset="0"/>
              </a:rPr>
              <a:pPr/>
              <a:t>13</a:t>
            </a:fld>
            <a:endParaRPr lang="en-US" altLang="en-US">
              <a:latin typeface="Helvetica" pitchFamily="2" charset="0"/>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a:extLst>
              <a:ext uri="{FF2B5EF4-FFF2-40B4-BE49-F238E27FC236}">
                <a16:creationId xmlns:a16="http://schemas.microsoft.com/office/drawing/2014/main" id="{35224190-03FD-1644-A16C-B6578C03F0A3}"/>
              </a:ext>
            </a:extLst>
          </p:cNvPr>
          <p:cNvSpPr>
            <a:spLocks noGrp="1"/>
          </p:cNvSpPr>
          <p:nvPr>
            <p:ph idx="1"/>
          </p:nvPr>
        </p:nvSpPr>
        <p:spPr/>
        <p:txBody>
          <a:bodyPr/>
          <a:lstStyle/>
          <a:p>
            <a:pPr marL="0" indent="0">
              <a:buFont typeface="Wingdings" pitchFamily="2" charset="2"/>
              <a:buNone/>
            </a:pPr>
            <a:r>
              <a:rPr lang="nl-NL" altLang="en-US">
                <a:latin typeface="Arial" panose="020B0604020202020204" pitchFamily="34" charset="0"/>
                <a:ea typeface="ＭＳ Ｐゴシック" panose="020B0600070205080204" pitchFamily="34" charset="-128"/>
              </a:rPr>
              <a:t>2. Algoritmen om lijsten te verwerken</a:t>
            </a:r>
          </a:p>
          <a:p>
            <a:pPr marL="0" indent="0">
              <a:buFont typeface="Wingdings" pitchFamily="2" charset="2"/>
              <a:buNone/>
            </a:pPr>
            <a:endParaRPr lang="en-US" altLang="en-US">
              <a:ea typeface="ＭＳ Ｐゴシック" panose="020B0600070205080204" pitchFamily="34" charset="-128"/>
            </a:endParaRPr>
          </a:p>
        </p:txBody>
      </p:sp>
      <p:sp>
        <p:nvSpPr>
          <p:cNvPr id="34818" name="Slide Number Placeholder 4">
            <a:extLst>
              <a:ext uri="{FF2B5EF4-FFF2-40B4-BE49-F238E27FC236}">
                <a16:creationId xmlns:a16="http://schemas.microsoft.com/office/drawing/2014/main" id="{D0F46335-D8AA-724A-B74C-FEA35E4171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26A66955-EE5B-AD4B-B010-7BE244FE7A23}" type="slidenum">
              <a:rPr lang="en-US" altLang="en-US">
                <a:latin typeface="Helvetica" pitchFamily="2" charset="0"/>
              </a:rPr>
              <a:pPr/>
              <a:t>14</a:t>
            </a:fld>
            <a:endParaRPr lang="en-US" altLang="en-US">
              <a:latin typeface="Helvetica" pitchFamily="2"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DCDA4C77-F917-A446-8CA0-BBE34E7570A0}"/>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Bewerkingen met lijsten</a:t>
            </a:r>
          </a:p>
        </p:txBody>
      </p:sp>
      <p:sp>
        <p:nvSpPr>
          <p:cNvPr id="35842" name="Content Placeholder 2">
            <a:extLst>
              <a:ext uri="{FF2B5EF4-FFF2-40B4-BE49-F238E27FC236}">
                <a16:creationId xmlns:a16="http://schemas.microsoft.com/office/drawing/2014/main" id="{FC0D48C3-FC25-004E-802F-683DCAEB4BFE}"/>
              </a:ext>
            </a:extLst>
          </p:cNvPr>
          <p:cNvSpPr>
            <a:spLocks noGrp="1"/>
          </p:cNvSpPr>
          <p:nvPr>
            <p:ph idx="1"/>
          </p:nvPr>
        </p:nvSpPr>
        <p:spPr/>
        <p:txBody>
          <a:bodyPr/>
          <a:lstStyle/>
          <a:p>
            <a:r>
              <a:rPr lang="nl-NL" altLang="en-US" sz="2400">
                <a:latin typeface="Arial" panose="020B0604020202020204" pitchFamily="34" charset="0"/>
                <a:ea typeface="ＭＳ Ｐゴシック" panose="020B0600070205080204" pitchFamily="34" charset="-128"/>
              </a:rPr>
              <a:t>Een element toevoegen</a:t>
            </a:r>
          </a:p>
          <a:p>
            <a:r>
              <a:rPr lang="nl-NL" altLang="en-US" sz="2400">
                <a:latin typeface="Arial" panose="020B0604020202020204" pitchFamily="34" charset="0"/>
                <a:ea typeface="ＭＳ Ｐゴシック" panose="020B0600070205080204" pitchFamily="34" charset="-128"/>
              </a:rPr>
              <a:t>Een element invoegen</a:t>
            </a:r>
          </a:p>
          <a:p>
            <a:r>
              <a:rPr lang="nl-NL" altLang="en-US" sz="2400">
                <a:latin typeface="Arial" panose="020B0604020202020204" pitchFamily="34" charset="0"/>
                <a:ea typeface="ＭＳ Ｐゴシック" panose="020B0600070205080204" pitchFamily="34" charset="-128"/>
              </a:rPr>
              <a:t>Een element zoeken</a:t>
            </a:r>
          </a:p>
          <a:p>
            <a:r>
              <a:rPr lang="nl-NL" altLang="en-US" sz="2400">
                <a:latin typeface="Arial" panose="020B0604020202020204" pitchFamily="34" charset="0"/>
                <a:ea typeface="ＭＳ Ｐゴシック" panose="020B0600070205080204" pitchFamily="34" charset="-128"/>
              </a:rPr>
              <a:t>Een element verwijderen</a:t>
            </a:r>
          </a:p>
          <a:p>
            <a:r>
              <a:rPr lang="nl-NL" altLang="en-US" sz="2400">
                <a:latin typeface="Arial" panose="020B0604020202020204" pitchFamily="34" charset="0"/>
                <a:ea typeface="ＭＳ Ｐゴシック" panose="020B0600070205080204" pitchFamily="34" charset="-128"/>
              </a:rPr>
              <a:t>Concatenatie van lijsten</a:t>
            </a:r>
          </a:p>
          <a:p>
            <a:r>
              <a:rPr lang="nl-NL" altLang="en-US" sz="2400">
                <a:latin typeface="Arial" panose="020B0604020202020204" pitchFamily="34" charset="0"/>
                <a:ea typeface="ＭＳ Ｐゴシック" panose="020B0600070205080204" pitchFamily="34" charset="-128"/>
              </a:rPr>
              <a:t>Evalueren van gelijkheid / ongelijkheid</a:t>
            </a:r>
            <a:endParaRPr lang="nl-NL" altLang="en-US" sz="2400" b="1">
              <a:latin typeface="Arial" panose="020B0604020202020204" pitchFamily="34" charset="0"/>
              <a:ea typeface="ＭＳ Ｐゴシック" panose="020B0600070205080204" pitchFamily="34" charset="-128"/>
            </a:endParaRPr>
          </a:p>
          <a:p>
            <a:r>
              <a:rPr lang="nl-NL" altLang="en-US" sz="2400">
                <a:latin typeface="Arial" panose="020B0604020202020204" pitchFamily="34" charset="0"/>
                <a:ea typeface="ＭＳ Ｐゴシック" panose="020B0600070205080204" pitchFamily="34" charset="-128"/>
              </a:rPr>
              <a:t>Som van elementen, maximum, minimum, en sorteren</a:t>
            </a:r>
          </a:p>
          <a:p>
            <a:r>
              <a:rPr lang="nl-NL" altLang="en-US" sz="2400">
                <a:latin typeface="Arial" panose="020B0604020202020204" pitchFamily="34" charset="0"/>
                <a:ea typeface="ＭＳ Ｐゴシック" panose="020B0600070205080204" pitchFamily="34" charset="-128"/>
              </a:rPr>
              <a:t>Kopiëren van lijsten</a:t>
            </a:r>
          </a:p>
        </p:txBody>
      </p:sp>
      <p:sp>
        <p:nvSpPr>
          <p:cNvPr id="35843" name="Slide Number Placeholder 3">
            <a:extLst>
              <a:ext uri="{FF2B5EF4-FFF2-40B4-BE49-F238E27FC236}">
                <a16:creationId xmlns:a16="http://schemas.microsoft.com/office/drawing/2014/main" id="{846078AF-413F-854C-A61D-F281D841ABF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266279E2-4B18-C04B-A5CC-C2AF908B8A08}" type="slidenum">
              <a:rPr lang="en-US" altLang="en-US">
                <a:latin typeface="Helvetica" pitchFamily="2" charset="0"/>
              </a:rPr>
              <a:pPr/>
              <a:t>15</a:t>
            </a:fld>
            <a:endParaRPr lang="en-US" altLang="en-US">
              <a:latin typeface="Helvetica" pitchFamily="2" charset="0"/>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AF2C4C64-6F7D-9A48-946C-A967F51B0910}"/>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Een element toevoegen</a:t>
            </a:r>
          </a:p>
        </p:txBody>
      </p:sp>
      <p:sp>
        <p:nvSpPr>
          <p:cNvPr id="36866" name="Content Placeholder 2">
            <a:extLst>
              <a:ext uri="{FF2B5EF4-FFF2-40B4-BE49-F238E27FC236}">
                <a16:creationId xmlns:a16="http://schemas.microsoft.com/office/drawing/2014/main" id="{B2EC9EE5-10B3-5646-8F75-A2A14A1CF688}"/>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Bijv. indien de lengte van de lijst initieel ongekend is</a:t>
            </a:r>
          </a:p>
          <a:p>
            <a:pPr>
              <a:buFont typeface="Wingdings" pitchFamily="2" charset="2"/>
              <a:buNone/>
            </a:pPr>
            <a:endParaRPr lang="en-US" altLang="en-US" sz="2800">
              <a:latin typeface="Arial" panose="020B0604020202020204" pitchFamily="34" charset="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F9F00F87-86D4-AD49-96B7-5EBADF75CA4E}"/>
              </a:ext>
            </a:extLst>
          </p:cNvPr>
          <p:cNvSpPr txBox="1">
            <a:spLocks/>
          </p:cNvSpPr>
          <p:nvPr/>
        </p:nvSpPr>
        <p:spPr bwMode="auto">
          <a:xfrm>
            <a:off x="735013" y="3127375"/>
            <a:ext cx="3429000" cy="318135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a:latin typeface="Consolas" charset="0"/>
                <a:cs typeface="Consolas" charset="0"/>
              </a:rPr>
              <a:t>#1</a:t>
            </a:r>
          </a:p>
          <a:p>
            <a:pPr>
              <a:defRPr/>
            </a:pPr>
            <a:r>
              <a:rPr lang="en-US" sz="2000" b="1">
                <a:latin typeface="Consolas" charset="0"/>
                <a:cs typeface="Consolas" charset="0"/>
              </a:rPr>
              <a:t>friends = []</a:t>
            </a:r>
          </a:p>
          <a:p>
            <a:pPr>
              <a:defRPr/>
            </a:pPr>
            <a:endParaRPr lang="en-US" sz="2000" b="1">
              <a:latin typeface="Consolas" charset="0"/>
              <a:cs typeface="Consolas" charset="0"/>
            </a:endParaRPr>
          </a:p>
          <a:p>
            <a:pPr>
              <a:defRPr/>
            </a:pPr>
            <a:r>
              <a:rPr lang="en-US" sz="2000" b="1">
                <a:latin typeface="Consolas" charset="0"/>
                <a:cs typeface="Consolas" charset="0"/>
              </a:rPr>
              <a:t>#2</a:t>
            </a:r>
          </a:p>
          <a:p>
            <a:pPr>
              <a:defRPr/>
            </a:pPr>
            <a:r>
              <a:rPr lang="en-US" sz="2000" b="1">
                <a:latin typeface="Consolas" charset="0"/>
                <a:cs typeface="Consolas" charset="0"/>
              </a:rPr>
              <a:t>friends.</a:t>
            </a:r>
            <a:r>
              <a:rPr lang="en-US" sz="2000" b="1">
                <a:solidFill>
                  <a:srgbClr val="0033CC"/>
                </a:solidFill>
                <a:latin typeface="Consolas" charset="0"/>
                <a:cs typeface="Consolas" charset="0"/>
              </a:rPr>
              <a:t>append(</a:t>
            </a:r>
            <a:r>
              <a:rPr lang="en-US" sz="2000" b="1">
                <a:latin typeface="Consolas" charset="0"/>
                <a:cs typeface="Consolas" charset="0"/>
              </a:rPr>
              <a:t>"Harry"</a:t>
            </a:r>
            <a:r>
              <a:rPr lang="en-US" sz="2000" b="1">
                <a:solidFill>
                  <a:srgbClr val="0033CC"/>
                </a:solidFill>
                <a:latin typeface="Consolas" charset="0"/>
                <a:cs typeface="Consolas" charset="0"/>
              </a:rPr>
              <a:t>)</a:t>
            </a:r>
          </a:p>
          <a:p>
            <a:pPr>
              <a:defRPr/>
            </a:pPr>
            <a:endParaRPr lang="en-US" sz="2000" b="1">
              <a:latin typeface="Consolas" charset="0"/>
              <a:cs typeface="Consolas" charset="0"/>
            </a:endParaRPr>
          </a:p>
          <a:p>
            <a:pPr>
              <a:defRPr/>
            </a:pPr>
            <a:r>
              <a:rPr lang="en-US" sz="2000" b="1">
                <a:latin typeface="Consolas" charset="0"/>
                <a:cs typeface="Consolas" charset="0"/>
              </a:rPr>
              <a:t>#3</a:t>
            </a:r>
          </a:p>
          <a:p>
            <a:pPr>
              <a:defRPr/>
            </a:pPr>
            <a:r>
              <a:rPr lang="en-US" sz="2000" b="1">
                <a:latin typeface="Consolas" charset="0"/>
                <a:cs typeface="Consolas" charset="0"/>
              </a:rPr>
              <a:t>friends.</a:t>
            </a:r>
            <a:r>
              <a:rPr lang="en-US" sz="2000" b="1">
                <a:solidFill>
                  <a:srgbClr val="0033CC"/>
                </a:solidFill>
                <a:latin typeface="Consolas" charset="0"/>
                <a:cs typeface="Consolas" charset="0"/>
              </a:rPr>
              <a:t>append(</a:t>
            </a:r>
            <a:r>
              <a:rPr lang="en-US" sz="2000" b="1">
                <a:latin typeface="Consolas" charset="0"/>
                <a:cs typeface="Consolas" charset="0"/>
              </a:rPr>
              <a:t>"Emily"</a:t>
            </a:r>
            <a:r>
              <a:rPr lang="en-US" sz="2000" b="1">
                <a:solidFill>
                  <a:srgbClr val="0033CC"/>
                </a:solidFill>
                <a:latin typeface="Consolas" charset="0"/>
                <a:cs typeface="Consolas" charset="0"/>
              </a:rPr>
              <a:t>)</a:t>
            </a:r>
          </a:p>
          <a:p>
            <a:pPr>
              <a:defRPr/>
            </a:pPr>
            <a:r>
              <a:rPr lang="en-US" sz="2000" b="1">
                <a:latin typeface="Consolas" charset="0"/>
                <a:cs typeface="Consolas" charset="0"/>
              </a:rPr>
              <a:t>friends.</a:t>
            </a:r>
            <a:r>
              <a:rPr lang="en-US" sz="2000" b="1">
                <a:solidFill>
                  <a:srgbClr val="0033CC"/>
                </a:solidFill>
                <a:latin typeface="Consolas" charset="0"/>
                <a:cs typeface="Consolas" charset="0"/>
              </a:rPr>
              <a:t>append(</a:t>
            </a:r>
            <a:r>
              <a:rPr lang="en-US" sz="2000" b="1">
                <a:latin typeface="Consolas" charset="0"/>
                <a:cs typeface="Consolas" charset="0"/>
              </a:rPr>
              <a:t>"Bob"</a:t>
            </a:r>
            <a:r>
              <a:rPr lang="en-US" sz="2000" b="1">
                <a:solidFill>
                  <a:srgbClr val="0033CC"/>
                </a:solidFill>
                <a:latin typeface="Consolas" charset="0"/>
                <a:cs typeface="Consolas" charset="0"/>
              </a:rPr>
              <a:t>)</a:t>
            </a:r>
          </a:p>
          <a:p>
            <a:pPr>
              <a:defRPr/>
            </a:pPr>
            <a:r>
              <a:rPr lang="en-US" sz="2000" b="1">
                <a:latin typeface="Consolas" charset="0"/>
                <a:cs typeface="Consolas" charset="0"/>
              </a:rPr>
              <a:t>friends.</a:t>
            </a:r>
            <a:r>
              <a:rPr lang="en-US" sz="2000" b="1">
                <a:solidFill>
                  <a:srgbClr val="0033CC"/>
                </a:solidFill>
                <a:latin typeface="Consolas" charset="0"/>
                <a:cs typeface="Consolas" charset="0"/>
              </a:rPr>
              <a:t>append(</a:t>
            </a:r>
            <a:r>
              <a:rPr lang="en-US" sz="2000" b="1">
                <a:latin typeface="Consolas" charset="0"/>
                <a:cs typeface="Consolas" charset="0"/>
              </a:rPr>
              <a:t>"Cari"</a:t>
            </a:r>
            <a:r>
              <a:rPr lang="en-US" sz="2000" b="1">
                <a:solidFill>
                  <a:srgbClr val="0033CC"/>
                </a:solidFill>
                <a:latin typeface="Consolas" charset="0"/>
                <a:cs typeface="Consolas" charset="0"/>
              </a:rPr>
              <a:t>)</a:t>
            </a:r>
            <a:endParaRPr lang="fr-FR" sz="2000" b="1">
              <a:solidFill>
                <a:srgbClr val="0033CC"/>
              </a:solidFill>
              <a:latin typeface="Consolas" charset="0"/>
              <a:cs typeface="Consolas" charset="0"/>
            </a:endParaRPr>
          </a:p>
        </p:txBody>
      </p:sp>
      <p:pic>
        <p:nvPicPr>
          <p:cNvPr id="111618" name="Picture 2" descr="U:\PC\publisher\2013 wiley slides\Ch 5-9, FM\Chapter  6\Media\Illustrations\py_06_03_300dpi.jpg">
            <a:extLst>
              <a:ext uri="{FF2B5EF4-FFF2-40B4-BE49-F238E27FC236}">
                <a16:creationId xmlns:a16="http://schemas.microsoft.com/office/drawing/2014/main" id="{941708E5-F7BC-CE40-885C-F8832A4C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6743"/>
          <a:stretch>
            <a:fillRect/>
          </a:stretch>
        </p:blipFill>
        <p:spPr bwMode="auto">
          <a:xfrm>
            <a:off x="4478338" y="2571750"/>
            <a:ext cx="3014662"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U:\PC\publisher\2013 wiley slides\Ch 5-9, FM\Chapter  6\Media\Illustrations\py_06_03_300dpi.jpg">
            <a:extLst>
              <a:ext uri="{FF2B5EF4-FFF2-40B4-BE49-F238E27FC236}">
                <a16:creationId xmlns:a16="http://schemas.microsoft.com/office/drawing/2014/main" id="{C684A107-1EB6-C140-B4AA-C3EC0DE97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888" r="33966"/>
          <a:stretch>
            <a:fillRect/>
          </a:stretch>
        </p:blipFill>
        <p:spPr bwMode="auto">
          <a:xfrm>
            <a:off x="4987925" y="3789363"/>
            <a:ext cx="3217863"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U:\PC\publisher\2013 wiley slides\Ch 5-9, FM\Chapter  6\Media\Illustrations\py_06_03_300dpi.jpg">
            <a:extLst>
              <a:ext uri="{FF2B5EF4-FFF2-40B4-BE49-F238E27FC236}">
                <a16:creationId xmlns:a16="http://schemas.microsoft.com/office/drawing/2014/main" id="{F77A3D66-98E5-B841-A502-F691E4926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609"/>
          <a:stretch>
            <a:fillRect/>
          </a:stretch>
        </p:blipFill>
        <p:spPr bwMode="auto">
          <a:xfrm>
            <a:off x="5724525" y="5013325"/>
            <a:ext cx="28098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D0F59B9-5FFE-C14F-B38C-E5129D1D16D7}"/>
              </a:ext>
            </a:extLst>
          </p:cNvPr>
          <p:cNvSpPr>
            <a:spLocks noGrp="1"/>
          </p:cNvSpPr>
          <p:nvPr>
            <p:ph type="ftr" sz="quarter" idx="3"/>
          </p:nvPr>
        </p:nvSpPr>
        <p:spPr>
          <a:xfrm>
            <a:off x="3059113" y="6286500"/>
            <a:ext cx="2895600" cy="457200"/>
          </a:xfrm>
        </p:spPr>
        <p:txBody>
          <a:bodyPr/>
          <a:lstStyle/>
          <a:p>
            <a:pPr>
              <a:defRPr/>
            </a:pPr>
            <a:endParaRPr lang="en-US" dirty="0"/>
          </a:p>
        </p:txBody>
      </p:sp>
      <p:sp>
        <p:nvSpPr>
          <p:cNvPr id="36872" name="Slide Number Placeholder 3">
            <a:extLst>
              <a:ext uri="{FF2B5EF4-FFF2-40B4-BE49-F238E27FC236}">
                <a16:creationId xmlns:a16="http://schemas.microsoft.com/office/drawing/2014/main" id="{EB1C0FE0-31F2-AF48-8189-A3CE852C6AB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64AD499-B64E-2D48-B460-C3F83B307475}" type="slidenum">
              <a:rPr lang="en-US" altLang="en-US">
                <a:latin typeface="Helvetica" pitchFamily="2" charset="0"/>
              </a:rPr>
              <a:pPr/>
              <a:t>16</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childTnLst>
                                  <p:subTnLst>
                                    <p:set>
                                      <p:cBhvr override="childStyle">
                                        <p:cTn dur="1" fill="hold" display="0" masterRel="nextClick" afterEffect="1"/>
                                        <p:tgtEl>
                                          <p:spTgt spid="11161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0A58C9A5-E63C-0644-82ED-2E3FB1BB524E}"/>
              </a:ext>
            </a:extLst>
          </p:cNvPr>
          <p:cNvSpPr>
            <a:spLocks noGrp="1"/>
          </p:cNvSpPr>
          <p:nvPr>
            <p:ph type="title"/>
          </p:nvPr>
        </p:nvSpPr>
        <p:spPr/>
        <p:txBody>
          <a:bodyPr/>
          <a:lstStyle/>
          <a:p>
            <a:r>
              <a:rPr lang="en-US" altLang="en-US">
                <a:solidFill>
                  <a:srgbClr val="0033CC"/>
                </a:solidFill>
                <a:latin typeface="Arial" panose="020B0604020202020204" pitchFamily="34" charset="0"/>
                <a:ea typeface="ＭＳ Ｐゴシック" panose="020B0600070205080204" pitchFamily="34" charset="-128"/>
              </a:rPr>
              <a:t>Een element invoegen</a:t>
            </a:r>
            <a:endParaRPr lang="en-US" altLang="en-US">
              <a:latin typeface="Arial" panose="020B0604020202020204" pitchFamily="34" charset="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9CE14B50-48B7-F441-9285-D85F48CA46AE}"/>
              </a:ext>
            </a:extLst>
          </p:cNvPr>
          <p:cNvSpPr txBox="1">
            <a:spLocks/>
          </p:cNvSpPr>
          <p:nvPr/>
        </p:nvSpPr>
        <p:spPr bwMode="auto">
          <a:xfrm>
            <a:off x="115044" y="2238375"/>
            <a:ext cx="6882696" cy="25225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dirty="0">
                <a:latin typeface="Consolas" charset="0"/>
                <a:cs typeface="Consolas" charset="0"/>
              </a:rPr>
              <a:t>#1</a:t>
            </a:r>
          </a:p>
          <a:p>
            <a:pPr>
              <a:defRPr/>
            </a:pPr>
            <a:r>
              <a:rPr lang="en-US" sz="2000" b="1" dirty="0">
                <a:latin typeface="Consolas" charset="0"/>
                <a:cs typeface="Consolas" charset="0"/>
              </a:rPr>
              <a:t>friends = ["Harry", "Emily", "Bob", "</a:t>
            </a:r>
            <a:r>
              <a:rPr lang="en-US" sz="2000" b="1" dirty="0" err="1">
                <a:latin typeface="Consolas" charset="0"/>
                <a:cs typeface="Consolas" charset="0"/>
              </a:rPr>
              <a:t>Cari</a:t>
            </a:r>
            <a:r>
              <a:rPr lang="en-US" sz="2000" b="1" dirty="0">
                <a:latin typeface="Consolas" charset="0"/>
                <a:cs typeface="Consolas" charset="0"/>
              </a:rPr>
              <a:t>"]</a:t>
            </a:r>
          </a:p>
          <a:p>
            <a:pPr>
              <a:defRPr/>
            </a:pPr>
            <a:endParaRPr lang="en-US" sz="2000" b="1" dirty="0">
              <a:latin typeface="Consolas" charset="0"/>
              <a:cs typeface="Consolas" charset="0"/>
            </a:endParaRPr>
          </a:p>
          <a:p>
            <a:pPr>
              <a:defRPr/>
            </a:pPr>
            <a:r>
              <a:rPr lang="en-US" sz="2000" b="1" dirty="0">
                <a:latin typeface="Consolas" charset="0"/>
                <a:cs typeface="Consolas" charset="0"/>
              </a:rPr>
              <a:t>#2</a:t>
            </a:r>
          </a:p>
          <a:p>
            <a:pPr>
              <a:defRPr/>
            </a:pPr>
            <a:r>
              <a:rPr lang="en-US" sz="2000" b="1" dirty="0" err="1">
                <a:latin typeface="Consolas" charset="0"/>
                <a:cs typeface="Consolas" charset="0"/>
              </a:rPr>
              <a:t>friends.</a:t>
            </a:r>
            <a:r>
              <a:rPr lang="en-US" sz="2000" b="1" dirty="0" err="1">
                <a:solidFill>
                  <a:srgbClr val="0033CC"/>
                </a:solidFill>
                <a:latin typeface="Consolas" charset="0"/>
                <a:cs typeface="Consolas" charset="0"/>
              </a:rPr>
              <a:t>insert</a:t>
            </a:r>
            <a:r>
              <a:rPr lang="en-US" sz="2000" b="1" dirty="0">
                <a:solidFill>
                  <a:srgbClr val="0033CC"/>
                </a:solidFill>
                <a:latin typeface="Consolas" charset="0"/>
                <a:cs typeface="Consolas" charset="0"/>
              </a:rPr>
              <a:t>(</a:t>
            </a:r>
            <a:r>
              <a:rPr lang="en-US" sz="2000" b="1" dirty="0">
                <a:latin typeface="Consolas" charset="0"/>
                <a:cs typeface="Consolas" charset="0"/>
              </a:rPr>
              <a:t>1, "Cindy"</a:t>
            </a:r>
            <a:r>
              <a:rPr lang="en-US" sz="2000" b="1" dirty="0">
                <a:solidFill>
                  <a:srgbClr val="0033CC"/>
                </a:solidFill>
                <a:latin typeface="Consolas" charset="0"/>
                <a:cs typeface="Consolas" charset="0"/>
              </a:rPr>
              <a:t>)</a:t>
            </a:r>
          </a:p>
        </p:txBody>
      </p:sp>
      <p:pic>
        <p:nvPicPr>
          <p:cNvPr id="112642" name="Picture 2" descr="U:\PC\publisher\2013 wiley slides\Ch 5-9, FM\Chapter  6\Media\Illustrations\py_06_04_300dpi.jpg">
            <a:extLst>
              <a:ext uri="{FF2B5EF4-FFF2-40B4-BE49-F238E27FC236}">
                <a16:creationId xmlns:a16="http://schemas.microsoft.com/office/drawing/2014/main" id="{F494DB64-0966-B745-BDBC-A35AE5521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9159" b="69904"/>
          <a:stretch>
            <a:fillRect/>
          </a:stretch>
        </p:blipFill>
        <p:spPr bwMode="auto">
          <a:xfrm>
            <a:off x="5561013" y="3038475"/>
            <a:ext cx="33909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U:\PC\publisher\2013 wiley slides\Ch 5-9, FM\Chapter  6\Media\Illustrations\py_06_04_300dpi.jpg">
            <a:extLst>
              <a:ext uri="{FF2B5EF4-FFF2-40B4-BE49-F238E27FC236}">
                <a16:creationId xmlns:a16="http://schemas.microsoft.com/office/drawing/2014/main" id="{61603332-3300-9F41-B7F8-10452B3DC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59" t="32561" r="3458" b="37888"/>
          <a:stretch>
            <a:fillRect/>
          </a:stretch>
        </p:blipFill>
        <p:spPr bwMode="auto">
          <a:xfrm>
            <a:off x="3844925" y="4892675"/>
            <a:ext cx="5106988"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C9D4214-FF3D-D64B-B608-DCADF6A0AE8B}"/>
              </a:ext>
            </a:extLst>
          </p:cNvPr>
          <p:cNvSpPr>
            <a:spLocks noGrp="1"/>
          </p:cNvSpPr>
          <p:nvPr>
            <p:ph type="ftr" sz="quarter" idx="3"/>
          </p:nvPr>
        </p:nvSpPr>
        <p:spPr>
          <a:xfrm>
            <a:off x="3276600" y="6286500"/>
            <a:ext cx="2895600" cy="457200"/>
          </a:xfrm>
        </p:spPr>
        <p:txBody>
          <a:bodyPr/>
          <a:lstStyle/>
          <a:p>
            <a:pPr>
              <a:defRPr/>
            </a:pPr>
            <a:endParaRPr lang="en-US" dirty="0"/>
          </a:p>
        </p:txBody>
      </p:sp>
      <p:sp>
        <p:nvSpPr>
          <p:cNvPr id="37894" name="Slide Number Placeholder 2">
            <a:extLst>
              <a:ext uri="{FF2B5EF4-FFF2-40B4-BE49-F238E27FC236}">
                <a16:creationId xmlns:a16="http://schemas.microsoft.com/office/drawing/2014/main" id="{91245922-8B67-7240-ABC5-8B7CB85198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6F45E484-3855-974D-9154-2DC06C0D5893}" type="slidenum">
              <a:rPr lang="en-US" altLang="en-US">
                <a:latin typeface="Helvetica" pitchFamily="2" charset="0"/>
              </a:rPr>
              <a:pPr/>
              <a:t>17</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childTnLst>
                                  <p:subTnLst>
                                    <p:set>
                                      <p:cBhvr override="childStyle">
                                        <p:cTn dur="1" fill="hold" display="0" masterRel="nextClick" afterEffect="1"/>
                                        <p:tgtEl>
                                          <p:spTgt spid="11264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004E9440-A91F-D54E-B159-218D8C868656}"/>
              </a:ext>
            </a:extLst>
          </p:cNvPr>
          <p:cNvSpPr>
            <a:spLocks noGrp="1"/>
          </p:cNvSpPr>
          <p:nvPr>
            <p:ph type="title"/>
          </p:nvPr>
        </p:nvSpPr>
        <p:spPr/>
        <p:txBody>
          <a:bodyPr/>
          <a:lstStyle/>
          <a:p>
            <a:r>
              <a:rPr lang="nl-NL" altLang="en-US">
                <a:solidFill>
                  <a:srgbClr val="0033CC"/>
                </a:solidFill>
                <a:latin typeface="Arial" panose="020B0604020202020204" pitchFamily="34" charset="0"/>
                <a:ea typeface="ＭＳ Ｐゴシック" panose="020B0600070205080204" pitchFamily="34" charset="-128"/>
              </a:rPr>
              <a:t>Een element zoeken</a:t>
            </a:r>
            <a:endParaRPr lang="nl-NL" altLang="en-US">
              <a:latin typeface="Arial" panose="020B0604020202020204" pitchFamily="34" charset="0"/>
              <a:ea typeface="ＭＳ Ｐゴシック" panose="020B0600070205080204" pitchFamily="34" charset="-128"/>
            </a:endParaRPr>
          </a:p>
        </p:txBody>
      </p:sp>
      <p:sp>
        <p:nvSpPr>
          <p:cNvPr id="38914" name="Content Placeholder 2">
            <a:extLst>
              <a:ext uri="{FF2B5EF4-FFF2-40B4-BE49-F238E27FC236}">
                <a16:creationId xmlns:a16="http://schemas.microsoft.com/office/drawing/2014/main" id="{39215705-C825-9D4C-8150-00048F24FA60}"/>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Indien je enkel wil weten of een element aanwezig is in de lijst: gebruik </a:t>
            </a:r>
            <a:r>
              <a:rPr lang="nl-NL" altLang="en-US" sz="2800">
                <a:solidFill>
                  <a:srgbClr val="0000FF"/>
                </a:solidFill>
                <a:latin typeface="Consolas" panose="020B0609020204030204" pitchFamily="49" charset="0"/>
                <a:ea typeface="ＭＳ Ｐゴシック" panose="020B0600070205080204" pitchFamily="34" charset="-128"/>
              </a:rPr>
              <a:t>in</a:t>
            </a:r>
            <a:r>
              <a:rPr lang="nl-NL" altLang="en-US" sz="2800">
                <a:latin typeface="Arial" panose="020B0604020202020204" pitchFamily="34" charset="0"/>
                <a:ea typeface="ＭＳ Ｐゴシック" panose="020B0600070205080204" pitchFamily="34" charset="-128"/>
              </a:rPr>
              <a:t> operator</a:t>
            </a:r>
          </a:p>
          <a:p>
            <a:endParaRPr lang="nl-NL" altLang="en-US" sz="2800">
              <a:latin typeface="Arial" panose="020B0604020202020204" pitchFamily="34" charset="0"/>
              <a:ea typeface="ＭＳ Ｐゴシック" panose="020B0600070205080204" pitchFamily="34" charset="-128"/>
            </a:endParaRPr>
          </a:p>
          <a:p>
            <a:pPr>
              <a:buFont typeface="Wingdings" pitchFamily="2" charset="2"/>
              <a:buNone/>
            </a:pPr>
            <a:endParaRPr lang="nl-NL" altLang="en-US" sz="2800">
              <a:latin typeface="Arial" panose="020B0604020202020204" pitchFamily="34" charset="0"/>
              <a:ea typeface="ＭＳ Ｐゴシック" panose="020B0600070205080204" pitchFamily="34" charset="-128"/>
            </a:endParaRPr>
          </a:p>
          <a:p>
            <a:r>
              <a:rPr lang="nl-NL" altLang="en-US" sz="2800">
                <a:latin typeface="Arial" panose="020B0604020202020204" pitchFamily="34" charset="0"/>
                <a:ea typeface="ＭＳ Ｐゴシック" panose="020B0600070205080204" pitchFamily="34" charset="-128"/>
              </a:rPr>
              <a:t>Indien we wil weten op welke positie een element voorkomt in de lijst = </a:t>
            </a:r>
            <a:r>
              <a:rPr lang="nl-NL" altLang="en-US" sz="2800">
                <a:solidFill>
                  <a:srgbClr val="0000FF"/>
                </a:solidFill>
                <a:latin typeface="Arial" panose="020B0604020202020204" pitchFamily="34" charset="0"/>
                <a:ea typeface="ＭＳ Ｐゴシック" panose="020B0600070205080204" pitchFamily="34" charset="-128"/>
              </a:rPr>
              <a:t>index</a:t>
            </a:r>
            <a:r>
              <a:rPr lang="nl-NL" altLang="en-US" sz="2800">
                <a:latin typeface="Arial" panose="020B0604020202020204" pitchFamily="34" charset="0"/>
                <a:ea typeface="ＭＳ Ｐゴシック" panose="020B0600070205080204" pitchFamily="34" charset="-128"/>
              </a:rPr>
              <a:t> van de eerste match</a:t>
            </a:r>
          </a:p>
        </p:txBody>
      </p:sp>
      <p:sp>
        <p:nvSpPr>
          <p:cNvPr id="6" name="Content Placeholder 2">
            <a:extLst>
              <a:ext uri="{FF2B5EF4-FFF2-40B4-BE49-F238E27FC236}">
                <a16:creationId xmlns:a16="http://schemas.microsoft.com/office/drawing/2014/main" id="{0131AB96-950F-9A4A-BAB1-50BABB5EF099}"/>
              </a:ext>
            </a:extLst>
          </p:cNvPr>
          <p:cNvSpPr txBox="1">
            <a:spLocks/>
          </p:cNvSpPr>
          <p:nvPr/>
        </p:nvSpPr>
        <p:spPr bwMode="auto">
          <a:xfrm>
            <a:off x="1493838" y="2997200"/>
            <a:ext cx="4014787"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a:latin typeface="Consolas" pitchFamily="49" charset="0"/>
                <a:cs typeface="Consolas" pitchFamily="49" charset="0"/>
              </a:rPr>
              <a:t>if "Cindy" </a:t>
            </a:r>
            <a:r>
              <a:rPr lang="nl-NL" sz="2000" b="1">
                <a:solidFill>
                  <a:srgbClr val="0033CC"/>
                </a:solidFill>
                <a:latin typeface="Consolas" pitchFamily="49" charset="0"/>
                <a:cs typeface="Consolas" pitchFamily="49" charset="0"/>
              </a:rPr>
              <a:t>in</a:t>
            </a:r>
            <a:r>
              <a:rPr lang="nl-NL" sz="2000" b="1">
                <a:latin typeface="Consolas" pitchFamily="49" charset="0"/>
                <a:cs typeface="Consolas" pitchFamily="49" charset="0"/>
              </a:rPr>
              <a:t> friends :</a:t>
            </a:r>
          </a:p>
          <a:p>
            <a:pPr>
              <a:defRPr/>
            </a:pPr>
            <a:r>
              <a:rPr lang="nl-NL" sz="2000" b="1">
                <a:latin typeface="Consolas" pitchFamily="49" charset="0"/>
                <a:cs typeface="Consolas" pitchFamily="49" charset="0"/>
              </a:rPr>
              <a:t>    print("She's a friend")</a:t>
            </a:r>
          </a:p>
        </p:txBody>
      </p:sp>
      <p:sp>
        <p:nvSpPr>
          <p:cNvPr id="7" name="Content Placeholder 2">
            <a:extLst>
              <a:ext uri="{FF2B5EF4-FFF2-40B4-BE49-F238E27FC236}">
                <a16:creationId xmlns:a16="http://schemas.microsoft.com/office/drawing/2014/main" id="{A9507D50-EEA7-D343-AC10-B0F23E69423A}"/>
              </a:ext>
            </a:extLst>
          </p:cNvPr>
          <p:cNvSpPr txBox="1">
            <a:spLocks/>
          </p:cNvSpPr>
          <p:nvPr/>
        </p:nvSpPr>
        <p:spPr bwMode="auto">
          <a:xfrm>
            <a:off x="1052513" y="5445125"/>
            <a:ext cx="76962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friends</a:t>
            </a:r>
            <a:r>
              <a:rPr lang="nl-NL" sz="2000" b="1" dirty="0">
                <a:latin typeface="Consolas" pitchFamily="49" charset="0"/>
                <a:cs typeface="Consolas" pitchFamily="49" charset="0"/>
              </a:rPr>
              <a:t> = ["Harry", "Emily", "Bob", "</a:t>
            </a:r>
            <a:r>
              <a:rPr lang="nl-NL" sz="2000" b="1" dirty="0" err="1">
                <a:latin typeface="Consolas" pitchFamily="49" charset="0"/>
                <a:cs typeface="Consolas" pitchFamily="49" charset="0"/>
              </a:rPr>
              <a:t>Cari</a:t>
            </a:r>
            <a:r>
              <a:rPr lang="nl-NL" sz="2000" b="1" dirty="0">
                <a:latin typeface="Consolas" pitchFamily="49" charset="0"/>
                <a:cs typeface="Consolas" pitchFamily="49" charset="0"/>
              </a:rPr>
              <a:t>", "Emily"]</a:t>
            </a:r>
          </a:p>
          <a:p>
            <a:pPr>
              <a:defRPr/>
            </a:pPr>
            <a:r>
              <a:rPr lang="nl-NL" sz="2000" b="1" dirty="0">
                <a:latin typeface="Consolas" pitchFamily="49" charset="0"/>
                <a:cs typeface="Consolas" pitchFamily="49" charset="0"/>
              </a:rPr>
              <a:t>n = </a:t>
            </a:r>
            <a:r>
              <a:rPr lang="nl-NL" sz="2000" b="1" dirty="0" err="1">
                <a:latin typeface="Consolas" pitchFamily="49" charset="0"/>
                <a:cs typeface="Consolas" pitchFamily="49" charset="0"/>
              </a:rPr>
              <a:t>friends.</a:t>
            </a:r>
            <a:r>
              <a:rPr lang="nl-NL" sz="2000" b="1" dirty="0" err="1">
                <a:solidFill>
                  <a:srgbClr val="0033CC"/>
                </a:solidFill>
                <a:latin typeface="Consolas" pitchFamily="49" charset="0"/>
                <a:cs typeface="Consolas" pitchFamily="49" charset="0"/>
              </a:rPr>
              <a:t>index</a:t>
            </a:r>
            <a:r>
              <a:rPr lang="nl-NL" sz="2000" b="1" dirty="0">
                <a:solidFill>
                  <a:srgbClr val="0033CC"/>
                </a:solidFill>
                <a:latin typeface="Consolas" pitchFamily="49" charset="0"/>
                <a:cs typeface="Consolas" pitchFamily="49" charset="0"/>
              </a:rPr>
              <a:t>(</a:t>
            </a:r>
            <a:r>
              <a:rPr lang="nl-NL" sz="2000" b="1" dirty="0">
                <a:latin typeface="Consolas" pitchFamily="49" charset="0"/>
                <a:cs typeface="Consolas" pitchFamily="49" charset="0"/>
              </a:rPr>
              <a:t>"Emily"</a:t>
            </a:r>
            <a:r>
              <a:rPr lang="nl-NL" sz="2000" b="1" dirty="0">
                <a:solidFill>
                  <a:srgbClr val="0033CC"/>
                </a:solidFill>
                <a:latin typeface="Consolas" pitchFamily="49" charset="0"/>
                <a:cs typeface="Consolas" pitchFamily="49" charset="0"/>
              </a:rPr>
              <a:t>)</a:t>
            </a:r>
            <a:r>
              <a:rPr lang="nl-NL" sz="2000" b="1" dirty="0">
                <a:latin typeface="Consolas" pitchFamily="49" charset="0"/>
                <a:cs typeface="Consolas" pitchFamily="49" charset="0"/>
              </a:rPr>
              <a:t> # Sets n </a:t>
            </a:r>
            <a:r>
              <a:rPr lang="nl-NL" sz="2000" b="1" dirty="0" err="1">
                <a:latin typeface="Consolas" pitchFamily="49" charset="0"/>
                <a:cs typeface="Consolas" pitchFamily="49" charset="0"/>
              </a:rPr>
              <a:t>to</a:t>
            </a:r>
            <a:r>
              <a:rPr lang="nl-NL" sz="2000" b="1" dirty="0">
                <a:latin typeface="Consolas" pitchFamily="49" charset="0"/>
                <a:cs typeface="Consolas" pitchFamily="49" charset="0"/>
              </a:rPr>
              <a:t> 1</a:t>
            </a:r>
          </a:p>
        </p:txBody>
      </p:sp>
      <p:sp>
        <p:nvSpPr>
          <p:cNvPr id="2" name="Footer Placeholder 1">
            <a:extLst>
              <a:ext uri="{FF2B5EF4-FFF2-40B4-BE49-F238E27FC236}">
                <a16:creationId xmlns:a16="http://schemas.microsoft.com/office/drawing/2014/main" id="{50AA75F2-3764-B748-A9ED-E161D8A0909F}"/>
              </a:ext>
            </a:extLst>
          </p:cNvPr>
          <p:cNvSpPr>
            <a:spLocks noGrp="1"/>
          </p:cNvSpPr>
          <p:nvPr>
            <p:ph type="ftr" sz="quarter" idx="3"/>
          </p:nvPr>
        </p:nvSpPr>
        <p:spPr>
          <a:xfrm>
            <a:off x="3276600" y="6286500"/>
            <a:ext cx="2895600" cy="457200"/>
          </a:xfrm>
        </p:spPr>
        <p:txBody>
          <a:bodyPr/>
          <a:lstStyle/>
          <a:p>
            <a:pPr>
              <a:defRPr/>
            </a:pPr>
            <a:endParaRPr lang="nl-NL" dirty="0"/>
          </a:p>
        </p:txBody>
      </p:sp>
      <p:sp>
        <p:nvSpPr>
          <p:cNvPr id="38918" name="Slide Number Placeholder 3">
            <a:extLst>
              <a:ext uri="{FF2B5EF4-FFF2-40B4-BE49-F238E27FC236}">
                <a16:creationId xmlns:a16="http://schemas.microsoft.com/office/drawing/2014/main" id="{10D8C295-AD1E-1041-9F60-54D1D141F8B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F13740AC-0D86-A74A-B625-1F7466A2700D}" type="slidenum">
              <a:rPr lang="nl-NL" altLang="en-US">
                <a:latin typeface="Helvetica" pitchFamily="2" charset="0"/>
              </a:rPr>
              <a:pPr/>
              <a:t>18</a:t>
            </a:fld>
            <a:endParaRPr lang="nl-NL" altLang="en-US">
              <a:latin typeface="Helvetica" pitchFamily="2" charset="0"/>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C982B882-DEBE-1647-B0C8-AF2ED72AD900}"/>
              </a:ext>
            </a:extLst>
          </p:cNvPr>
          <p:cNvSpPr>
            <a:spLocks noGrp="1"/>
          </p:cNvSpPr>
          <p:nvPr>
            <p:ph type="title"/>
          </p:nvPr>
        </p:nvSpPr>
        <p:spPr/>
        <p:txBody>
          <a:bodyPr/>
          <a:lstStyle/>
          <a:p>
            <a:r>
              <a:rPr lang="nl-NL" altLang="en-US">
                <a:solidFill>
                  <a:srgbClr val="0033CC"/>
                </a:solidFill>
                <a:latin typeface="Arial" panose="020B0604020202020204" pitchFamily="34" charset="0"/>
                <a:ea typeface="ＭＳ Ｐゴシック" panose="020B0600070205080204" pitchFamily="34" charset="-128"/>
              </a:rPr>
              <a:t>Het verwijderen van een element</a:t>
            </a:r>
            <a:endParaRPr lang="nl-NL" altLang="en-US">
              <a:latin typeface="Arial" panose="020B0604020202020204" pitchFamily="34" charset="0"/>
              <a:ea typeface="ＭＳ Ｐゴシック" panose="020B0600070205080204" pitchFamily="34" charset="-128"/>
            </a:endParaRPr>
          </a:p>
        </p:txBody>
      </p:sp>
      <p:sp>
        <p:nvSpPr>
          <p:cNvPr id="39938" name="Content Placeholder 2">
            <a:extLst>
              <a:ext uri="{FF2B5EF4-FFF2-40B4-BE49-F238E27FC236}">
                <a16:creationId xmlns:a16="http://schemas.microsoft.com/office/drawing/2014/main" id="{CADCAD44-C53B-414F-BF10-B52DE03D180F}"/>
              </a:ext>
            </a:extLst>
          </p:cNvPr>
          <p:cNvSpPr>
            <a:spLocks noGrp="1"/>
          </p:cNvSpPr>
          <p:nvPr>
            <p:ph idx="1"/>
          </p:nvPr>
        </p:nvSpPr>
        <p:spPr/>
        <p:txBody>
          <a:bodyPr/>
          <a:lstStyle/>
          <a:p>
            <a:pPr>
              <a:buFont typeface="Wingdings" pitchFamily="2" charset="2"/>
              <a:buChar char="q"/>
            </a:pPr>
            <a:r>
              <a:rPr lang="nl-NL" altLang="en-US" sz="2800">
                <a:solidFill>
                  <a:srgbClr val="0033CC"/>
                </a:solidFill>
                <a:latin typeface="Consolas" panose="020B0609020204030204" pitchFamily="49" charset="0"/>
                <a:ea typeface="ＭＳ Ｐゴシック" panose="020B0600070205080204" pitchFamily="34" charset="-128"/>
              </a:rPr>
              <a:t>pop()</a:t>
            </a:r>
            <a:r>
              <a:rPr lang="nl-NL" altLang="en-US" sz="2800">
                <a:solidFill>
                  <a:srgbClr val="0033CC"/>
                </a:solidFill>
                <a:ea typeface="ＭＳ Ｐゴシック" panose="020B0600070205080204" pitchFamily="34" charset="-128"/>
              </a:rPr>
              <a:t> </a:t>
            </a:r>
            <a:r>
              <a:rPr lang="nl-NL" altLang="en-US" sz="2800">
                <a:ea typeface="ＭＳ Ｐゴシック" panose="020B0600070205080204" pitchFamily="34" charset="-128"/>
              </a:rPr>
              <a:t>functie verwijdert het element op de gegeven positie: lengte van de lijst --</a:t>
            </a:r>
          </a:p>
          <a:p>
            <a:pPr>
              <a:buFont typeface="Wingdings" pitchFamily="2" charset="2"/>
              <a:buChar char="q"/>
            </a:pPr>
            <a:endParaRPr lang="nl-NL" altLang="en-US" sz="2800">
              <a:ea typeface="ＭＳ Ｐゴシック" panose="020B0600070205080204" pitchFamily="34" charset="-128"/>
            </a:endParaRPr>
          </a:p>
          <a:p>
            <a:pPr>
              <a:buFont typeface="Wingdings" pitchFamily="2" charset="2"/>
              <a:buNone/>
            </a:pPr>
            <a:endParaRPr lang="nl-NL" altLang="en-US" sz="280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3E4E2753-D2AB-0B47-A015-C83EA64ABD89}"/>
              </a:ext>
            </a:extLst>
          </p:cNvPr>
          <p:cNvSpPr txBox="1">
            <a:spLocks/>
          </p:cNvSpPr>
          <p:nvPr/>
        </p:nvSpPr>
        <p:spPr bwMode="auto">
          <a:xfrm>
            <a:off x="684213" y="2997200"/>
            <a:ext cx="7748587"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a:latin typeface="Consolas" pitchFamily="49" charset="0"/>
                <a:cs typeface="Consolas" pitchFamily="49" charset="0"/>
              </a:rPr>
              <a:t>friends = ["Harry", "Cindy", "Emily", "Bob", "Cari",  </a:t>
            </a:r>
          </a:p>
          <a:p>
            <a:pPr>
              <a:defRPr/>
            </a:pPr>
            <a:r>
              <a:rPr lang="nl-NL" sz="2000" b="1">
                <a:latin typeface="Consolas" pitchFamily="49" charset="0"/>
                <a:cs typeface="Consolas" pitchFamily="49" charset="0"/>
              </a:rPr>
              <a:t>  "Bill"]</a:t>
            </a:r>
          </a:p>
          <a:p>
            <a:pPr>
              <a:defRPr/>
            </a:pPr>
            <a:r>
              <a:rPr lang="nl-NL" sz="2000" b="1">
                <a:latin typeface="Consolas" pitchFamily="49" charset="0"/>
                <a:cs typeface="Consolas" pitchFamily="49" charset="0"/>
              </a:rPr>
              <a:t>friends.</a:t>
            </a:r>
            <a:r>
              <a:rPr lang="nl-NL" sz="2000" b="1">
                <a:solidFill>
                  <a:srgbClr val="0033CC"/>
                </a:solidFill>
                <a:latin typeface="Consolas" pitchFamily="49" charset="0"/>
                <a:cs typeface="Consolas" pitchFamily="49" charset="0"/>
              </a:rPr>
              <a:t>pop(</a:t>
            </a:r>
            <a:r>
              <a:rPr lang="nl-NL" sz="2000" b="1">
                <a:latin typeface="Consolas" pitchFamily="49" charset="0"/>
                <a:cs typeface="Consolas" pitchFamily="49" charset="0"/>
              </a:rPr>
              <a:t>1</a:t>
            </a:r>
            <a:r>
              <a:rPr lang="nl-NL" sz="2000" b="1">
                <a:solidFill>
                  <a:srgbClr val="0033CC"/>
                </a:solidFill>
                <a:latin typeface="Consolas" pitchFamily="49" charset="0"/>
                <a:cs typeface="Consolas" pitchFamily="49" charset="0"/>
              </a:rPr>
              <a:t>)</a:t>
            </a:r>
          </a:p>
        </p:txBody>
      </p:sp>
      <p:pic>
        <p:nvPicPr>
          <p:cNvPr id="113666" name="Picture 2" descr="U:\PC\publisher\2013 wiley slides\Ch 5-9, FM\Chapter  6\Media\Illustrations\py_06_05_300dpi.jpg">
            <a:extLst>
              <a:ext uri="{FF2B5EF4-FFF2-40B4-BE49-F238E27FC236}">
                <a16:creationId xmlns:a16="http://schemas.microsoft.com/office/drawing/2014/main" id="{3977242F-2D25-094A-8400-B0A5CDED1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06" t="2585" r="41052" b="49573"/>
          <a:stretch>
            <a:fillRect/>
          </a:stretch>
        </p:blipFill>
        <p:spPr bwMode="auto">
          <a:xfrm>
            <a:off x="323850" y="4149725"/>
            <a:ext cx="336708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U:\PC\publisher\2013 wiley slides\Ch 5-9, FM\Chapter  6\Media\Illustrations\py_06_05_300dpi.jpg">
            <a:extLst>
              <a:ext uri="{FF2B5EF4-FFF2-40B4-BE49-F238E27FC236}">
                <a16:creationId xmlns:a16="http://schemas.microsoft.com/office/drawing/2014/main" id="{0F6C5369-B308-394F-86BC-A5E910607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58" t="56047" r="3613"/>
          <a:stretch>
            <a:fillRect/>
          </a:stretch>
        </p:blipFill>
        <p:spPr bwMode="auto">
          <a:xfrm>
            <a:off x="3708400" y="4727575"/>
            <a:ext cx="54070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78F570E-D79F-534E-AE91-83F80C6F925C}"/>
              </a:ext>
            </a:extLst>
          </p:cNvPr>
          <p:cNvSpPr>
            <a:spLocks noGrp="1"/>
          </p:cNvSpPr>
          <p:nvPr>
            <p:ph type="ftr" sz="quarter" idx="3"/>
          </p:nvPr>
        </p:nvSpPr>
        <p:spPr>
          <a:xfrm>
            <a:off x="3059113" y="6356350"/>
            <a:ext cx="2895600" cy="457200"/>
          </a:xfrm>
        </p:spPr>
        <p:txBody>
          <a:bodyPr/>
          <a:lstStyle/>
          <a:p>
            <a:pPr>
              <a:defRPr/>
            </a:pPr>
            <a:endParaRPr lang="nl-NL" dirty="0"/>
          </a:p>
        </p:txBody>
      </p:sp>
      <p:sp>
        <p:nvSpPr>
          <p:cNvPr id="39943" name="Slide Number Placeholder 4">
            <a:extLst>
              <a:ext uri="{FF2B5EF4-FFF2-40B4-BE49-F238E27FC236}">
                <a16:creationId xmlns:a16="http://schemas.microsoft.com/office/drawing/2014/main" id="{DB7FC71E-F294-4F4E-9D58-A500160D37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DF196694-9EDC-1E40-B7B7-991304D43804}" type="slidenum">
              <a:rPr lang="nl-NL" altLang="en-US">
                <a:latin typeface="Helvetica" pitchFamily="2" charset="0"/>
              </a:rPr>
              <a:pPr/>
              <a:t>19</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gtEl>
                                        <p:attrNameLst>
                                          <p:attrName>style.visibility</p:attrName>
                                        </p:attrNameLst>
                                      </p:cBhvr>
                                      <p:to>
                                        <p:strVal val="visible"/>
                                      </p:to>
                                    </p:set>
                                  </p:childTnLst>
                                  <p:subTnLst>
                                    <p:set>
                                      <p:cBhvr override="childStyle">
                                        <p:cTn dur="1" fill="hold" display="0" masterRel="nextClick" afterEffect="1"/>
                                        <p:tgtEl>
                                          <p:spTgt spid="11366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33061A0-CF0D-B648-9EAD-05ED6F13DEFB}"/>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Overzicht</a:t>
            </a:r>
          </a:p>
        </p:txBody>
      </p:sp>
      <p:sp>
        <p:nvSpPr>
          <p:cNvPr id="16386" name="Content Placeholder 2">
            <a:extLst>
              <a:ext uri="{FF2B5EF4-FFF2-40B4-BE49-F238E27FC236}">
                <a16:creationId xmlns:a16="http://schemas.microsoft.com/office/drawing/2014/main" id="{BF99E4C9-843B-2743-8453-745D50A48305}"/>
              </a:ext>
            </a:extLst>
          </p:cNvPr>
          <p:cNvSpPr>
            <a:spLocks noGrp="1"/>
          </p:cNvSpPr>
          <p:nvPr>
            <p:ph idx="1"/>
          </p:nvPr>
        </p:nvSpPr>
        <p:spPr>
          <a:xfrm>
            <a:off x="323850" y="1995488"/>
            <a:ext cx="8458200" cy="4313237"/>
          </a:xfrm>
        </p:spPr>
        <p:txBody>
          <a:bodyPr/>
          <a:lstStyle/>
          <a:p>
            <a:pPr marL="514350" indent="-514350">
              <a:spcBef>
                <a:spcPts val="500"/>
              </a:spcBef>
              <a:buFont typeface="Helvetica" pitchFamily="2" charset="0"/>
              <a:buAutoNum type="arabicPeriod"/>
            </a:pPr>
            <a:endParaRPr lang="nl-NL" altLang="en-US" sz="2800" dirty="0">
              <a:latin typeface="Arial" panose="020B0604020202020204" pitchFamily="34" charset="0"/>
              <a:ea typeface="ＭＳ Ｐゴシック" panose="020B0600070205080204" pitchFamily="34" charset="-128"/>
            </a:endParaRPr>
          </a:p>
          <a:p>
            <a:pPr marL="514350" indent="-514350">
              <a:spcBef>
                <a:spcPts val="500"/>
              </a:spcBef>
              <a:buFont typeface="Helvetica" pitchFamily="2" charset="0"/>
              <a:buAutoNum type="arabicPeriod"/>
            </a:pPr>
            <a:r>
              <a:rPr lang="nl-NL" altLang="en-US" sz="2800" dirty="0">
                <a:latin typeface="Arial" panose="020B0604020202020204" pitchFamily="34" charset="0"/>
                <a:ea typeface="ＭＳ Ｐゴシック" panose="020B0600070205080204" pitchFamily="34" charset="-128"/>
              </a:rPr>
              <a:t>Basiseigenschappen van lijsten</a:t>
            </a:r>
          </a:p>
          <a:p>
            <a:pPr marL="514350" indent="-514350">
              <a:spcBef>
                <a:spcPts val="500"/>
              </a:spcBef>
              <a:buFont typeface="Helvetica" pitchFamily="2" charset="0"/>
              <a:buAutoNum type="arabicPeriod"/>
            </a:pPr>
            <a:r>
              <a:rPr lang="nl-NL" altLang="en-US" sz="2800" dirty="0">
                <a:latin typeface="Arial" panose="020B0604020202020204" pitchFamily="34" charset="0"/>
                <a:ea typeface="ＭＳ Ｐゴシック" panose="020B0600070205080204" pitchFamily="34" charset="-128"/>
              </a:rPr>
              <a:t>Algoritmen om lijsten te verwerken</a:t>
            </a:r>
            <a:br>
              <a:rPr lang="nl-NL" altLang="en-US" sz="2800" dirty="0">
                <a:latin typeface="Arial" panose="020B0604020202020204" pitchFamily="34" charset="0"/>
                <a:ea typeface="ＭＳ Ｐゴシック" panose="020B0600070205080204" pitchFamily="34" charset="-128"/>
              </a:rPr>
            </a:br>
            <a:endParaRPr lang="nl-NL" altLang="en-US" sz="2800" dirty="0">
              <a:latin typeface="Arial" panose="020B0604020202020204" pitchFamily="34" charset="0"/>
              <a:ea typeface="ＭＳ Ｐゴシック" panose="020B0600070205080204" pitchFamily="34" charset="-128"/>
            </a:endParaRPr>
          </a:p>
          <a:p>
            <a:pPr marL="514350" indent="-514350">
              <a:spcBef>
                <a:spcPts val="500"/>
              </a:spcBef>
              <a:buFont typeface="Helvetica" pitchFamily="2" charset="0"/>
              <a:buAutoNum type="arabicPeriod"/>
            </a:pPr>
            <a:r>
              <a:rPr lang="nl-NL" altLang="en-US" sz="2800" dirty="0">
                <a:latin typeface="Arial" panose="020B0604020202020204" pitchFamily="34" charset="0"/>
                <a:ea typeface="ＭＳ Ｐゴシック" panose="020B0600070205080204" pitchFamily="34" charset="-128"/>
              </a:rPr>
              <a:t>Tabellen</a:t>
            </a:r>
          </a:p>
        </p:txBody>
      </p:sp>
      <p:pic>
        <p:nvPicPr>
          <p:cNvPr id="16387" name="Picture 6">
            <a:extLst>
              <a:ext uri="{FF2B5EF4-FFF2-40B4-BE49-F238E27FC236}">
                <a16:creationId xmlns:a16="http://schemas.microsoft.com/office/drawing/2014/main" id="{93BF3171-3B5D-1640-B945-115157DBC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063" y="0"/>
            <a:ext cx="328136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Slide Number Placeholder 2">
            <a:extLst>
              <a:ext uri="{FF2B5EF4-FFF2-40B4-BE49-F238E27FC236}">
                <a16:creationId xmlns:a16="http://schemas.microsoft.com/office/drawing/2014/main" id="{70960915-4CAF-6D44-AE77-A0184AEDB5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8E10888F-F866-4947-A927-293C0253BA71}" type="slidenum">
              <a:rPr lang="en-US" altLang="en-US">
                <a:latin typeface="Helvetica" pitchFamily="2" charset="0"/>
              </a:rPr>
              <a:pPr/>
              <a:t>2</a:t>
            </a:fld>
            <a:endParaRPr lang="en-US" altLang="en-US">
              <a:latin typeface="Helvetica" pitchFamily="2" charset="0"/>
            </a:endParaRPr>
          </a:p>
        </p:txBody>
      </p:sp>
      <p:sp>
        <p:nvSpPr>
          <p:cNvPr id="16389" name="TextBox 4">
            <a:extLst>
              <a:ext uri="{FF2B5EF4-FFF2-40B4-BE49-F238E27FC236}">
                <a16:creationId xmlns:a16="http://schemas.microsoft.com/office/drawing/2014/main" id="{C5D00B31-2BD6-3042-A7BB-7E458189D9DF}"/>
              </a:ext>
            </a:extLst>
          </p:cNvPr>
          <p:cNvSpPr txBox="1">
            <a:spLocks noChangeArrowheads="1"/>
          </p:cNvSpPr>
          <p:nvPr/>
        </p:nvSpPr>
        <p:spPr bwMode="auto">
          <a:xfrm>
            <a:off x="6081713" y="4956175"/>
            <a:ext cx="264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en-US" altLang="en-US" sz="3600">
                <a:solidFill>
                  <a:srgbClr val="3366FF"/>
                </a:solidFill>
              </a:rPr>
              <a:t>Hoofdstuk 6</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86D4C183-B5EB-154F-9E32-0A493D004A44}"/>
              </a:ext>
            </a:extLst>
          </p:cNvPr>
          <p:cNvSpPr>
            <a:spLocks noGrp="1"/>
          </p:cNvSpPr>
          <p:nvPr>
            <p:ph type="title"/>
          </p:nvPr>
        </p:nvSpPr>
        <p:spPr/>
        <p:txBody>
          <a:bodyPr/>
          <a:lstStyle/>
          <a:p>
            <a:r>
              <a:rPr lang="nl-NL" altLang="en-US">
                <a:solidFill>
                  <a:srgbClr val="0033CC"/>
                </a:solidFill>
                <a:latin typeface="Arial" panose="020B0604020202020204" pitchFamily="34" charset="0"/>
                <a:ea typeface="ＭＳ Ｐゴシック" panose="020B0600070205080204" pitchFamily="34" charset="-128"/>
              </a:rPr>
              <a:t>Concatenatie van lijsten</a:t>
            </a:r>
            <a:endParaRPr lang="nl-NL" altLang="en-US">
              <a:latin typeface="Arial" panose="020B0604020202020204" pitchFamily="34" charset="0"/>
              <a:ea typeface="ＭＳ Ｐゴシック" panose="020B0600070205080204" pitchFamily="34" charset="-128"/>
            </a:endParaRPr>
          </a:p>
        </p:txBody>
      </p:sp>
      <p:sp>
        <p:nvSpPr>
          <p:cNvPr id="41986" name="Content Placeholder 2">
            <a:extLst>
              <a:ext uri="{FF2B5EF4-FFF2-40B4-BE49-F238E27FC236}">
                <a16:creationId xmlns:a16="http://schemas.microsoft.com/office/drawing/2014/main" id="{B1B205C7-7B51-0244-B04E-A37E79CA72EA}"/>
              </a:ext>
            </a:extLst>
          </p:cNvPr>
          <p:cNvSpPr>
            <a:spLocks noGrp="1"/>
          </p:cNvSpPr>
          <p:nvPr>
            <p:ph idx="1"/>
          </p:nvPr>
        </p:nvSpPr>
        <p:spPr>
          <a:xfrm>
            <a:off x="684213" y="1905000"/>
            <a:ext cx="8110537" cy="4191000"/>
          </a:xfrm>
        </p:spPr>
        <p:txBody>
          <a:bodyPr/>
          <a:lstStyle/>
          <a:p>
            <a:r>
              <a:rPr lang="nl-NL" altLang="en-US" sz="2800">
                <a:latin typeface="Arial" panose="020B0604020202020204" pitchFamily="34" charset="0"/>
                <a:ea typeface="ＭＳ Ｐゴシック" panose="020B0600070205080204" pitchFamily="34" charset="-128"/>
              </a:rPr>
              <a:t>De samengevoegde lijst = nieuwe lijst met eerst de elementen van de eerste lijst en dan de elementen van de tweede lijst</a:t>
            </a:r>
          </a:p>
          <a:p>
            <a:endParaRPr lang="nl-NL" altLang="en-US" sz="2800">
              <a:latin typeface="Arial" panose="020B0604020202020204" pitchFamily="34" charset="0"/>
              <a:ea typeface="ＭＳ Ｐゴシック" panose="020B0600070205080204" pitchFamily="34" charset="-128"/>
            </a:endParaRPr>
          </a:p>
          <a:p>
            <a:endParaRPr lang="nl-NL" altLang="en-US" sz="2800">
              <a:latin typeface="Arial" panose="020B0604020202020204" pitchFamily="34" charset="0"/>
              <a:ea typeface="ＭＳ Ｐゴシック" panose="020B0600070205080204" pitchFamily="34" charset="-128"/>
            </a:endParaRPr>
          </a:p>
          <a:p>
            <a:r>
              <a:rPr lang="nl-NL" altLang="en-US" sz="2800">
                <a:latin typeface="Arial" panose="020B0604020202020204" pitchFamily="34" charset="0"/>
                <a:ea typeface="ＭＳ Ｐゴシック" panose="020B0600070205080204" pitchFamily="34" charset="-128"/>
              </a:rPr>
              <a:t>Gebruik (</a:t>
            </a:r>
            <a:r>
              <a:rPr lang="nl-NL" altLang="en-US" sz="2800">
                <a:solidFill>
                  <a:srgbClr val="0033CC"/>
                </a:solidFill>
                <a:latin typeface="Arial" panose="020B0604020202020204" pitchFamily="34" charset="0"/>
                <a:ea typeface="ＭＳ Ｐゴシック" panose="020B0600070205080204" pitchFamily="34" charset="-128"/>
              </a:rPr>
              <a:t>+</a:t>
            </a:r>
            <a:r>
              <a:rPr lang="nl-NL" altLang="en-US" sz="2800">
                <a:latin typeface="Arial" panose="020B0604020202020204" pitchFamily="34" charset="0"/>
                <a:ea typeface="ＭＳ Ｐゴシック" panose="020B0600070205080204" pitchFamily="34" charset="-128"/>
              </a:rPr>
              <a:t>) operator:</a:t>
            </a:r>
          </a:p>
        </p:txBody>
      </p:sp>
      <p:sp>
        <p:nvSpPr>
          <p:cNvPr id="6" name="Content Placeholder 2">
            <a:extLst>
              <a:ext uri="{FF2B5EF4-FFF2-40B4-BE49-F238E27FC236}">
                <a16:creationId xmlns:a16="http://schemas.microsoft.com/office/drawing/2014/main" id="{B68F0CDF-97BB-0149-91CE-3FF936672FDF}"/>
              </a:ext>
            </a:extLst>
          </p:cNvPr>
          <p:cNvSpPr txBox="1">
            <a:spLocks/>
          </p:cNvSpPr>
          <p:nvPr/>
        </p:nvSpPr>
        <p:spPr bwMode="auto">
          <a:xfrm>
            <a:off x="827088" y="3459163"/>
            <a:ext cx="7748587"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myFriends</a:t>
            </a:r>
            <a:r>
              <a:rPr lang="nl-NL" sz="2000" b="1" dirty="0">
                <a:latin typeface="Consolas" pitchFamily="49" charset="0"/>
                <a:cs typeface="Consolas" pitchFamily="49" charset="0"/>
              </a:rPr>
              <a:t> = ["Fritz", "Cindy"]</a:t>
            </a:r>
          </a:p>
          <a:p>
            <a:pPr>
              <a:defRPr/>
            </a:pPr>
            <a:r>
              <a:rPr lang="nl-NL" sz="2000" b="1" dirty="0" err="1">
                <a:latin typeface="Consolas" pitchFamily="49" charset="0"/>
                <a:cs typeface="Consolas" pitchFamily="49" charset="0"/>
              </a:rPr>
              <a:t>yourFriends</a:t>
            </a:r>
            <a:r>
              <a:rPr lang="nl-NL" sz="2000" b="1" dirty="0">
                <a:latin typeface="Consolas" pitchFamily="49" charset="0"/>
                <a:cs typeface="Consolas" pitchFamily="49" charset="0"/>
              </a:rPr>
              <a:t> = ["Lee", "Pat", "</a:t>
            </a:r>
            <a:r>
              <a:rPr lang="nl-NL" sz="2000" b="1" dirty="0" err="1">
                <a:latin typeface="Consolas" pitchFamily="49" charset="0"/>
                <a:cs typeface="Consolas" pitchFamily="49" charset="0"/>
              </a:rPr>
              <a:t>Phuong</a:t>
            </a:r>
            <a:r>
              <a:rPr lang="nl-NL" sz="2000" b="1" dirty="0">
                <a:latin typeface="Consolas" pitchFamily="49" charset="0"/>
                <a:cs typeface="Consolas" pitchFamily="49" charset="0"/>
              </a:rPr>
              <a:t>"]</a:t>
            </a:r>
          </a:p>
        </p:txBody>
      </p:sp>
      <p:sp>
        <p:nvSpPr>
          <p:cNvPr id="7" name="Content Placeholder 2">
            <a:extLst>
              <a:ext uri="{FF2B5EF4-FFF2-40B4-BE49-F238E27FC236}">
                <a16:creationId xmlns:a16="http://schemas.microsoft.com/office/drawing/2014/main" id="{4C30DB76-EEF7-5E4C-A396-DAD698ABE38F}"/>
              </a:ext>
            </a:extLst>
          </p:cNvPr>
          <p:cNvSpPr txBox="1">
            <a:spLocks/>
          </p:cNvSpPr>
          <p:nvPr/>
        </p:nvSpPr>
        <p:spPr bwMode="auto">
          <a:xfrm>
            <a:off x="755650" y="5099050"/>
            <a:ext cx="7750175"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ourFriends</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myFriends</a:t>
            </a:r>
            <a:r>
              <a:rPr lang="nl-NL" sz="2000" b="1" dirty="0">
                <a:latin typeface="Consolas" pitchFamily="49" charset="0"/>
                <a:cs typeface="Consolas" pitchFamily="49" charset="0"/>
              </a:rPr>
              <a:t> </a:t>
            </a:r>
            <a:r>
              <a:rPr lang="nl-NL" sz="2000" b="1" dirty="0">
                <a:solidFill>
                  <a:srgbClr val="0033CC"/>
                </a:solidFill>
                <a:latin typeface="Consolas" pitchFamily="49" charset="0"/>
                <a:cs typeface="Consolas" pitchFamily="49" charset="0"/>
              </a:rPr>
              <a:t>+</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yourFriends</a:t>
            </a:r>
            <a:endParaRPr lang="nl-NL" sz="2000" b="1" dirty="0">
              <a:latin typeface="Consolas" pitchFamily="49" charset="0"/>
              <a:cs typeface="Consolas" pitchFamily="49" charset="0"/>
            </a:endParaRPr>
          </a:p>
          <a:p>
            <a:pPr>
              <a:defRPr/>
            </a:pPr>
            <a:r>
              <a:rPr lang="nl-NL" sz="2000" b="1" dirty="0">
                <a:latin typeface="Consolas" pitchFamily="49" charset="0"/>
                <a:cs typeface="Consolas" pitchFamily="49" charset="0"/>
              </a:rPr>
              <a:t># Sets </a:t>
            </a:r>
            <a:r>
              <a:rPr lang="nl-NL" sz="2000" b="1" dirty="0" err="1">
                <a:latin typeface="Consolas" pitchFamily="49" charset="0"/>
                <a:cs typeface="Consolas" pitchFamily="49" charset="0"/>
              </a:rPr>
              <a:t>ourFriends</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to</a:t>
            </a:r>
            <a:r>
              <a:rPr lang="nl-NL" sz="2000" b="1" dirty="0">
                <a:latin typeface="Consolas" pitchFamily="49" charset="0"/>
                <a:cs typeface="Consolas" pitchFamily="49" charset="0"/>
              </a:rPr>
              <a:t> ["Fritz", "Cindy", "Lee", "Pat", "</a:t>
            </a:r>
            <a:r>
              <a:rPr lang="nl-NL" sz="2000" b="1" dirty="0" err="1">
                <a:latin typeface="Consolas" pitchFamily="49" charset="0"/>
                <a:cs typeface="Consolas" pitchFamily="49" charset="0"/>
              </a:rPr>
              <a:t>Phuong</a:t>
            </a:r>
            <a:r>
              <a:rPr lang="nl-NL" sz="2000" b="1" dirty="0">
                <a:latin typeface="Consolas" pitchFamily="49" charset="0"/>
                <a:cs typeface="Consolas" pitchFamily="49" charset="0"/>
              </a:rPr>
              <a:t>"]</a:t>
            </a:r>
          </a:p>
        </p:txBody>
      </p:sp>
      <p:sp>
        <p:nvSpPr>
          <p:cNvPr id="2" name="Footer Placeholder 1">
            <a:extLst>
              <a:ext uri="{FF2B5EF4-FFF2-40B4-BE49-F238E27FC236}">
                <a16:creationId xmlns:a16="http://schemas.microsoft.com/office/drawing/2014/main" id="{F122C271-AA0E-4C44-A282-5A5EDF67C2CF}"/>
              </a:ext>
            </a:extLst>
          </p:cNvPr>
          <p:cNvSpPr>
            <a:spLocks noGrp="1"/>
          </p:cNvSpPr>
          <p:nvPr>
            <p:ph type="ftr" sz="quarter" idx="3"/>
          </p:nvPr>
        </p:nvSpPr>
        <p:spPr/>
        <p:txBody>
          <a:bodyPr/>
          <a:lstStyle/>
          <a:p>
            <a:pPr>
              <a:defRPr/>
            </a:pPr>
            <a:endParaRPr lang="nl-NL" dirty="0"/>
          </a:p>
        </p:txBody>
      </p:sp>
      <p:sp>
        <p:nvSpPr>
          <p:cNvPr id="41990" name="Slide Number Placeholder 2">
            <a:extLst>
              <a:ext uri="{FF2B5EF4-FFF2-40B4-BE49-F238E27FC236}">
                <a16:creationId xmlns:a16="http://schemas.microsoft.com/office/drawing/2014/main" id="{CD5F7324-4D9D-4846-94E0-0EF510B34F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C374E73-82A5-4543-8BB8-6BD84F8BF627}" type="slidenum">
              <a:rPr lang="nl-NL" altLang="en-US">
                <a:latin typeface="Helvetica" pitchFamily="2" charset="0"/>
              </a:rPr>
              <a:pPr/>
              <a:t>20</a:t>
            </a:fld>
            <a:endParaRPr lang="nl-NL" altLang="en-US">
              <a:latin typeface="Helvetica" pitchFamily="2" charset="0"/>
            </a:endParaRP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8EE2EC62-6C28-464C-BFD6-7587B4F3AC60}"/>
              </a:ext>
            </a:extLst>
          </p:cNvPr>
          <p:cNvSpPr>
            <a:spLocks noGrp="1"/>
          </p:cNvSpPr>
          <p:nvPr>
            <p:ph type="title"/>
          </p:nvPr>
        </p:nvSpPr>
        <p:spPr>
          <a:xfrm>
            <a:off x="871538" y="333375"/>
            <a:ext cx="8162925" cy="1090613"/>
          </a:xfrm>
        </p:spPr>
        <p:txBody>
          <a:bodyPr/>
          <a:lstStyle/>
          <a:p>
            <a:r>
              <a:rPr lang="nl-NL" altLang="en-US">
                <a:solidFill>
                  <a:srgbClr val="0033CC"/>
                </a:solidFill>
                <a:latin typeface="Arial" panose="020B0604020202020204" pitchFamily="34" charset="0"/>
                <a:ea typeface="ＭＳ Ｐゴシック" panose="020B0600070205080204" pitchFamily="34" charset="-128"/>
              </a:rPr>
              <a:t>Gelijkheid</a:t>
            </a:r>
            <a:r>
              <a:rPr lang="nl-NL" altLang="en-US">
                <a:latin typeface="Arial" panose="020B0604020202020204" pitchFamily="34" charset="0"/>
                <a:ea typeface="ＭＳ Ｐゴシック" panose="020B0600070205080204" pitchFamily="34" charset="-128"/>
              </a:rPr>
              <a:t> / </a:t>
            </a:r>
            <a:r>
              <a:rPr lang="nl-NL" altLang="en-US">
                <a:solidFill>
                  <a:srgbClr val="00B050"/>
                </a:solidFill>
                <a:latin typeface="Arial" panose="020B0604020202020204" pitchFamily="34" charset="0"/>
                <a:ea typeface="ＭＳ Ｐゴシック" panose="020B0600070205080204" pitchFamily="34" charset="-128"/>
              </a:rPr>
              <a:t>Ongelijkheid</a:t>
            </a:r>
            <a:endParaRPr lang="nl-NL" altLang="en-US" b="1">
              <a:latin typeface="Arial" panose="020B0604020202020204" pitchFamily="34" charset="0"/>
              <a:ea typeface="ＭＳ Ｐゴシック" panose="020B0600070205080204" pitchFamily="34" charset="-128"/>
            </a:endParaRPr>
          </a:p>
        </p:txBody>
      </p:sp>
      <p:sp>
        <p:nvSpPr>
          <p:cNvPr id="43010" name="Content Placeholder 2">
            <a:extLst>
              <a:ext uri="{FF2B5EF4-FFF2-40B4-BE49-F238E27FC236}">
                <a16:creationId xmlns:a16="http://schemas.microsoft.com/office/drawing/2014/main" id="{442D3BF8-2BFD-6441-B5DF-4A69437E58DB}"/>
              </a:ext>
            </a:extLst>
          </p:cNvPr>
          <p:cNvSpPr>
            <a:spLocks noGrp="1"/>
          </p:cNvSpPr>
          <p:nvPr>
            <p:ph idx="1"/>
          </p:nvPr>
        </p:nvSpPr>
        <p:spPr/>
        <p:txBody>
          <a:bodyPr/>
          <a:lstStyle/>
          <a:p>
            <a:r>
              <a:rPr lang="nl-NL" altLang="en-US" sz="2800">
                <a:solidFill>
                  <a:srgbClr val="0033CC"/>
                </a:solidFill>
                <a:latin typeface="Consolas" panose="020B0609020204030204" pitchFamily="49" charset="0"/>
                <a:ea typeface="ＭＳ Ｐゴシック" panose="020B0600070205080204" pitchFamily="34" charset="-128"/>
              </a:rPr>
              <a:t>==</a:t>
            </a:r>
            <a:r>
              <a:rPr lang="nl-NL" altLang="en-US" sz="2800">
                <a:latin typeface="Consolas" panose="020B0609020204030204" pitchFamily="49" charset="0"/>
                <a:ea typeface="ＭＳ Ｐゴシック" panose="020B0600070205080204" pitchFamily="34" charset="-128"/>
              </a:rPr>
              <a:t> </a:t>
            </a:r>
            <a:r>
              <a:rPr lang="nl-NL" altLang="en-US" sz="2800">
                <a:latin typeface="Arial" panose="020B0604020202020204" pitchFamily="34" charset="0"/>
                <a:ea typeface="ＭＳ Ｐゴシック" panose="020B0600070205080204" pitchFamily="34" charset="-128"/>
              </a:rPr>
              <a:t>operator /  </a:t>
            </a:r>
            <a:r>
              <a:rPr lang="nl-NL" altLang="en-US" sz="2800">
                <a:solidFill>
                  <a:srgbClr val="00B050"/>
                </a:solidFill>
                <a:latin typeface="Consolas" panose="020B0609020204030204" pitchFamily="49" charset="0"/>
                <a:ea typeface="ＭＳ Ｐゴシック" panose="020B0600070205080204" pitchFamily="34" charset="-128"/>
              </a:rPr>
              <a:t>!= operator </a:t>
            </a:r>
            <a:r>
              <a:rPr lang="nl-NL" altLang="en-US" sz="2800">
                <a:latin typeface="Arial" panose="020B0604020202020204" pitchFamily="34" charset="0"/>
                <a:ea typeface="ＭＳ Ｐゴシック" panose="020B0600070205080204" pitchFamily="34" charset="-128"/>
              </a:rPr>
              <a:t>om lijsten te vergelijken</a:t>
            </a:r>
          </a:p>
          <a:p>
            <a:endParaRPr lang="nl-NL" altLang="en-US" sz="2800">
              <a:latin typeface="Arial" panose="020B0604020202020204" pitchFamily="34" charset="0"/>
              <a:ea typeface="ＭＳ Ｐゴシック" panose="020B0600070205080204" pitchFamily="34" charset="-128"/>
            </a:endParaRPr>
          </a:p>
          <a:p>
            <a:pPr>
              <a:buFont typeface="Wingdings" pitchFamily="2" charset="2"/>
              <a:buNone/>
            </a:pPr>
            <a:endParaRPr lang="nl-NL" altLang="en-US" sz="2800">
              <a:latin typeface="Arial" panose="020B0604020202020204" pitchFamily="34" charset="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030C5A9D-2B7F-0146-958A-F0C885EC30ED}"/>
              </a:ext>
            </a:extLst>
          </p:cNvPr>
          <p:cNvSpPr txBox="1">
            <a:spLocks/>
          </p:cNvSpPr>
          <p:nvPr/>
        </p:nvSpPr>
        <p:spPr bwMode="auto">
          <a:xfrm>
            <a:off x="827088" y="3603625"/>
            <a:ext cx="7748587"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a:latin typeface="Consolas" pitchFamily="49" charset="0"/>
                <a:cs typeface="Consolas" pitchFamily="49" charset="0"/>
              </a:rPr>
              <a:t>[1, 4, 9] </a:t>
            </a:r>
            <a:r>
              <a:rPr lang="nl-NL" sz="2000" b="1">
                <a:solidFill>
                  <a:srgbClr val="0033CC"/>
                </a:solidFill>
                <a:latin typeface="Consolas" pitchFamily="49" charset="0"/>
                <a:cs typeface="Consolas" pitchFamily="49" charset="0"/>
              </a:rPr>
              <a:t>==</a:t>
            </a:r>
            <a:r>
              <a:rPr lang="nl-NL" sz="2000" b="1">
                <a:latin typeface="Consolas" pitchFamily="49" charset="0"/>
                <a:cs typeface="Consolas" pitchFamily="49" charset="0"/>
              </a:rPr>
              <a:t> [1, 4, 9]     # True</a:t>
            </a:r>
          </a:p>
          <a:p>
            <a:pPr>
              <a:defRPr/>
            </a:pPr>
            <a:r>
              <a:rPr lang="nl-NL" sz="2000" b="1">
                <a:latin typeface="Consolas" pitchFamily="49" charset="0"/>
                <a:cs typeface="Consolas" pitchFamily="49" charset="0"/>
              </a:rPr>
              <a:t>[1, 4, 9 ] </a:t>
            </a:r>
            <a:r>
              <a:rPr lang="nl-NL" sz="2000" b="1">
                <a:solidFill>
                  <a:srgbClr val="0033CC"/>
                </a:solidFill>
                <a:latin typeface="Consolas" pitchFamily="49" charset="0"/>
                <a:cs typeface="Consolas" pitchFamily="49" charset="0"/>
              </a:rPr>
              <a:t>==</a:t>
            </a:r>
            <a:r>
              <a:rPr lang="nl-NL" sz="2000" b="1">
                <a:latin typeface="Consolas" pitchFamily="49" charset="0"/>
                <a:cs typeface="Consolas" pitchFamily="49" charset="0"/>
              </a:rPr>
              <a:t> [4, 1, 9]    # False</a:t>
            </a:r>
          </a:p>
        </p:txBody>
      </p:sp>
      <p:sp>
        <p:nvSpPr>
          <p:cNvPr id="7" name="Content Placeholder 2">
            <a:extLst>
              <a:ext uri="{FF2B5EF4-FFF2-40B4-BE49-F238E27FC236}">
                <a16:creationId xmlns:a16="http://schemas.microsoft.com/office/drawing/2014/main" id="{5B1E3645-348F-B04B-A263-8C6E52BFBF35}"/>
              </a:ext>
            </a:extLst>
          </p:cNvPr>
          <p:cNvSpPr txBox="1">
            <a:spLocks/>
          </p:cNvSpPr>
          <p:nvPr/>
        </p:nvSpPr>
        <p:spPr bwMode="auto">
          <a:xfrm>
            <a:off x="900113" y="5157788"/>
            <a:ext cx="7748587" cy="533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a:latin typeface="Consolas" pitchFamily="49" charset="0"/>
                <a:cs typeface="Consolas" pitchFamily="49" charset="0"/>
              </a:rPr>
              <a:t>[1, 4, 9] </a:t>
            </a:r>
            <a:r>
              <a:rPr lang="nl-NL" sz="2000" b="1">
                <a:solidFill>
                  <a:srgbClr val="00B050"/>
                </a:solidFill>
                <a:latin typeface="Consolas" pitchFamily="49" charset="0"/>
                <a:cs typeface="Consolas" pitchFamily="49" charset="0"/>
              </a:rPr>
              <a:t>!=</a:t>
            </a:r>
            <a:r>
              <a:rPr lang="nl-NL" sz="2000" b="1">
                <a:latin typeface="Consolas" pitchFamily="49" charset="0"/>
                <a:cs typeface="Consolas" pitchFamily="49" charset="0"/>
              </a:rPr>
              <a:t> [4, 9]     # True</a:t>
            </a:r>
          </a:p>
        </p:txBody>
      </p:sp>
      <p:sp>
        <p:nvSpPr>
          <p:cNvPr id="2" name="Footer Placeholder 1">
            <a:extLst>
              <a:ext uri="{FF2B5EF4-FFF2-40B4-BE49-F238E27FC236}">
                <a16:creationId xmlns:a16="http://schemas.microsoft.com/office/drawing/2014/main" id="{718BA9D7-5493-7A49-9097-BAE462C31497}"/>
              </a:ext>
            </a:extLst>
          </p:cNvPr>
          <p:cNvSpPr>
            <a:spLocks noGrp="1"/>
          </p:cNvSpPr>
          <p:nvPr>
            <p:ph type="ftr" sz="quarter" idx="3"/>
          </p:nvPr>
        </p:nvSpPr>
        <p:spPr>
          <a:xfrm>
            <a:off x="3348038" y="6237288"/>
            <a:ext cx="2895600" cy="457200"/>
          </a:xfrm>
        </p:spPr>
        <p:txBody>
          <a:bodyPr/>
          <a:lstStyle/>
          <a:p>
            <a:pPr>
              <a:defRPr/>
            </a:pPr>
            <a:endParaRPr lang="nl-NL" dirty="0"/>
          </a:p>
        </p:txBody>
      </p:sp>
      <p:sp>
        <p:nvSpPr>
          <p:cNvPr id="43014" name="Slide Number Placeholder 3">
            <a:extLst>
              <a:ext uri="{FF2B5EF4-FFF2-40B4-BE49-F238E27FC236}">
                <a16:creationId xmlns:a16="http://schemas.microsoft.com/office/drawing/2014/main" id="{4631C7C4-9C09-4A44-95AE-D4F7450146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AC126374-5268-B84F-A612-3627F06508F0}" type="slidenum">
              <a:rPr lang="nl-NL" altLang="en-US">
                <a:latin typeface="Helvetica" pitchFamily="2" charset="0"/>
              </a:rPr>
              <a:pPr/>
              <a:t>21</a:t>
            </a:fld>
            <a:endParaRPr lang="nl-NL" altLang="en-US">
              <a:latin typeface="Helvetica" pitchFamily="2" charset="0"/>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A658E065-0F2C-5E48-93D2-788007289234}"/>
              </a:ext>
            </a:extLst>
          </p:cNvPr>
          <p:cNvSpPr>
            <a:spLocks noGrp="1"/>
          </p:cNvSpPr>
          <p:nvPr>
            <p:ph type="title"/>
          </p:nvPr>
        </p:nvSpPr>
        <p:spPr>
          <a:xfrm>
            <a:off x="871538" y="549275"/>
            <a:ext cx="8162925" cy="1090613"/>
          </a:xfrm>
        </p:spPr>
        <p:txBody>
          <a:bodyPr/>
          <a:lstStyle/>
          <a:p>
            <a:r>
              <a:rPr lang="nl-NL" altLang="en-US" sz="3600">
                <a:solidFill>
                  <a:srgbClr val="0033CC"/>
                </a:solidFill>
                <a:latin typeface="Arial" panose="020B0604020202020204" pitchFamily="34" charset="0"/>
                <a:ea typeface="ＭＳ Ｐゴシック" panose="020B0600070205080204" pitchFamily="34" charset="-128"/>
              </a:rPr>
              <a:t>Sum</a:t>
            </a:r>
            <a:r>
              <a:rPr lang="nl-NL" altLang="en-US" sz="3600">
                <a:latin typeface="Arial" panose="020B0604020202020204" pitchFamily="34" charset="0"/>
                <a:ea typeface="ＭＳ Ｐゴシック" panose="020B0600070205080204" pitchFamily="34" charset="-128"/>
              </a:rPr>
              <a:t>, </a:t>
            </a:r>
            <a:r>
              <a:rPr lang="nl-NL" altLang="en-US" sz="3600">
                <a:solidFill>
                  <a:srgbClr val="00B050"/>
                </a:solidFill>
                <a:latin typeface="Arial" panose="020B0604020202020204" pitchFamily="34" charset="0"/>
                <a:ea typeface="ＭＳ Ｐゴシック" panose="020B0600070205080204" pitchFamily="34" charset="-128"/>
              </a:rPr>
              <a:t>Maximum</a:t>
            </a:r>
            <a:r>
              <a:rPr lang="nl-NL" altLang="en-US" sz="3600">
                <a:latin typeface="Arial" panose="020B0604020202020204" pitchFamily="34" charset="0"/>
                <a:ea typeface="ＭＳ Ｐゴシック" panose="020B0600070205080204" pitchFamily="34" charset="-128"/>
              </a:rPr>
              <a:t>, </a:t>
            </a:r>
            <a:r>
              <a:rPr lang="nl-NL" altLang="en-US" sz="3600">
                <a:solidFill>
                  <a:srgbClr val="C00000"/>
                </a:solidFill>
                <a:latin typeface="Arial" panose="020B0604020202020204" pitchFamily="34" charset="0"/>
                <a:ea typeface="ＭＳ Ｐゴシック" panose="020B0600070205080204" pitchFamily="34" charset="-128"/>
              </a:rPr>
              <a:t>Minimum</a:t>
            </a:r>
          </a:p>
        </p:txBody>
      </p:sp>
      <p:sp>
        <p:nvSpPr>
          <p:cNvPr id="44034" name="Content Placeholder 2">
            <a:extLst>
              <a:ext uri="{FF2B5EF4-FFF2-40B4-BE49-F238E27FC236}">
                <a16:creationId xmlns:a16="http://schemas.microsoft.com/office/drawing/2014/main" id="{573470E8-D2D0-7B4E-8BE8-4D0312080C84}"/>
              </a:ext>
            </a:extLst>
          </p:cNvPr>
          <p:cNvSpPr>
            <a:spLocks noGrp="1"/>
          </p:cNvSpPr>
          <p:nvPr>
            <p:ph idx="1"/>
          </p:nvPr>
        </p:nvSpPr>
        <p:spPr/>
        <p:txBody>
          <a:bodyPr/>
          <a:lstStyle/>
          <a:p>
            <a:pPr>
              <a:buFont typeface="Wingdings" pitchFamily="2" charset="2"/>
              <a:buChar char="q"/>
            </a:pPr>
            <a:r>
              <a:rPr lang="nl-NL" altLang="en-US" sz="2800">
                <a:solidFill>
                  <a:srgbClr val="0033CC"/>
                </a:solidFill>
                <a:latin typeface="Consolas" panose="020B0609020204030204" pitchFamily="49" charset="0"/>
                <a:ea typeface="ＭＳ Ｐゴシック" panose="020B0600070205080204" pitchFamily="34" charset="-128"/>
              </a:rPr>
              <a:t>sum() </a:t>
            </a:r>
            <a:r>
              <a:rPr lang="nl-NL" altLang="en-US" sz="2800">
                <a:ea typeface="ＭＳ Ｐゴシック" panose="020B0600070205080204" pitchFamily="34" charset="-128"/>
              </a:rPr>
              <a:t>functie geeft de som van alle waarden in een lijst met getallen</a:t>
            </a:r>
          </a:p>
          <a:p>
            <a:pPr>
              <a:buFont typeface="Wingdings" pitchFamily="2" charset="2"/>
              <a:buNone/>
            </a:pPr>
            <a:endParaRPr lang="nl-NL" altLang="en-US" sz="2800">
              <a:ea typeface="ＭＳ Ｐゴシック" panose="020B0600070205080204" pitchFamily="34" charset="-128"/>
            </a:endParaRPr>
          </a:p>
          <a:p>
            <a:pPr>
              <a:buFont typeface="Wingdings" pitchFamily="2" charset="2"/>
              <a:buNone/>
            </a:pPr>
            <a:endParaRPr lang="nl-NL" altLang="en-US" sz="2800">
              <a:ea typeface="ＭＳ Ｐゴシック" panose="020B0600070205080204" pitchFamily="34" charset="-128"/>
            </a:endParaRPr>
          </a:p>
          <a:p>
            <a:pPr>
              <a:buFont typeface="Wingdings" pitchFamily="2" charset="2"/>
              <a:buChar char="q"/>
            </a:pPr>
            <a:r>
              <a:rPr lang="nl-NL" altLang="en-US" sz="2800">
                <a:ea typeface="ＭＳ Ｐゴシック" panose="020B0600070205080204" pitchFamily="34" charset="-128"/>
              </a:rPr>
              <a:t>Gegeven een lijst met getallen of strings, de  </a:t>
            </a:r>
            <a:r>
              <a:rPr lang="nl-NL" altLang="en-US" sz="2800">
                <a:solidFill>
                  <a:srgbClr val="C00000"/>
                </a:solidFill>
                <a:latin typeface="Consolas" panose="020B0609020204030204" pitchFamily="49" charset="0"/>
                <a:ea typeface="ＭＳ Ｐゴシック" panose="020B0600070205080204" pitchFamily="34" charset="-128"/>
              </a:rPr>
              <a:t>min() </a:t>
            </a:r>
            <a:r>
              <a:rPr lang="nl-NL" altLang="en-US" sz="2800">
                <a:ea typeface="ＭＳ Ｐゴシック" panose="020B0600070205080204" pitchFamily="34" charset="-128"/>
              </a:rPr>
              <a:t>functie geeft de grootste en kleinste waarde terug:</a:t>
            </a:r>
          </a:p>
        </p:txBody>
      </p:sp>
      <p:sp>
        <p:nvSpPr>
          <p:cNvPr id="6" name="Content Placeholder 2">
            <a:extLst>
              <a:ext uri="{FF2B5EF4-FFF2-40B4-BE49-F238E27FC236}">
                <a16:creationId xmlns:a16="http://schemas.microsoft.com/office/drawing/2014/main" id="{7B7FEC2A-F4FF-7046-AFAB-9B87BEE2FD42}"/>
              </a:ext>
            </a:extLst>
          </p:cNvPr>
          <p:cNvSpPr txBox="1">
            <a:spLocks/>
          </p:cNvSpPr>
          <p:nvPr/>
        </p:nvSpPr>
        <p:spPr bwMode="auto">
          <a:xfrm>
            <a:off x="1000125" y="3068638"/>
            <a:ext cx="7748588"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solidFill>
                  <a:srgbClr val="0033CC"/>
                </a:solidFill>
                <a:latin typeface="Consolas" pitchFamily="49" charset="0"/>
                <a:cs typeface="Consolas" pitchFamily="49" charset="0"/>
              </a:rPr>
              <a:t>sum</a:t>
            </a:r>
            <a:r>
              <a:rPr lang="nl-NL" sz="2000" b="1" dirty="0">
                <a:solidFill>
                  <a:srgbClr val="0033CC"/>
                </a:solidFill>
                <a:latin typeface="Consolas" pitchFamily="49" charset="0"/>
                <a:cs typeface="Consolas" pitchFamily="49" charset="0"/>
              </a:rPr>
              <a:t>(</a:t>
            </a:r>
            <a:r>
              <a:rPr lang="nl-NL" sz="2000" b="1" dirty="0">
                <a:latin typeface="Consolas" pitchFamily="49" charset="0"/>
                <a:cs typeface="Consolas" pitchFamily="49" charset="0"/>
              </a:rPr>
              <a:t>[1, 4, 9, 16]</a:t>
            </a:r>
            <a:r>
              <a:rPr lang="nl-NL" sz="2000" b="1" dirty="0">
                <a:solidFill>
                  <a:srgbClr val="0033CC"/>
                </a:solidFill>
                <a:latin typeface="Consolas" pitchFamily="49" charset="0"/>
                <a:cs typeface="Consolas" pitchFamily="49" charset="0"/>
              </a:rPr>
              <a:t>)</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Yields</a:t>
            </a:r>
            <a:r>
              <a:rPr lang="nl-NL" sz="2000" b="1" dirty="0">
                <a:latin typeface="Consolas" pitchFamily="49" charset="0"/>
                <a:cs typeface="Consolas" pitchFamily="49" charset="0"/>
              </a:rPr>
              <a:t> 30</a:t>
            </a:r>
          </a:p>
        </p:txBody>
      </p:sp>
      <p:sp>
        <p:nvSpPr>
          <p:cNvPr id="7" name="Content Placeholder 2">
            <a:extLst>
              <a:ext uri="{FF2B5EF4-FFF2-40B4-BE49-F238E27FC236}">
                <a16:creationId xmlns:a16="http://schemas.microsoft.com/office/drawing/2014/main" id="{10C1D308-81D4-3848-A62C-FB7F82370C27}"/>
              </a:ext>
            </a:extLst>
          </p:cNvPr>
          <p:cNvSpPr txBox="1">
            <a:spLocks/>
          </p:cNvSpPr>
          <p:nvPr/>
        </p:nvSpPr>
        <p:spPr bwMode="auto">
          <a:xfrm>
            <a:off x="1000125" y="5403850"/>
            <a:ext cx="7748588"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a:solidFill>
                  <a:srgbClr val="00B050"/>
                </a:solidFill>
                <a:latin typeface="Consolas" pitchFamily="49" charset="0"/>
                <a:cs typeface="Consolas" pitchFamily="49" charset="0"/>
              </a:rPr>
              <a:t>max(</a:t>
            </a:r>
            <a:r>
              <a:rPr lang="nl-NL" sz="2000" b="1" dirty="0">
                <a:latin typeface="Consolas" pitchFamily="49" charset="0"/>
                <a:cs typeface="Consolas" pitchFamily="49" charset="0"/>
              </a:rPr>
              <a:t>[1, 16, 9, 4]</a:t>
            </a:r>
            <a:r>
              <a:rPr lang="nl-NL" sz="2000" b="1" dirty="0">
                <a:solidFill>
                  <a:srgbClr val="00B050"/>
                </a:solidFill>
                <a:latin typeface="Consolas" pitchFamily="49" charset="0"/>
                <a:cs typeface="Consolas" pitchFamily="49" charset="0"/>
              </a:rPr>
              <a:t>)</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Yields</a:t>
            </a:r>
            <a:r>
              <a:rPr lang="nl-NL" sz="2000" b="1" dirty="0">
                <a:latin typeface="Consolas" pitchFamily="49" charset="0"/>
                <a:cs typeface="Consolas" pitchFamily="49" charset="0"/>
              </a:rPr>
              <a:t> 16</a:t>
            </a:r>
          </a:p>
          <a:p>
            <a:pPr>
              <a:defRPr/>
            </a:pPr>
            <a:r>
              <a:rPr lang="nl-NL" sz="2000" b="1" dirty="0">
                <a:solidFill>
                  <a:srgbClr val="C00000"/>
                </a:solidFill>
                <a:latin typeface="Consolas" pitchFamily="49" charset="0"/>
                <a:cs typeface="Consolas" pitchFamily="49" charset="0"/>
              </a:rPr>
              <a:t>min(</a:t>
            </a:r>
            <a:r>
              <a:rPr lang="nl-NL" sz="2000" b="1" dirty="0">
                <a:latin typeface="Consolas" pitchFamily="49" charset="0"/>
                <a:cs typeface="Consolas" pitchFamily="49" charset="0"/>
              </a:rPr>
              <a:t>"Fred", "Ann", "Sue"</a:t>
            </a:r>
            <a:r>
              <a:rPr lang="nl-NL" sz="2000" b="1" dirty="0">
                <a:solidFill>
                  <a:srgbClr val="C00000"/>
                </a:solidFill>
                <a:latin typeface="Consolas" pitchFamily="49" charset="0"/>
                <a:cs typeface="Consolas" pitchFamily="49" charset="0"/>
              </a:rPr>
              <a:t>)</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Yields</a:t>
            </a:r>
            <a:r>
              <a:rPr lang="nl-NL" sz="2000" b="1" dirty="0">
                <a:latin typeface="Consolas" pitchFamily="49" charset="0"/>
                <a:cs typeface="Consolas" pitchFamily="49" charset="0"/>
              </a:rPr>
              <a:t> "Ann"</a:t>
            </a:r>
          </a:p>
        </p:txBody>
      </p:sp>
      <p:sp>
        <p:nvSpPr>
          <p:cNvPr id="2" name="Footer Placeholder 1">
            <a:extLst>
              <a:ext uri="{FF2B5EF4-FFF2-40B4-BE49-F238E27FC236}">
                <a16:creationId xmlns:a16="http://schemas.microsoft.com/office/drawing/2014/main" id="{BAB959F1-2868-B74B-BB33-FE6D6A108F20}"/>
              </a:ext>
            </a:extLst>
          </p:cNvPr>
          <p:cNvSpPr>
            <a:spLocks noGrp="1"/>
          </p:cNvSpPr>
          <p:nvPr>
            <p:ph type="ftr" sz="quarter" idx="3"/>
          </p:nvPr>
        </p:nvSpPr>
        <p:spPr>
          <a:xfrm>
            <a:off x="3348038" y="6286500"/>
            <a:ext cx="2895600" cy="457200"/>
          </a:xfrm>
        </p:spPr>
        <p:txBody>
          <a:bodyPr/>
          <a:lstStyle/>
          <a:p>
            <a:pPr>
              <a:defRPr/>
            </a:pPr>
            <a:endParaRPr lang="nl-NL" dirty="0"/>
          </a:p>
        </p:txBody>
      </p:sp>
      <p:sp>
        <p:nvSpPr>
          <p:cNvPr id="44038" name="Slide Number Placeholder 4">
            <a:extLst>
              <a:ext uri="{FF2B5EF4-FFF2-40B4-BE49-F238E27FC236}">
                <a16:creationId xmlns:a16="http://schemas.microsoft.com/office/drawing/2014/main" id="{E527D0AE-8791-344B-8BA3-B1AA6B7221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F9E84ABF-6AD5-6849-B7EB-74DBC873B7D4}" type="slidenum">
              <a:rPr lang="nl-NL" altLang="en-US">
                <a:latin typeface="Helvetica" pitchFamily="2" charset="0"/>
              </a:rPr>
              <a:pPr/>
              <a:t>22</a:t>
            </a:fld>
            <a:endParaRPr lang="nl-NL" altLang="en-US">
              <a:latin typeface="Helvetica" pitchFamily="2" charset="0"/>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ADEDAD49-9B4D-A24C-9D38-A18F6F753B94}"/>
              </a:ext>
            </a:extLst>
          </p:cNvPr>
          <p:cNvSpPr>
            <a:spLocks noGrp="1"/>
          </p:cNvSpPr>
          <p:nvPr>
            <p:ph type="title"/>
          </p:nvPr>
        </p:nvSpPr>
        <p:spPr/>
        <p:txBody>
          <a:bodyPr/>
          <a:lstStyle/>
          <a:p>
            <a:r>
              <a:rPr lang="nl-NL" altLang="en-US">
                <a:solidFill>
                  <a:srgbClr val="0033CC"/>
                </a:solidFill>
                <a:latin typeface="Arial" panose="020B0604020202020204" pitchFamily="34" charset="0"/>
                <a:ea typeface="ＭＳ Ｐゴシック" panose="020B0600070205080204" pitchFamily="34" charset="-128"/>
              </a:rPr>
              <a:t>Sorting</a:t>
            </a:r>
          </a:p>
        </p:txBody>
      </p:sp>
      <p:sp>
        <p:nvSpPr>
          <p:cNvPr id="45058" name="Content Placeholder 2">
            <a:extLst>
              <a:ext uri="{FF2B5EF4-FFF2-40B4-BE49-F238E27FC236}">
                <a16:creationId xmlns:a16="http://schemas.microsoft.com/office/drawing/2014/main" id="{F54F2EF8-9017-424A-920F-12C5F1B0B8F2}"/>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De </a:t>
            </a:r>
            <a:r>
              <a:rPr lang="nl-NL" altLang="en-US" sz="2800">
                <a:solidFill>
                  <a:srgbClr val="0033CC"/>
                </a:solidFill>
                <a:latin typeface="Arial" panose="020B0604020202020204" pitchFamily="34" charset="0"/>
                <a:ea typeface="ＭＳ Ｐゴシック" panose="020B0600070205080204" pitchFamily="34" charset="-128"/>
              </a:rPr>
              <a:t>sort() </a:t>
            </a:r>
            <a:r>
              <a:rPr lang="nl-NL" altLang="en-US" sz="2800">
                <a:latin typeface="Arial" panose="020B0604020202020204" pitchFamily="34" charset="0"/>
                <a:ea typeface="ＭＳ Ｐゴシック" panose="020B0600070205080204" pitchFamily="34" charset="-128"/>
              </a:rPr>
              <a:t>functie sorteert een lijst van getallen van klein naar groot, sorteert strings </a:t>
            </a:r>
          </a:p>
        </p:txBody>
      </p:sp>
      <p:sp>
        <p:nvSpPr>
          <p:cNvPr id="6" name="Content Placeholder 2">
            <a:extLst>
              <a:ext uri="{FF2B5EF4-FFF2-40B4-BE49-F238E27FC236}">
                <a16:creationId xmlns:a16="http://schemas.microsoft.com/office/drawing/2014/main" id="{547F78F3-A776-2142-A85B-2A507C3C243A}"/>
              </a:ext>
            </a:extLst>
          </p:cNvPr>
          <p:cNvSpPr txBox="1">
            <a:spLocks/>
          </p:cNvSpPr>
          <p:nvPr/>
        </p:nvSpPr>
        <p:spPr bwMode="auto">
          <a:xfrm>
            <a:off x="855663" y="3500438"/>
            <a:ext cx="7748587"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a:latin typeface="Consolas" pitchFamily="49" charset="0"/>
                <a:cs typeface="Consolas" pitchFamily="49" charset="0"/>
              </a:rPr>
              <a:t>values = [1, 16, 9, 4]</a:t>
            </a:r>
          </a:p>
          <a:p>
            <a:pPr>
              <a:defRPr/>
            </a:pPr>
            <a:r>
              <a:rPr lang="nl-NL" sz="2000" b="1">
                <a:latin typeface="Consolas" pitchFamily="49" charset="0"/>
                <a:cs typeface="Consolas" pitchFamily="49" charset="0"/>
              </a:rPr>
              <a:t>values.</a:t>
            </a:r>
            <a:r>
              <a:rPr lang="nl-NL" sz="2000" b="1">
                <a:solidFill>
                  <a:srgbClr val="0033CC"/>
                </a:solidFill>
                <a:latin typeface="Consolas" pitchFamily="49" charset="0"/>
                <a:cs typeface="Consolas" pitchFamily="49" charset="0"/>
              </a:rPr>
              <a:t>sort()</a:t>
            </a:r>
            <a:r>
              <a:rPr lang="nl-NL" sz="2000" b="1">
                <a:latin typeface="Consolas" pitchFamily="49" charset="0"/>
                <a:cs typeface="Consolas" pitchFamily="49" charset="0"/>
              </a:rPr>
              <a:t> # Now values is [1, 4 , 9, 16]</a:t>
            </a:r>
          </a:p>
        </p:txBody>
      </p:sp>
      <p:sp>
        <p:nvSpPr>
          <p:cNvPr id="2" name="Footer Placeholder 1">
            <a:extLst>
              <a:ext uri="{FF2B5EF4-FFF2-40B4-BE49-F238E27FC236}">
                <a16:creationId xmlns:a16="http://schemas.microsoft.com/office/drawing/2014/main" id="{AAFD2311-5F79-3D4F-A2C0-386D0C8A4C93}"/>
              </a:ext>
            </a:extLst>
          </p:cNvPr>
          <p:cNvSpPr>
            <a:spLocks noGrp="1"/>
          </p:cNvSpPr>
          <p:nvPr>
            <p:ph type="ftr" sz="quarter" idx="3"/>
          </p:nvPr>
        </p:nvSpPr>
        <p:spPr/>
        <p:txBody>
          <a:bodyPr/>
          <a:lstStyle/>
          <a:p>
            <a:pPr>
              <a:defRPr/>
            </a:pPr>
            <a:endParaRPr lang="nl-NL" dirty="0"/>
          </a:p>
        </p:txBody>
      </p:sp>
      <p:sp>
        <p:nvSpPr>
          <p:cNvPr id="45061" name="Slide Number Placeholder 3">
            <a:extLst>
              <a:ext uri="{FF2B5EF4-FFF2-40B4-BE49-F238E27FC236}">
                <a16:creationId xmlns:a16="http://schemas.microsoft.com/office/drawing/2014/main" id="{13E6EB4D-B402-2A4D-A3F6-9EE8130A202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13349161-A451-CF4B-BF2C-C2F9AE154FD6}" type="slidenum">
              <a:rPr lang="nl-NL" altLang="en-US">
                <a:latin typeface="Helvetica" pitchFamily="2" charset="0"/>
              </a:rPr>
              <a:pPr/>
              <a:t>23</a:t>
            </a:fld>
            <a:endParaRPr lang="nl-NL" altLang="en-US">
              <a:latin typeface="Helvetica" pitchFamily="2" charset="0"/>
            </a:endParaRP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A489B55C-7A66-F145-B835-DEA693C0855E}"/>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Kopiëren van lijsten</a:t>
            </a:r>
          </a:p>
        </p:txBody>
      </p:sp>
      <p:sp>
        <p:nvSpPr>
          <p:cNvPr id="46082" name="Content Placeholder 2">
            <a:extLst>
              <a:ext uri="{FF2B5EF4-FFF2-40B4-BE49-F238E27FC236}">
                <a16:creationId xmlns:a16="http://schemas.microsoft.com/office/drawing/2014/main" id="{E8C1C994-3EE4-8149-AB0C-623E453271CD}"/>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Kopiëren van een referentievariabele: resulaat is een andere referentievariabele die verwijst naar de lijst</a:t>
            </a:r>
          </a:p>
        </p:txBody>
      </p:sp>
      <p:sp>
        <p:nvSpPr>
          <p:cNvPr id="6" name="Content Placeholder 2">
            <a:extLst>
              <a:ext uri="{FF2B5EF4-FFF2-40B4-BE49-F238E27FC236}">
                <a16:creationId xmlns:a16="http://schemas.microsoft.com/office/drawing/2014/main" id="{E729C9AA-D85F-884B-B909-08F133BAD0DA}"/>
              </a:ext>
            </a:extLst>
          </p:cNvPr>
          <p:cNvSpPr txBox="1">
            <a:spLocks/>
          </p:cNvSpPr>
          <p:nvPr/>
        </p:nvSpPr>
        <p:spPr bwMode="auto">
          <a:xfrm>
            <a:off x="735013" y="3694113"/>
            <a:ext cx="2995612"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prices</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values</a:t>
            </a:r>
            <a:endParaRPr lang="nl-NL" sz="2000" b="1" dirty="0">
              <a:latin typeface="Consolas" pitchFamily="49" charset="0"/>
              <a:cs typeface="Consolas" pitchFamily="49" charset="0"/>
            </a:endParaRPr>
          </a:p>
        </p:txBody>
      </p:sp>
      <p:pic>
        <p:nvPicPr>
          <p:cNvPr id="46084" name="Picture 2" descr="U:\PC\publisher\2013 wiley slides\Ch 5-9, FM\Chapter  6\Media\Illustrations\py_06_06_300dpi.jpg">
            <a:extLst>
              <a:ext uri="{FF2B5EF4-FFF2-40B4-BE49-F238E27FC236}">
                <a16:creationId xmlns:a16="http://schemas.microsoft.com/office/drawing/2014/main" id="{61E92CFF-2CFC-3C4A-AFA4-E5B7602D2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5844" b="45187"/>
          <a:stretch>
            <a:fillRect/>
          </a:stretch>
        </p:blipFill>
        <p:spPr bwMode="auto">
          <a:xfrm>
            <a:off x="4267200" y="3789363"/>
            <a:ext cx="4495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11AC72DA-36EF-3C43-B134-73F0CFAD7719}"/>
              </a:ext>
            </a:extLst>
          </p:cNvPr>
          <p:cNvSpPr>
            <a:spLocks noGrp="1"/>
          </p:cNvSpPr>
          <p:nvPr>
            <p:ph type="ftr" sz="quarter" idx="3"/>
          </p:nvPr>
        </p:nvSpPr>
        <p:spPr>
          <a:xfrm>
            <a:off x="3116263" y="6286500"/>
            <a:ext cx="2895600" cy="457200"/>
          </a:xfrm>
        </p:spPr>
        <p:txBody>
          <a:bodyPr/>
          <a:lstStyle/>
          <a:p>
            <a:pPr>
              <a:defRPr/>
            </a:pPr>
            <a:endParaRPr lang="nl-NL" dirty="0"/>
          </a:p>
        </p:txBody>
      </p:sp>
      <p:sp>
        <p:nvSpPr>
          <p:cNvPr id="46086" name="Slide Number Placeholder 3">
            <a:extLst>
              <a:ext uri="{FF2B5EF4-FFF2-40B4-BE49-F238E27FC236}">
                <a16:creationId xmlns:a16="http://schemas.microsoft.com/office/drawing/2014/main" id="{00DE0155-9CC4-144F-A7DE-27E05212924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CBEF6D2-D871-FE49-9B42-C4E82D60251C}" type="slidenum">
              <a:rPr lang="nl-NL" altLang="en-US">
                <a:latin typeface="Helvetica" pitchFamily="2" charset="0"/>
              </a:rPr>
              <a:pPr/>
              <a:t>24</a:t>
            </a:fld>
            <a:endParaRPr lang="nl-NL" altLang="en-US">
              <a:latin typeface="Helvetica" pitchFamily="2" charset="0"/>
            </a:endParaRP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AFA2523D-F233-6248-98C9-49BA9AFA3C6E}"/>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Kopiëren van lijsten</a:t>
            </a:r>
          </a:p>
        </p:txBody>
      </p:sp>
      <p:sp>
        <p:nvSpPr>
          <p:cNvPr id="47106" name="Content Placeholder 2">
            <a:extLst>
              <a:ext uri="{FF2B5EF4-FFF2-40B4-BE49-F238E27FC236}">
                <a16:creationId xmlns:a16="http://schemas.microsoft.com/office/drawing/2014/main" id="{C9F93724-DE2A-B14D-9DAB-A8EAD6DB056F}"/>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Indien je een echte kopie van de lijst wil met de elementen in dezelfde volgorde van de originele lijst: </a:t>
            </a:r>
            <a:r>
              <a:rPr lang="nl-NL" altLang="en-US" sz="2800">
                <a:solidFill>
                  <a:srgbClr val="0033CC"/>
                </a:solidFill>
                <a:latin typeface="Arial" panose="020B0604020202020204" pitchFamily="34" charset="0"/>
                <a:ea typeface="ＭＳ Ｐゴシック" panose="020B0600070205080204" pitchFamily="34" charset="-128"/>
              </a:rPr>
              <a:t>list()</a:t>
            </a:r>
            <a:r>
              <a:rPr lang="nl-NL" altLang="en-US" sz="2800">
                <a:latin typeface="Arial" panose="020B0604020202020204" pitchFamily="34" charset="0"/>
                <a:ea typeface="ＭＳ Ｐゴシック" panose="020B0600070205080204" pitchFamily="34" charset="-128"/>
              </a:rPr>
              <a:t> functie</a:t>
            </a:r>
          </a:p>
        </p:txBody>
      </p:sp>
      <p:sp>
        <p:nvSpPr>
          <p:cNvPr id="6" name="Content Placeholder 2">
            <a:extLst>
              <a:ext uri="{FF2B5EF4-FFF2-40B4-BE49-F238E27FC236}">
                <a16:creationId xmlns:a16="http://schemas.microsoft.com/office/drawing/2014/main" id="{64585A28-CF1D-DA45-800B-2A5A3B230F0B}"/>
              </a:ext>
            </a:extLst>
          </p:cNvPr>
          <p:cNvSpPr txBox="1">
            <a:spLocks/>
          </p:cNvSpPr>
          <p:nvPr/>
        </p:nvSpPr>
        <p:spPr bwMode="auto">
          <a:xfrm>
            <a:off x="684213" y="4652963"/>
            <a:ext cx="3240087"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prices</a:t>
            </a:r>
            <a:r>
              <a:rPr lang="nl-NL" sz="2000" b="1" dirty="0">
                <a:latin typeface="Consolas" pitchFamily="49" charset="0"/>
                <a:cs typeface="Consolas" pitchFamily="49" charset="0"/>
              </a:rPr>
              <a:t> = </a:t>
            </a:r>
            <a:r>
              <a:rPr lang="nl-NL" sz="2000" b="1" dirty="0">
                <a:solidFill>
                  <a:srgbClr val="0033CC"/>
                </a:solidFill>
                <a:latin typeface="Consolas" pitchFamily="49" charset="0"/>
                <a:cs typeface="Consolas" pitchFamily="49" charset="0"/>
              </a:rPr>
              <a:t>list(</a:t>
            </a:r>
            <a:r>
              <a:rPr lang="nl-NL" sz="2000" b="1" dirty="0" err="1">
                <a:latin typeface="Consolas" pitchFamily="49" charset="0"/>
                <a:cs typeface="Consolas" pitchFamily="49" charset="0"/>
              </a:rPr>
              <a:t>values</a:t>
            </a:r>
            <a:r>
              <a:rPr lang="nl-NL" sz="2000" b="1" dirty="0">
                <a:solidFill>
                  <a:srgbClr val="0033CC"/>
                </a:solidFill>
                <a:latin typeface="Consolas" pitchFamily="49" charset="0"/>
                <a:cs typeface="Consolas" pitchFamily="49" charset="0"/>
              </a:rPr>
              <a:t>)</a:t>
            </a:r>
          </a:p>
        </p:txBody>
      </p:sp>
      <p:pic>
        <p:nvPicPr>
          <p:cNvPr id="47108" name="Picture 2" descr="U:\PC\publisher\2013 wiley slides\Ch 5-9, FM\Chapter  6\Media\Illustrations\py_06_06_300dpi.jpg">
            <a:extLst>
              <a:ext uri="{FF2B5EF4-FFF2-40B4-BE49-F238E27FC236}">
                <a16:creationId xmlns:a16="http://schemas.microsoft.com/office/drawing/2014/main" id="{97E7450B-774D-0A42-9BEE-624D50CAC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193" r="4439" b="3778"/>
          <a:stretch>
            <a:fillRect/>
          </a:stretch>
        </p:blipFill>
        <p:spPr bwMode="auto">
          <a:xfrm>
            <a:off x="5003800" y="2997200"/>
            <a:ext cx="342900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Slide Number Placeholder 3">
            <a:extLst>
              <a:ext uri="{FF2B5EF4-FFF2-40B4-BE49-F238E27FC236}">
                <a16:creationId xmlns:a16="http://schemas.microsoft.com/office/drawing/2014/main" id="{85AE2B9C-4B1E-F342-9C0A-D66CC91648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5DBCFC30-B387-0D4F-B18C-758399914949}" type="slidenum">
              <a:rPr lang="nl-NL" altLang="en-US">
                <a:latin typeface="Helvetica" pitchFamily="2" charset="0"/>
              </a:rPr>
              <a:pPr/>
              <a:t>25</a:t>
            </a:fld>
            <a:endParaRPr lang="nl-NL" altLang="en-US">
              <a:latin typeface="Helvetica" pitchFamily="2"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2">
            <a:extLst>
              <a:ext uri="{FF2B5EF4-FFF2-40B4-BE49-F238E27FC236}">
                <a16:creationId xmlns:a16="http://schemas.microsoft.com/office/drawing/2014/main" id="{E358ADE2-8A17-4F4E-B7DB-094659FCA0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5494997-BB22-D048-9E20-73DC8C0EBE50}" type="slidenum">
              <a:rPr lang="en-US" altLang="en-US">
                <a:latin typeface="Helvetica" pitchFamily="2" charset="0"/>
              </a:rPr>
              <a:pPr/>
              <a:t>26</a:t>
            </a:fld>
            <a:endParaRPr lang="en-US" altLang="en-US">
              <a:latin typeface="Helvetica" pitchFamily="2" charset="0"/>
            </a:endParaRPr>
          </a:p>
        </p:txBody>
      </p:sp>
      <p:sp>
        <p:nvSpPr>
          <p:cNvPr id="48130" name="Title 1">
            <a:extLst>
              <a:ext uri="{FF2B5EF4-FFF2-40B4-BE49-F238E27FC236}">
                <a16:creationId xmlns:a16="http://schemas.microsoft.com/office/drawing/2014/main" id="{68FD737B-F5A9-304A-A146-4AAD95896511}"/>
              </a:ext>
            </a:extLst>
          </p:cNvPr>
          <p:cNvSpPr txBox="1">
            <a:spLocks/>
          </p:cNvSpPr>
          <p:nvPr/>
        </p:nvSpPr>
        <p:spPr bwMode="auto">
          <a:xfrm>
            <a:off x="1023938" y="685800"/>
            <a:ext cx="816292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4400">
                <a:solidFill>
                  <a:schemeClr val="tx2"/>
                </a:solidFill>
              </a:rPr>
              <a:t>Creëren van een sublijst</a:t>
            </a:r>
            <a:endParaRPr lang="nl-NL" altLang="en-US" sz="4400">
              <a:solidFill>
                <a:srgbClr val="0033CC"/>
              </a:solidFill>
            </a:endParaRPr>
          </a:p>
        </p:txBody>
      </p:sp>
      <p:sp>
        <p:nvSpPr>
          <p:cNvPr id="48131" name="Content Placeholder 2">
            <a:extLst>
              <a:ext uri="{FF2B5EF4-FFF2-40B4-BE49-F238E27FC236}">
                <a16:creationId xmlns:a16="http://schemas.microsoft.com/office/drawing/2014/main" id="{1192C3C4-028D-F443-AFC1-C557DA0FD852}"/>
              </a:ext>
            </a:extLst>
          </p:cNvPr>
          <p:cNvSpPr txBox="1">
            <a:spLocks/>
          </p:cNvSpPr>
          <p:nvPr/>
        </p:nvSpPr>
        <p:spPr bwMode="auto">
          <a:xfrm>
            <a:off x="1065213" y="20574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folHlink"/>
              </a:buClr>
              <a:buSzPct val="75000"/>
              <a:buFont typeface="Wingdings" pitchFamily="2" charset="2"/>
              <a:buChar char="n"/>
            </a:pPr>
            <a:r>
              <a:rPr lang="nl-NL" altLang="en-US" sz="2400"/>
              <a:t>Indien je deel van een lijst nodig hebt: “slice” operator </a:t>
            </a:r>
            <a:r>
              <a:rPr lang="nl-NL" altLang="en-US" sz="2400" b="1">
                <a:solidFill>
                  <a:srgbClr val="0000FF"/>
                </a:solidFill>
              </a:rPr>
              <a:t>:</a:t>
            </a:r>
            <a:r>
              <a:rPr lang="nl-NL" altLang="en-US" sz="2400"/>
              <a:t> </a:t>
            </a:r>
          </a:p>
          <a:p>
            <a:pPr lvl="1">
              <a:spcBef>
                <a:spcPct val="20000"/>
              </a:spcBef>
              <a:buClr>
                <a:schemeClr val="folHlink"/>
              </a:buClr>
              <a:buSzPct val="70000"/>
              <a:buFont typeface="Wingdings" pitchFamily="2" charset="2"/>
              <a:buChar char="n"/>
            </a:pPr>
            <a:r>
              <a:rPr lang="nl-NL" altLang="en-US" sz="2400"/>
              <a:t>argumenten: </a:t>
            </a:r>
          </a:p>
          <a:p>
            <a:pPr lvl="2">
              <a:spcBef>
                <a:spcPct val="20000"/>
              </a:spcBef>
              <a:buClr>
                <a:schemeClr val="tx2"/>
              </a:buClr>
              <a:buFontTx/>
              <a:buChar char="•"/>
            </a:pPr>
            <a:r>
              <a:rPr lang="nl-NL" altLang="en-US" sz="2400"/>
              <a:t>eerste index van de lijst die in de lijst zit</a:t>
            </a:r>
          </a:p>
          <a:p>
            <a:pPr lvl="2">
              <a:spcBef>
                <a:spcPct val="20000"/>
              </a:spcBef>
              <a:buClr>
                <a:schemeClr val="tx2"/>
              </a:buClr>
              <a:buFontTx/>
              <a:buChar char="•"/>
            </a:pPr>
            <a:r>
              <a:rPr lang="nl-NL" altLang="en-US" sz="2400"/>
              <a:t>index van de lijst die er buiten valt</a:t>
            </a:r>
          </a:p>
        </p:txBody>
      </p:sp>
      <p:sp>
        <p:nvSpPr>
          <p:cNvPr id="6" name="Content Placeholder 2">
            <a:extLst>
              <a:ext uri="{FF2B5EF4-FFF2-40B4-BE49-F238E27FC236}">
                <a16:creationId xmlns:a16="http://schemas.microsoft.com/office/drawing/2014/main" id="{81699647-ED20-9543-9E11-8946FF66014C}"/>
              </a:ext>
            </a:extLst>
          </p:cNvPr>
          <p:cNvSpPr txBox="1">
            <a:spLocks/>
          </p:cNvSpPr>
          <p:nvPr/>
        </p:nvSpPr>
        <p:spPr bwMode="auto">
          <a:xfrm>
            <a:off x="979488" y="4518025"/>
            <a:ext cx="7543800" cy="11271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temperatures</a:t>
            </a:r>
            <a:r>
              <a:rPr lang="nl-NL" sz="2000" b="1" dirty="0">
                <a:latin typeface="Consolas" pitchFamily="49" charset="0"/>
                <a:cs typeface="Consolas" pitchFamily="49" charset="0"/>
              </a:rPr>
              <a:t> = [18, 21, 24, 28, 33, 39, 40, 39, 36, 30, 22, 18]</a:t>
            </a:r>
          </a:p>
          <a:p>
            <a:pPr>
              <a:defRPr/>
            </a:pPr>
            <a:r>
              <a:rPr lang="nl-NL" sz="2000" b="1" dirty="0" err="1">
                <a:latin typeface="Consolas" pitchFamily="49" charset="0"/>
                <a:cs typeface="Consolas" pitchFamily="49" charset="0"/>
              </a:rPr>
              <a:t>thirdQuarter</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temperatures</a:t>
            </a:r>
            <a:r>
              <a:rPr lang="nl-NL" sz="2000" b="1" dirty="0">
                <a:latin typeface="Consolas" pitchFamily="49" charset="0"/>
                <a:cs typeface="Consolas" pitchFamily="49" charset="0"/>
              </a:rPr>
              <a:t>[6 </a:t>
            </a:r>
            <a:r>
              <a:rPr lang="nl-NL" sz="2000" b="1" dirty="0">
                <a:solidFill>
                  <a:srgbClr val="0033CC"/>
                </a:solidFill>
                <a:latin typeface="Consolas" pitchFamily="49" charset="0"/>
                <a:cs typeface="Consolas" pitchFamily="49" charset="0"/>
              </a:rPr>
              <a:t>:</a:t>
            </a:r>
            <a:r>
              <a:rPr lang="nl-NL" sz="2000" b="1" dirty="0">
                <a:latin typeface="Consolas" pitchFamily="49" charset="0"/>
                <a:cs typeface="Consolas" pitchFamily="49" charset="0"/>
              </a:rPr>
              <a:t> 9]</a:t>
            </a:r>
          </a:p>
        </p:txBody>
      </p:sp>
      <p:sp>
        <p:nvSpPr>
          <p:cNvPr id="48133" name="TextBox 6">
            <a:extLst>
              <a:ext uri="{FF2B5EF4-FFF2-40B4-BE49-F238E27FC236}">
                <a16:creationId xmlns:a16="http://schemas.microsoft.com/office/drawing/2014/main" id="{CEFF835D-3FB1-B84D-9FDC-69F23BAA1748}"/>
              </a:ext>
            </a:extLst>
          </p:cNvPr>
          <p:cNvSpPr txBox="1">
            <a:spLocks noChangeArrowheads="1"/>
          </p:cNvSpPr>
          <p:nvPr/>
        </p:nvSpPr>
        <p:spPr bwMode="auto">
          <a:xfrm>
            <a:off x="4868863" y="5741988"/>
            <a:ext cx="41910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en-US" sz="2000"/>
              <a:t>Werkt ook om substrings te creëren uit strings</a:t>
            </a:r>
          </a:p>
        </p:txBody>
      </p:sp>
      <p:sp>
        <p:nvSpPr>
          <p:cNvPr id="48134" name="Slide Number Placeholder 3">
            <a:extLst>
              <a:ext uri="{FF2B5EF4-FFF2-40B4-BE49-F238E27FC236}">
                <a16:creationId xmlns:a16="http://schemas.microsoft.com/office/drawing/2014/main" id="{01096F78-BD1D-9A43-B42F-1AF522E70652}"/>
              </a:ext>
            </a:extLst>
          </p:cNvPr>
          <p:cNvSpPr txBox="1">
            <a:spLocks/>
          </p:cNvSpPr>
          <p:nvPr/>
        </p:nvSpPr>
        <p:spPr bwMode="auto">
          <a:xfrm>
            <a:off x="7172325" y="64389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r" eaLnBrk="1" hangingPunct="1"/>
            <a:endParaRPr lang="nl-NL" altLang="en-US">
              <a:latin typeface="Helvetica" pitchFamily="2"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Content Placeholder 5">
            <a:extLst>
              <a:ext uri="{FF2B5EF4-FFF2-40B4-BE49-F238E27FC236}">
                <a16:creationId xmlns:a16="http://schemas.microsoft.com/office/drawing/2014/main" id="{B756B7F1-F6EA-834C-90CD-E0000EFD27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700213"/>
            <a:ext cx="8615362" cy="3733800"/>
          </a:xfrm>
        </p:spPr>
      </p:pic>
      <p:sp>
        <p:nvSpPr>
          <p:cNvPr id="49154" name="Slide Number Placeholder 3">
            <a:extLst>
              <a:ext uri="{FF2B5EF4-FFF2-40B4-BE49-F238E27FC236}">
                <a16:creationId xmlns:a16="http://schemas.microsoft.com/office/drawing/2014/main" id="{36A1FA6B-5F2E-4C4E-934F-E52E581137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89CE62C2-7DF0-5941-870D-4D7190B012E3}" type="slidenum">
              <a:rPr lang="en-US" altLang="en-US">
                <a:latin typeface="Helvetica" pitchFamily="2" charset="0"/>
              </a:rPr>
              <a:pPr/>
              <a:t>27</a:t>
            </a:fld>
            <a:endParaRPr lang="en-US" altLang="en-US">
              <a:latin typeface="Helvetica" pitchFamily="2" charset="0"/>
            </a:endParaRP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Content Placeholder 5">
            <a:extLst>
              <a:ext uri="{FF2B5EF4-FFF2-40B4-BE49-F238E27FC236}">
                <a16:creationId xmlns:a16="http://schemas.microsoft.com/office/drawing/2014/main" id="{0B7C0677-3ED5-174F-90A7-667F90CC314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770063"/>
            <a:ext cx="8434388" cy="3962400"/>
          </a:xfrm>
        </p:spPr>
      </p:pic>
      <p:sp>
        <p:nvSpPr>
          <p:cNvPr id="2" name="Footer Placeholder 1">
            <a:extLst>
              <a:ext uri="{FF2B5EF4-FFF2-40B4-BE49-F238E27FC236}">
                <a16:creationId xmlns:a16="http://schemas.microsoft.com/office/drawing/2014/main" id="{8C5930B9-0502-8942-8738-3848CFC8C79E}"/>
              </a:ext>
            </a:extLst>
          </p:cNvPr>
          <p:cNvSpPr>
            <a:spLocks noGrp="1"/>
          </p:cNvSpPr>
          <p:nvPr>
            <p:ph type="ftr" sz="quarter" idx="3"/>
          </p:nvPr>
        </p:nvSpPr>
        <p:spPr>
          <a:xfrm>
            <a:off x="3348038" y="6286500"/>
            <a:ext cx="2895600" cy="457200"/>
          </a:xfrm>
        </p:spPr>
        <p:txBody>
          <a:bodyPr/>
          <a:lstStyle/>
          <a:p>
            <a:pPr>
              <a:defRPr/>
            </a:pPr>
            <a:endParaRPr lang="en-US" dirty="0"/>
          </a:p>
        </p:txBody>
      </p:sp>
      <p:sp>
        <p:nvSpPr>
          <p:cNvPr id="50179" name="Slide Number Placeholder 3">
            <a:extLst>
              <a:ext uri="{FF2B5EF4-FFF2-40B4-BE49-F238E27FC236}">
                <a16:creationId xmlns:a16="http://schemas.microsoft.com/office/drawing/2014/main" id="{8B2AA1A9-709B-724A-A6A1-18435A6F0BC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9DA2BB74-DC18-144A-8AAD-6EED3FD1AD4C}" type="slidenum">
              <a:rPr lang="en-US" altLang="en-US">
                <a:latin typeface="Helvetica" pitchFamily="2" charset="0"/>
              </a:rPr>
              <a:pPr/>
              <a:t>28</a:t>
            </a:fld>
            <a:endParaRPr lang="en-US" altLang="en-US">
              <a:latin typeface="Helvetica" pitchFamily="2" charset="0"/>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Content Placeholder 5">
            <a:extLst>
              <a:ext uri="{FF2B5EF4-FFF2-40B4-BE49-F238E27FC236}">
                <a16:creationId xmlns:a16="http://schemas.microsoft.com/office/drawing/2014/main" id="{2AF0C28C-63FC-C844-8D27-A5802A4063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196975"/>
            <a:ext cx="8580438" cy="5181600"/>
          </a:xfrm>
        </p:spPr>
      </p:pic>
      <p:sp>
        <p:nvSpPr>
          <p:cNvPr id="51202" name="Slide Number Placeholder 3">
            <a:extLst>
              <a:ext uri="{FF2B5EF4-FFF2-40B4-BE49-F238E27FC236}">
                <a16:creationId xmlns:a16="http://schemas.microsoft.com/office/drawing/2014/main" id="{81DC1522-AA87-BB40-83E7-DD38885633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7499856-04B8-C748-B1C5-904CA708A880}" type="slidenum">
              <a:rPr lang="en-US" altLang="en-US">
                <a:latin typeface="Helvetica" pitchFamily="2" charset="0"/>
              </a:rPr>
              <a:pPr/>
              <a:t>29</a:t>
            </a:fld>
            <a:endParaRPr lang="en-US" altLang="en-US">
              <a:latin typeface="Helvetica" pitchFamily="2" charset="0"/>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a:extLst>
              <a:ext uri="{FF2B5EF4-FFF2-40B4-BE49-F238E27FC236}">
                <a16:creationId xmlns:a16="http://schemas.microsoft.com/office/drawing/2014/main" id="{AEAC79E8-2754-3F4E-A10C-B15D4371299A}"/>
              </a:ext>
            </a:extLst>
          </p:cNvPr>
          <p:cNvSpPr>
            <a:spLocks noGrp="1"/>
          </p:cNvSpPr>
          <p:nvPr>
            <p:ph idx="1"/>
          </p:nvPr>
        </p:nvSpPr>
        <p:spPr>
          <a:xfrm>
            <a:off x="827088" y="1905000"/>
            <a:ext cx="8110537" cy="4191000"/>
          </a:xfrm>
        </p:spPr>
        <p:txBody>
          <a:bodyPr/>
          <a:lstStyle/>
          <a:p>
            <a:pPr marL="0" indent="0">
              <a:buFont typeface="Wingdings" pitchFamily="2" charset="2"/>
              <a:buNone/>
            </a:pPr>
            <a:r>
              <a:rPr lang="nl-NL" altLang="en-US">
                <a:latin typeface="Arial" panose="020B0604020202020204" pitchFamily="34" charset="0"/>
                <a:ea typeface="ＭＳ Ｐゴシック" panose="020B0600070205080204" pitchFamily="34" charset="-128"/>
              </a:rPr>
              <a:t>1. Basiseigenschappen van lijsten</a:t>
            </a:r>
          </a:p>
          <a:p>
            <a:pPr marL="0" indent="0"/>
            <a:endParaRPr lang="en-US" altLang="en-US">
              <a:ea typeface="ＭＳ Ｐゴシック" panose="020B0600070205080204" pitchFamily="34" charset="-128"/>
            </a:endParaRPr>
          </a:p>
        </p:txBody>
      </p:sp>
      <p:sp>
        <p:nvSpPr>
          <p:cNvPr id="18434" name="Slide Number Placeholder 4">
            <a:extLst>
              <a:ext uri="{FF2B5EF4-FFF2-40B4-BE49-F238E27FC236}">
                <a16:creationId xmlns:a16="http://schemas.microsoft.com/office/drawing/2014/main" id="{1364E7E4-7CE5-024F-B2FD-5493F4341F7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DDB1D5AB-DB36-CC4C-855A-869292B17950}" type="slidenum">
              <a:rPr lang="en-US" altLang="en-US">
                <a:latin typeface="Helvetica" pitchFamily="2" charset="0"/>
              </a:rPr>
              <a:pPr/>
              <a:t>3</a:t>
            </a:fld>
            <a:endParaRPr lang="en-US" altLang="en-US">
              <a:latin typeface="Helvetica" pitchFamily="2" charset="0"/>
            </a:endParaRPr>
          </a:p>
        </p:txBody>
      </p:sp>
      <p:pic>
        <p:nvPicPr>
          <p:cNvPr id="2" name="Picture 1">
            <a:extLst>
              <a:ext uri="{FF2B5EF4-FFF2-40B4-BE49-F238E27FC236}">
                <a16:creationId xmlns:a16="http://schemas.microsoft.com/office/drawing/2014/main" id="{E5DCF574-1DF2-BD42-8A4E-6397C68AE9F6}"/>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7FD0078B-ADC9-9547-AC70-2799A4464A19}"/>
              </a:ext>
            </a:extLst>
          </p:cNvPr>
          <p:cNvSpPr>
            <a:spLocks noGrp="1"/>
          </p:cNvSpPr>
          <p:nvPr>
            <p:ph type="title"/>
          </p:nvPr>
        </p:nvSpPr>
        <p:spPr>
          <a:xfrm>
            <a:off x="755650" y="552450"/>
            <a:ext cx="7467600" cy="715963"/>
          </a:xfrm>
        </p:spPr>
        <p:txBody>
          <a:bodyPr/>
          <a:lstStyle/>
          <a:p>
            <a:pPr marL="342900" indent="-342900"/>
            <a:r>
              <a:rPr lang="nl-NL" altLang="en-US" sz="3600">
                <a:ea typeface="ＭＳ Ｐゴシック" panose="020B0600070205080204" pitchFamily="34" charset="-128"/>
              </a:rPr>
              <a:t>Algoritmen om lijsten te verwerken</a:t>
            </a:r>
            <a:endParaRPr lang="nl-NL" altLang="en-US" sz="2800">
              <a:latin typeface="Arial" panose="020B0604020202020204" pitchFamily="34" charset="0"/>
              <a:ea typeface="ＭＳ Ｐゴシック" panose="020B0600070205080204" pitchFamily="34" charset="-128"/>
            </a:endParaRPr>
          </a:p>
        </p:txBody>
      </p:sp>
      <p:sp>
        <p:nvSpPr>
          <p:cNvPr id="52226" name="Content Placeholder 2">
            <a:extLst>
              <a:ext uri="{FF2B5EF4-FFF2-40B4-BE49-F238E27FC236}">
                <a16:creationId xmlns:a16="http://schemas.microsoft.com/office/drawing/2014/main" id="{E409C667-177E-014B-915E-EC823CE518DB}"/>
              </a:ext>
            </a:extLst>
          </p:cNvPr>
          <p:cNvSpPr>
            <a:spLocks noGrp="1"/>
          </p:cNvSpPr>
          <p:nvPr>
            <p:ph idx="1"/>
          </p:nvPr>
        </p:nvSpPr>
        <p:spPr>
          <a:xfrm>
            <a:off x="381000" y="1776413"/>
            <a:ext cx="8458200" cy="5181600"/>
          </a:xfrm>
        </p:spPr>
        <p:txBody>
          <a:bodyPr/>
          <a:lstStyle/>
          <a:p>
            <a:r>
              <a:rPr lang="nl-NL" altLang="en-US" sz="2800">
                <a:latin typeface="Arial" panose="020B0604020202020204" pitchFamily="34" charset="0"/>
                <a:ea typeface="ＭＳ Ｐゴシック" panose="020B0600070205080204" pitchFamily="34" charset="-128"/>
              </a:rPr>
              <a:t>Een lijst opvullen</a:t>
            </a:r>
          </a:p>
          <a:p>
            <a:r>
              <a:rPr lang="nl-NL" altLang="en-US" sz="2800">
                <a:latin typeface="Arial" panose="020B0604020202020204" pitchFamily="34" charset="0"/>
                <a:ea typeface="ＭＳ Ｐゴシック" panose="020B0600070205080204" pitchFamily="34" charset="-128"/>
              </a:rPr>
              <a:t>Lijstelementen combineren</a:t>
            </a:r>
          </a:p>
          <a:p>
            <a:r>
              <a:rPr lang="nl-NL" altLang="en-US" sz="2800">
                <a:latin typeface="Arial" panose="020B0604020202020204" pitchFamily="34" charset="0"/>
                <a:ea typeface="ＭＳ Ｐゴシック" panose="020B0600070205080204" pitchFamily="34" charset="-128"/>
              </a:rPr>
              <a:t>Maximum en minimum</a:t>
            </a:r>
          </a:p>
          <a:p>
            <a:r>
              <a:rPr lang="nl-NL" altLang="en-US" sz="2800">
                <a:latin typeface="Arial" panose="020B0604020202020204" pitchFamily="34" charset="0"/>
                <a:ea typeface="ＭＳ Ｐゴシック" panose="020B0600070205080204" pitchFamily="34" charset="-128"/>
              </a:rPr>
              <a:t>Lineair zoeken</a:t>
            </a:r>
          </a:p>
          <a:p>
            <a:r>
              <a:rPr lang="nl-NL" altLang="en-US" sz="2800">
                <a:latin typeface="Arial" panose="020B0604020202020204" pitchFamily="34" charset="0"/>
                <a:ea typeface="ＭＳ Ｐゴシック" panose="020B0600070205080204" pitchFamily="34" charset="-128"/>
              </a:rPr>
              <a:t>Verzamelen en tellen van overeenkomstige elementen</a:t>
            </a:r>
          </a:p>
          <a:p>
            <a:r>
              <a:rPr lang="nl-NL" altLang="en-US" sz="2800">
                <a:latin typeface="Arial" panose="020B0604020202020204" pitchFamily="34" charset="0"/>
                <a:ea typeface="ＭＳ Ｐゴシック" panose="020B0600070205080204" pitchFamily="34" charset="-128"/>
              </a:rPr>
              <a:t>Overeenkomstige elementen verwijderen</a:t>
            </a:r>
          </a:p>
          <a:p>
            <a:r>
              <a:rPr lang="nl-NL" altLang="en-US" sz="2800">
                <a:latin typeface="Arial" panose="020B0604020202020204" pitchFamily="34" charset="0"/>
                <a:ea typeface="ＭＳ Ｐゴシック" panose="020B0600070205080204" pitchFamily="34" charset="-128"/>
              </a:rPr>
              <a:t>Elementen verwisselen</a:t>
            </a:r>
          </a:p>
          <a:p>
            <a:r>
              <a:rPr lang="nl-NL" altLang="en-US" sz="2800">
                <a:latin typeface="Arial" panose="020B0604020202020204" pitchFamily="34" charset="0"/>
                <a:ea typeface="ＭＳ Ｐゴシック" panose="020B0600070205080204" pitchFamily="34" charset="-128"/>
              </a:rPr>
              <a:t>Input inlezen</a:t>
            </a:r>
          </a:p>
        </p:txBody>
      </p:sp>
      <p:sp>
        <p:nvSpPr>
          <p:cNvPr id="52227" name="Slide Number Placeholder 3">
            <a:extLst>
              <a:ext uri="{FF2B5EF4-FFF2-40B4-BE49-F238E27FC236}">
                <a16:creationId xmlns:a16="http://schemas.microsoft.com/office/drawing/2014/main" id="{131689C4-7FC5-7F42-B147-A413738F89C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7FC6235A-7E57-2341-B492-4672646E2785}" type="slidenum">
              <a:rPr lang="nl-NL" altLang="en-US">
                <a:latin typeface="Helvetica" pitchFamily="2" charset="0"/>
              </a:rPr>
              <a:pPr/>
              <a:t>30</a:t>
            </a:fld>
            <a:endParaRPr lang="nl-NL" altLang="en-US">
              <a:latin typeface="Helvetica" pitchFamily="2" charset="0"/>
            </a:endParaRP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65F3EB05-C7A2-B34C-B7EA-363C54544EF9}"/>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Het opvullen van een lijst</a:t>
            </a:r>
          </a:p>
        </p:txBody>
      </p:sp>
      <p:sp>
        <p:nvSpPr>
          <p:cNvPr id="53250" name="Content Placeholder 2">
            <a:extLst>
              <a:ext uri="{FF2B5EF4-FFF2-40B4-BE49-F238E27FC236}">
                <a16:creationId xmlns:a16="http://schemas.microsoft.com/office/drawing/2014/main" id="{9F4C7F74-E3B9-F847-BABC-02F6059F3CE3}"/>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Creëer een lijst en vul op met kwadraten</a:t>
            </a:r>
            <a:br>
              <a:rPr lang="nl-NL" altLang="en-US" sz="2800">
                <a:latin typeface="Arial" panose="020B0604020202020204" pitchFamily="34" charset="0"/>
                <a:ea typeface="ＭＳ Ｐゴシック" panose="020B0600070205080204" pitchFamily="34" charset="-128"/>
              </a:rPr>
            </a:br>
            <a:r>
              <a:rPr lang="nl-NL" altLang="en-US" sz="2800">
                <a:latin typeface="Arial" panose="020B0604020202020204" pitchFamily="34" charset="0"/>
                <a:ea typeface="ＭＳ Ｐゴシック" panose="020B0600070205080204" pitchFamily="34" charset="-128"/>
              </a:rPr>
              <a:t>    (0, 1, 4, 9, 16, ..., n-1)</a:t>
            </a:r>
          </a:p>
        </p:txBody>
      </p:sp>
      <p:sp>
        <p:nvSpPr>
          <p:cNvPr id="6" name="Content Placeholder 2">
            <a:extLst>
              <a:ext uri="{FF2B5EF4-FFF2-40B4-BE49-F238E27FC236}">
                <a16:creationId xmlns:a16="http://schemas.microsoft.com/office/drawing/2014/main" id="{1413E6E6-F2A2-FB48-A05F-AD40539FFACB}"/>
              </a:ext>
            </a:extLst>
          </p:cNvPr>
          <p:cNvSpPr txBox="1">
            <a:spLocks/>
          </p:cNvSpPr>
          <p:nvPr/>
        </p:nvSpPr>
        <p:spPr bwMode="auto">
          <a:xfrm>
            <a:off x="684213" y="3463925"/>
            <a:ext cx="78486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 []</a:t>
            </a:r>
          </a:p>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i in range(n) :</a:t>
            </a:r>
          </a:p>
          <a:p>
            <a:pPr>
              <a:defRPr/>
            </a:pPr>
            <a:r>
              <a:rPr lang="nl-NL" sz="2000" b="1" dirty="0">
                <a:latin typeface="Consolas" pitchFamily="49" charset="0"/>
                <a:cs typeface="Consolas" pitchFamily="49" charset="0"/>
              </a:rPr>
              <a:t>    </a:t>
            </a:r>
            <a:r>
              <a:rPr lang="nl-NL" sz="2000" b="1" dirty="0" err="1">
                <a:solidFill>
                  <a:srgbClr val="0033CC"/>
                </a:solidFill>
                <a:latin typeface="Consolas" pitchFamily="49" charset="0"/>
                <a:cs typeface="Consolas" pitchFamily="49" charset="0"/>
              </a:rPr>
              <a:t>values.append</a:t>
            </a:r>
            <a:r>
              <a:rPr lang="nl-NL" sz="2000" b="1" dirty="0">
                <a:solidFill>
                  <a:srgbClr val="0033CC"/>
                </a:solidFill>
                <a:latin typeface="Consolas" pitchFamily="49" charset="0"/>
                <a:cs typeface="Consolas" pitchFamily="49" charset="0"/>
              </a:rPr>
              <a:t>(i * i)</a:t>
            </a:r>
          </a:p>
        </p:txBody>
      </p:sp>
      <p:sp>
        <p:nvSpPr>
          <p:cNvPr id="2" name="Footer Placeholder 1">
            <a:extLst>
              <a:ext uri="{FF2B5EF4-FFF2-40B4-BE49-F238E27FC236}">
                <a16:creationId xmlns:a16="http://schemas.microsoft.com/office/drawing/2014/main" id="{8F6EE70A-B599-E949-825B-0F0027BF42E7}"/>
              </a:ext>
            </a:extLst>
          </p:cNvPr>
          <p:cNvSpPr>
            <a:spLocks noGrp="1"/>
          </p:cNvSpPr>
          <p:nvPr>
            <p:ph type="ftr" sz="quarter" idx="3"/>
          </p:nvPr>
        </p:nvSpPr>
        <p:spPr>
          <a:xfrm>
            <a:off x="3059113" y="6286500"/>
            <a:ext cx="2895600" cy="457200"/>
          </a:xfrm>
        </p:spPr>
        <p:txBody>
          <a:bodyPr/>
          <a:lstStyle/>
          <a:p>
            <a:pPr>
              <a:defRPr/>
            </a:pPr>
            <a:endParaRPr lang="nl-NL" dirty="0"/>
          </a:p>
        </p:txBody>
      </p:sp>
      <p:sp>
        <p:nvSpPr>
          <p:cNvPr id="53253" name="Slide Number Placeholder 3">
            <a:extLst>
              <a:ext uri="{FF2B5EF4-FFF2-40B4-BE49-F238E27FC236}">
                <a16:creationId xmlns:a16="http://schemas.microsoft.com/office/drawing/2014/main" id="{C4B48CF6-5270-E347-9007-0C9CACD7B4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1A724451-2793-0E44-AD23-3EB598BB3C70}" type="slidenum">
              <a:rPr lang="nl-NL" altLang="en-US">
                <a:latin typeface="Helvetica" pitchFamily="2" charset="0"/>
              </a:rPr>
              <a:pPr/>
              <a:t>31</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dissolv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dissolv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A9B31EFB-0E69-824D-B298-AFB559F22B58}"/>
              </a:ext>
            </a:extLst>
          </p:cNvPr>
          <p:cNvSpPr>
            <a:spLocks noGrp="1"/>
          </p:cNvSpPr>
          <p:nvPr>
            <p:ph type="title"/>
          </p:nvPr>
        </p:nvSpPr>
        <p:spPr/>
        <p:txBody>
          <a:bodyPr/>
          <a:lstStyle/>
          <a:p>
            <a:r>
              <a:rPr lang="nl-NL" altLang="en-US">
                <a:solidFill>
                  <a:srgbClr val="0033CC"/>
                </a:solidFill>
                <a:latin typeface="Arial" panose="020B0604020202020204" pitchFamily="34" charset="0"/>
                <a:ea typeface="ＭＳ Ｐゴシック" panose="020B0600070205080204" pitchFamily="34" charset="-128"/>
              </a:rPr>
              <a:t>Het combineren van lijstelementen</a:t>
            </a:r>
            <a:endParaRPr lang="nl-NL" altLang="en-US">
              <a:latin typeface="Arial" panose="020B0604020202020204" pitchFamily="34" charset="0"/>
              <a:ea typeface="ＭＳ Ｐゴシック" panose="020B0600070205080204" pitchFamily="34" charset="-128"/>
            </a:endParaRPr>
          </a:p>
        </p:txBody>
      </p:sp>
      <p:sp>
        <p:nvSpPr>
          <p:cNvPr id="48131" name="Content Placeholder 2">
            <a:extLst>
              <a:ext uri="{FF2B5EF4-FFF2-40B4-BE49-F238E27FC236}">
                <a16:creationId xmlns:a16="http://schemas.microsoft.com/office/drawing/2014/main" id="{28C1ECE4-70AA-1846-82DB-232F2A932BE7}"/>
              </a:ext>
            </a:extLst>
          </p:cNvPr>
          <p:cNvSpPr>
            <a:spLocks noGrp="1"/>
          </p:cNvSpPr>
          <p:nvPr>
            <p:ph idx="1"/>
          </p:nvPr>
        </p:nvSpPr>
        <p:spPr>
          <a:xfrm>
            <a:off x="912813" y="1773238"/>
            <a:ext cx="8110537" cy="4191000"/>
          </a:xfrm>
        </p:spPr>
        <p:txBody>
          <a:bodyPr/>
          <a:lstStyle/>
          <a:p>
            <a:r>
              <a:rPr lang="nl-NL" altLang="en-US" sz="2800" dirty="0">
                <a:solidFill>
                  <a:srgbClr val="C00000"/>
                </a:solidFill>
                <a:latin typeface="Arial" panose="020B0604020202020204" pitchFamily="34" charset="0"/>
                <a:ea typeface="ＭＳ Ｐゴシック" panose="020B0600070205080204" pitchFamily="34" charset="-128"/>
              </a:rPr>
              <a:t>Berekenen van som van getallen</a:t>
            </a:r>
            <a:endParaRPr lang="nl-NL" altLang="en-US" sz="2800" dirty="0">
              <a:latin typeface="Arial" panose="020B0604020202020204" pitchFamily="34" charset="0"/>
              <a:ea typeface="ＭＳ Ｐゴシック" panose="020B0600070205080204" pitchFamily="34" charset="-128"/>
            </a:endParaRPr>
          </a:p>
          <a:p>
            <a:endParaRPr lang="nl-NL" altLang="en-US" sz="2800" dirty="0">
              <a:latin typeface="Arial" panose="020B0604020202020204" pitchFamily="34" charset="0"/>
              <a:ea typeface="ＭＳ Ｐゴシック" panose="020B0600070205080204" pitchFamily="34" charset="-128"/>
            </a:endParaRPr>
          </a:p>
          <a:p>
            <a:endParaRPr lang="nl-NL" altLang="en-US" sz="2800" dirty="0">
              <a:latin typeface="Arial" panose="020B0604020202020204" pitchFamily="34" charset="0"/>
              <a:ea typeface="ＭＳ Ｐゴシック" panose="020B0600070205080204" pitchFamily="34" charset="-128"/>
            </a:endParaRPr>
          </a:p>
          <a:p>
            <a:pPr>
              <a:buFont typeface="Wingdings" pitchFamily="2" charset="2"/>
              <a:buNone/>
            </a:pPr>
            <a:endParaRPr lang="nl-NL" altLang="en-US" sz="2800" dirty="0">
              <a:latin typeface="Arial" panose="020B0604020202020204" pitchFamily="34" charset="0"/>
              <a:ea typeface="ＭＳ Ｐゴシック" panose="020B0600070205080204" pitchFamily="34" charset="-128"/>
            </a:endParaRPr>
          </a:p>
          <a:p>
            <a:r>
              <a:rPr lang="nl-NL" altLang="en-US" sz="2800" dirty="0" err="1">
                <a:solidFill>
                  <a:srgbClr val="00B050"/>
                </a:solidFill>
                <a:latin typeface="Arial" panose="020B0604020202020204" pitchFamily="34" charset="0"/>
                <a:ea typeface="ＭＳ Ｐゴシック" panose="020B0600070205080204" pitchFamily="34" charset="-128"/>
              </a:rPr>
              <a:t>Concateneren</a:t>
            </a:r>
            <a:r>
              <a:rPr lang="nl-NL" altLang="en-US" sz="2800" dirty="0">
                <a:solidFill>
                  <a:srgbClr val="00B050"/>
                </a:solidFill>
                <a:latin typeface="Arial" panose="020B0604020202020204" pitchFamily="34" charset="0"/>
                <a:ea typeface="ＭＳ Ｐゴシック" panose="020B0600070205080204" pitchFamily="34" charset="-128"/>
              </a:rPr>
              <a:t> van strings</a:t>
            </a:r>
            <a:endParaRPr lang="nl-NL" altLang="en-US" sz="2800" dirty="0">
              <a:latin typeface="Arial" panose="020B0604020202020204" pitchFamily="34" charset="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0692FCA2-0DA4-8649-ADAA-08AB7E1916DF}"/>
              </a:ext>
            </a:extLst>
          </p:cNvPr>
          <p:cNvSpPr txBox="1">
            <a:spLocks/>
          </p:cNvSpPr>
          <p:nvPr/>
        </p:nvSpPr>
        <p:spPr bwMode="auto">
          <a:xfrm>
            <a:off x="684213" y="2492375"/>
            <a:ext cx="78486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result</a:t>
            </a:r>
            <a:r>
              <a:rPr lang="nl-NL" sz="2000" b="1" dirty="0">
                <a:latin typeface="Consolas" pitchFamily="49" charset="0"/>
                <a:cs typeface="Consolas" pitchFamily="49" charset="0"/>
              </a:rPr>
              <a:t> = 0.0</a:t>
            </a:r>
          </a:p>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element in </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a:t>
            </a:r>
            <a:r>
              <a:rPr lang="nl-NL" sz="2000" b="1" dirty="0" err="1">
                <a:solidFill>
                  <a:srgbClr val="C00000"/>
                </a:solidFill>
                <a:latin typeface="Consolas" pitchFamily="49" charset="0"/>
                <a:cs typeface="Consolas" pitchFamily="49" charset="0"/>
              </a:rPr>
              <a:t>result</a:t>
            </a:r>
            <a:r>
              <a:rPr lang="nl-NL" sz="2000" b="1" dirty="0">
                <a:solidFill>
                  <a:srgbClr val="C00000"/>
                </a:solidFill>
                <a:latin typeface="Consolas" pitchFamily="49" charset="0"/>
                <a:cs typeface="Consolas" pitchFamily="49" charset="0"/>
              </a:rPr>
              <a:t> = </a:t>
            </a:r>
            <a:r>
              <a:rPr lang="nl-NL" sz="2000" b="1" dirty="0" err="1">
                <a:solidFill>
                  <a:srgbClr val="C00000"/>
                </a:solidFill>
                <a:latin typeface="Consolas" pitchFamily="49" charset="0"/>
                <a:cs typeface="Consolas" pitchFamily="49" charset="0"/>
              </a:rPr>
              <a:t>result</a:t>
            </a:r>
            <a:r>
              <a:rPr lang="nl-NL" sz="2000" b="1" dirty="0">
                <a:solidFill>
                  <a:srgbClr val="C00000"/>
                </a:solidFill>
                <a:latin typeface="Consolas" pitchFamily="49" charset="0"/>
                <a:cs typeface="Consolas" pitchFamily="49" charset="0"/>
              </a:rPr>
              <a:t> + element</a:t>
            </a:r>
          </a:p>
        </p:txBody>
      </p:sp>
      <p:sp>
        <p:nvSpPr>
          <p:cNvPr id="7" name="Content Placeholder 2">
            <a:extLst>
              <a:ext uri="{FF2B5EF4-FFF2-40B4-BE49-F238E27FC236}">
                <a16:creationId xmlns:a16="http://schemas.microsoft.com/office/drawing/2014/main" id="{9C996AF1-315E-A54E-9A6C-5BEF0D89897E}"/>
              </a:ext>
            </a:extLst>
          </p:cNvPr>
          <p:cNvSpPr txBox="1">
            <a:spLocks/>
          </p:cNvSpPr>
          <p:nvPr/>
        </p:nvSpPr>
        <p:spPr bwMode="auto">
          <a:xfrm>
            <a:off x="827088" y="4800600"/>
            <a:ext cx="78486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result</a:t>
            </a:r>
            <a:r>
              <a:rPr lang="nl-NL" sz="2000" b="1" dirty="0">
                <a:latin typeface="Consolas" pitchFamily="49" charset="0"/>
                <a:cs typeface="Consolas" pitchFamily="49" charset="0"/>
              </a:rPr>
              <a:t> = ""</a:t>
            </a:r>
          </a:p>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element in </a:t>
            </a:r>
            <a:r>
              <a:rPr lang="nl-NL" sz="2000" b="1" dirty="0" err="1">
                <a:latin typeface="Consolas" pitchFamily="49" charset="0"/>
                <a:cs typeface="Consolas" pitchFamily="49" charset="0"/>
              </a:rPr>
              <a:t>names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a:t>
            </a:r>
            <a:r>
              <a:rPr lang="nl-NL" sz="2000" b="1" dirty="0" err="1">
                <a:solidFill>
                  <a:srgbClr val="00B050"/>
                </a:solidFill>
                <a:latin typeface="Consolas" pitchFamily="49" charset="0"/>
                <a:cs typeface="Consolas" pitchFamily="49" charset="0"/>
              </a:rPr>
              <a:t>result</a:t>
            </a:r>
            <a:r>
              <a:rPr lang="nl-NL" sz="2000" b="1" dirty="0">
                <a:solidFill>
                  <a:srgbClr val="00B050"/>
                </a:solidFill>
                <a:latin typeface="Consolas" pitchFamily="49" charset="0"/>
                <a:cs typeface="Consolas" pitchFamily="49" charset="0"/>
              </a:rPr>
              <a:t> = </a:t>
            </a:r>
            <a:r>
              <a:rPr lang="nl-NL" sz="2000" b="1" dirty="0" err="1">
                <a:solidFill>
                  <a:srgbClr val="00B050"/>
                </a:solidFill>
                <a:latin typeface="Consolas" pitchFamily="49" charset="0"/>
                <a:cs typeface="Consolas" pitchFamily="49" charset="0"/>
              </a:rPr>
              <a:t>result</a:t>
            </a:r>
            <a:r>
              <a:rPr lang="nl-NL" sz="2000" b="1" dirty="0">
                <a:solidFill>
                  <a:srgbClr val="00B050"/>
                </a:solidFill>
                <a:latin typeface="Consolas" pitchFamily="49" charset="0"/>
                <a:cs typeface="Consolas" pitchFamily="49" charset="0"/>
              </a:rPr>
              <a:t> + element</a:t>
            </a:r>
          </a:p>
        </p:txBody>
      </p:sp>
      <p:sp>
        <p:nvSpPr>
          <p:cNvPr id="54277" name="Slide Number Placeholder 3">
            <a:extLst>
              <a:ext uri="{FF2B5EF4-FFF2-40B4-BE49-F238E27FC236}">
                <a16:creationId xmlns:a16="http://schemas.microsoft.com/office/drawing/2014/main" id="{0082C0BE-2EB7-DD43-B8ED-909EBFC607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AACECBB-4D52-3F4C-A0DF-BFDE3FFF2D7E}" type="slidenum">
              <a:rPr lang="nl-NL" altLang="en-US">
                <a:latin typeface="Helvetica" pitchFamily="2" charset="0"/>
              </a:rPr>
              <a:pPr/>
              <a:t>32</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5B204031-AAF2-B348-9EF0-CE429D4A1A66}"/>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Wat is de output?</a:t>
            </a:r>
          </a:p>
        </p:txBody>
      </p:sp>
      <p:sp>
        <p:nvSpPr>
          <p:cNvPr id="6" name="Content Placeholder 2">
            <a:extLst>
              <a:ext uri="{FF2B5EF4-FFF2-40B4-BE49-F238E27FC236}">
                <a16:creationId xmlns:a16="http://schemas.microsoft.com/office/drawing/2014/main" id="{59B6F2E7-197E-BE40-8602-B91AE5313AD8}"/>
              </a:ext>
            </a:extLst>
          </p:cNvPr>
          <p:cNvSpPr txBox="1">
            <a:spLocks/>
          </p:cNvSpPr>
          <p:nvPr/>
        </p:nvSpPr>
        <p:spPr bwMode="auto">
          <a:xfrm>
            <a:off x="827088" y="4645412"/>
            <a:ext cx="7848600" cy="1828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i in range(</a:t>
            </a:r>
            <a:r>
              <a:rPr lang="nl-NL" sz="2000" b="1" dirty="0" err="1">
                <a:latin typeface="Consolas" pitchFamily="49" charset="0"/>
                <a:cs typeface="Consolas" pitchFamily="49" charset="0"/>
              </a:rPr>
              <a:t>len</a:t>
            </a:r>
            <a:r>
              <a:rPr lang="nl-NL" sz="2000" b="1" dirty="0">
                <a:latin typeface="Consolas" pitchFamily="49" charset="0"/>
                <a:cs typeface="Consolas" pitchFamily="49" charset="0"/>
              </a:rPr>
              <a:t>(</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i &gt; 0 :</a:t>
            </a:r>
          </a:p>
          <a:p>
            <a:pPr>
              <a:defRPr/>
            </a:pPr>
            <a:r>
              <a:rPr lang="nl-NL" sz="2000" b="1" dirty="0">
                <a:solidFill>
                  <a:srgbClr val="0033CC"/>
                </a:solidFill>
                <a:latin typeface="Consolas" pitchFamily="49" charset="0"/>
                <a:cs typeface="Consolas" pitchFamily="49" charset="0"/>
              </a:rPr>
              <a:t>        print(" | ", end="")</a:t>
            </a:r>
          </a:p>
          <a:p>
            <a:pPr>
              <a:defRPr/>
            </a:pPr>
            <a:r>
              <a:rPr lang="nl-NL" sz="2000" b="1" dirty="0">
                <a:latin typeface="Consolas" pitchFamily="49" charset="0"/>
                <a:cs typeface="Consolas" pitchFamily="49" charset="0"/>
              </a:rPr>
              <a:t>    print(</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[i], end="")</a:t>
            </a:r>
          </a:p>
          <a:p>
            <a:pPr>
              <a:defRPr/>
            </a:pPr>
            <a:r>
              <a:rPr lang="nl-NL" sz="2000" b="1" dirty="0">
                <a:latin typeface="Consolas" pitchFamily="49" charset="0"/>
                <a:cs typeface="Consolas" pitchFamily="49" charset="0"/>
              </a:rPr>
              <a:t>print()</a:t>
            </a:r>
          </a:p>
        </p:txBody>
      </p:sp>
      <p:sp>
        <p:nvSpPr>
          <p:cNvPr id="8" name="Content Placeholder 2">
            <a:extLst>
              <a:ext uri="{FF2B5EF4-FFF2-40B4-BE49-F238E27FC236}">
                <a16:creationId xmlns:a16="http://schemas.microsoft.com/office/drawing/2014/main" id="{E0013861-6786-7642-AAE8-A2E7225D1AC7}"/>
              </a:ext>
            </a:extLst>
          </p:cNvPr>
          <p:cNvSpPr txBox="1">
            <a:spLocks/>
          </p:cNvSpPr>
          <p:nvPr/>
        </p:nvSpPr>
        <p:spPr bwMode="auto">
          <a:xfrm>
            <a:off x="827088" y="2852738"/>
            <a:ext cx="78486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i in range(</a:t>
            </a:r>
            <a:r>
              <a:rPr lang="nl-NL" sz="2000" b="1" dirty="0" err="1">
                <a:latin typeface="Consolas" pitchFamily="49" charset="0"/>
                <a:cs typeface="Consolas" pitchFamily="49" charset="0"/>
              </a:rPr>
              <a:t>len</a:t>
            </a:r>
            <a:r>
              <a:rPr lang="nl-NL" sz="2000" b="1" dirty="0">
                <a:latin typeface="Consolas" pitchFamily="49" charset="0"/>
                <a:cs typeface="Consolas" pitchFamily="49" charset="0"/>
              </a:rPr>
              <a:t>(</a:t>
            </a:r>
            <a:r>
              <a:rPr lang="nl-NL" sz="2000" b="1" dirty="0" err="1">
                <a:latin typeface="Consolas" pitchFamily="49" charset="0"/>
                <a:cs typeface="Consolas" pitchFamily="49" charset="0"/>
              </a:rPr>
              <a:t>names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i &gt; 0 :</a:t>
            </a:r>
          </a:p>
          <a:p>
            <a:pPr>
              <a:defRPr/>
            </a:pPr>
            <a:r>
              <a:rPr lang="nl-NL" sz="2000" b="1" dirty="0">
                <a:solidFill>
                  <a:srgbClr val="0033CC"/>
                </a:solidFill>
                <a:latin typeface="Consolas" pitchFamily="49" charset="0"/>
                <a:cs typeface="Consolas" pitchFamily="49" charset="0"/>
              </a:rPr>
              <a:t>        </a:t>
            </a:r>
            <a:r>
              <a:rPr lang="nl-NL" sz="2000" b="1" dirty="0" err="1">
                <a:solidFill>
                  <a:srgbClr val="0033CC"/>
                </a:solidFill>
                <a:latin typeface="Consolas" pitchFamily="49" charset="0"/>
                <a:cs typeface="Consolas" pitchFamily="49" charset="0"/>
              </a:rPr>
              <a:t>result</a:t>
            </a:r>
            <a:r>
              <a:rPr lang="nl-NL" sz="2000" b="1" dirty="0">
                <a:solidFill>
                  <a:srgbClr val="0033CC"/>
                </a:solidFill>
                <a:latin typeface="Consolas" pitchFamily="49" charset="0"/>
                <a:cs typeface="Consolas" pitchFamily="49" charset="0"/>
              </a:rPr>
              <a:t> = </a:t>
            </a:r>
            <a:r>
              <a:rPr lang="nl-NL" sz="2000" b="1" dirty="0" err="1">
                <a:solidFill>
                  <a:srgbClr val="0033CC"/>
                </a:solidFill>
                <a:latin typeface="Consolas" pitchFamily="49" charset="0"/>
                <a:cs typeface="Consolas" pitchFamily="49" charset="0"/>
              </a:rPr>
              <a:t>result</a:t>
            </a:r>
            <a:r>
              <a:rPr lang="nl-NL" sz="2000" b="1" dirty="0">
                <a:solidFill>
                  <a:srgbClr val="0033CC"/>
                </a:solidFill>
                <a:latin typeface="Consolas" pitchFamily="49" charset="0"/>
                <a:cs typeface="Consolas" pitchFamily="49" charset="0"/>
              </a:rPr>
              <a:t> + ",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result</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result</a:t>
            </a:r>
            <a:r>
              <a:rPr lang="nl-NL" sz="2000" b="1" dirty="0">
                <a:latin typeface="Consolas" pitchFamily="49" charset="0"/>
                <a:cs typeface="Consolas" pitchFamily="49" charset="0"/>
              </a:rPr>
              <a:t> + </a:t>
            </a:r>
            <a:r>
              <a:rPr lang="nl-NL" sz="2000" b="1" dirty="0" err="1">
                <a:latin typeface="Consolas" pitchFamily="49" charset="0"/>
                <a:cs typeface="Consolas" pitchFamily="49" charset="0"/>
              </a:rPr>
              <a:t>names</a:t>
            </a:r>
            <a:r>
              <a:rPr lang="nl-NL" sz="2000" b="1" dirty="0">
                <a:latin typeface="Consolas" pitchFamily="49" charset="0"/>
                <a:cs typeface="Consolas" pitchFamily="49" charset="0"/>
              </a:rPr>
              <a:t>[i]</a:t>
            </a:r>
          </a:p>
        </p:txBody>
      </p:sp>
      <p:sp>
        <p:nvSpPr>
          <p:cNvPr id="55301" name="TextBox 1">
            <a:extLst>
              <a:ext uri="{FF2B5EF4-FFF2-40B4-BE49-F238E27FC236}">
                <a16:creationId xmlns:a16="http://schemas.microsoft.com/office/drawing/2014/main" id="{BFA6600F-D72B-394C-864A-979A903718D2}"/>
              </a:ext>
            </a:extLst>
          </p:cNvPr>
          <p:cNvSpPr txBox="1">
            <a:spLocks noChangeArrowheads="1"/>
          </p:cNvSpPr>
          <p:nvPr/>
        </p:nvSpPr>
        <p:spPr bwMode="auto">
          <a:xfrm>
            <a:off x="539750" y="1806575"/>
            <a:ext cx="8148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2400"/>
              <a:t>Doel = weergeven van elementen van een lijst gescheiden </a:t>
            </a:r>
          </a:p>
          <a:p>
            <a:r>
              <a:rPr lang="nl-NL" altLang="en-US" sz="2400"/>
              <a:t>door een separator</a:t>
            </a:r>
          </a:p>
        </p:txBody>
      </p:sp>
      <p:sp>
        <p:nvSpPr>
          <p:cNvPr id="2" name="Slide Number Placeholder 1">
            <a:extLst>
              <a:ext uri="{FF2B5EF4-FFF2-40B4-BE49-F238E27FC236}">
                <a16:creationId xmlns:a16="http://schemas.microsoft.com/office/drawing/2014/main" id="{F2213448-7D19-5543-AB3D-406D4C0EDC4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B784B2A4-1A40-1246-B53D-24068EE555E1}" type="slidenum">
              <a:rPr lang="nl-NL" altLang="en-US">
                <a:latin typeface="Helvetica" pitchFamily="2" charset="0"/>
              </a:rPr>
              <a:pPr/>
              <a:t>33</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9BAE41FB-8722-1C47-AB5B-797E607C47C8}"/>
              </a:ext>
            </a:extLst>
          </p:cNvPr>
          <p:cNvSpPr>
            <a:spLocks noGrp="1"/>
          </p:cNvSpPr>
          <p:nvPr>
            <p:ph type="title"/>
          </p:nvPr>
        </p:nvSpPr>
        <p:spPr/>
        <p:txBody>
          <a:bodyPr/>
          <a:lstStyle/>
          <a:p>
            <a:r>
              <a:rPr lang="en-US" altLang="en-US">
                <a:solidFill>
                  <a:srgbClr val="0033CC"/>
                </a:solidFill>
                <a:latin typeface="Arial" panose="020B0604020202020204" pitchFamily="34" charset="0"/>
                <a:ea typeface="ＭＳ Ｐゴシック" panose="020B0600070205080204" pitchFamily="34" charset="-128"/>
              </a:rPr>
              <a:t>Maximum</a:t>
            </a:r>
            <a:r>
              <a:rPr lang="en-US" altLang="en-US">
                <a:latin typeface="Arial" panose="020B0604020202020204" pitchFamily="34" charset="0"/>
                <a:ea typeface="ＭＳ Ｐゴシック" panose="020B0600070205080204" pitchFamily="34" charset="-128"/>
              </a:rPr>
              <a:t> en minimum</a:t>
            </a:r>
          </a:p>
        </p:txBody>
      </p:sp>
      <p:sp>
        <p:nvSpPr>
          <p:cNvPr id="6" name="Content Placeholder 2">
            <a:extLst>
              <a:ext uri="{FF2B5EF4-FFF2-40B4-BE49-F238E27FC236}">
                <a16:creationId xmlns:a16="http://schemas.microsoft.com/office/drawing/2014/main" id="{9AE1C397-47AB-8449-A2E5-0CB188CF71E3}"/>
              </a:ext>
            </a:extLst>
          </p:cNvPr>
          <p:cNvSpPr txBox="1">
            <a:spLocks/>
          </p:cNvSpPr>
          <p:nvPr/>
        </p:nvSpPr>
        <p:spPr bwMode="auto">
          <a:xfrm>
            <a:off x="755650" y="2349500"/>
            <a:ext cx="78486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b="1" dirty="0">
                <a:solidFill>
                  <a:srgbClr val="0033CC"/>
                </a:solidFill>
                <a:latin typeface="Consolas" pitchFamily="49" charset="0"/>
                <a:cs typeface="Consolas" pitchFamily="49" charset="0"/>
              </a:rPr>
              <a:t>largest = values[0]</a:t>
            </a:r>
          </a:p>
          <a:p>
            <a:pPr>
              <a:defRPr/>
            </a:pPr>
            <a:r>
              <a:rPr lang="en-US" sz="2000" b="1" dirty="0">
                <a:latin typeface="Consolas" pitchFamily="49" charset="0"/>
                <a:cs typeface="Consolas" pitchFamily="49" charset="0"/>
              </a:rPr>
              <a:t>for i in range(1, len(values)) :</a:t>
            </a:r>
          </a:p>
          <a:p>
            <a:pPr>
              <a:defRPr/>
            </a:pPr>
            <a:r>
              <a:rPr lang="en-US" sz="2000" b="1" dirty="0">
                <a:latin typeface="Consolas" pitchFamily="49" charset="0"/>
                <a:cs typeface="Consolas" pitchFamily="49" charset="0"/>
              </a:rPr>
              <a:t>    if values[i] &gt; largest :</a:t>
            </a:r>
          </a:p>
          <a:p>
            <a:pPr>
              <a:defRPr/>
            </a:pPr>
            <a:r>
              <a:rPr lang="en-US" sz="2000" b="1" dirty="0">
                <a:solidFill>
                  <a:srgbClr val="0033CC"/>
                </a:solidFill>
                <a:latin typeface="Consolas" pitchFamily="49" charset="0"/>
                <a:cs typeface="Consolas" pitchFamily="49" charset="0"/>
              </a:rPr>
              <a:t>        largest = values[i]</a:t>
            </a:r>
          </a:p>
        </p:txBody>
      </p:sp>
      <p:sp>
        <p:nvSpPr>
          <p:cNvPr id="59396" name="TextBox 2">
            <a:extLst>
              <a:ext uri="{FF2B5EF4-FFF2-40B4-BE49-F238E27FC236}">
                <a16:creationId xmlns:a16="http://schemas.microsoft.com/office/drawing/2014/main" id="{4D9922FE-4DCD-6C48-9048-EC3169904704}"/>
              </a:ext>
            </a:extLst>
          </p:cNvPr>
          <p:cNvSpPr txBox="1">
            <a:spLocks noChangeArrowheads="1"/>
          </p:cNvSpPr>
          <p:nvPr/>
        </p:nvSpPr>
        <p:spPr bwMode="auto">
          <a:xfrm>
            <a:off x="755650" y="4581525"/>
            <a:ext cx="168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en-US" altLang="en-US" sz="2400"/>
              <a:t>Minimum ? </a:t>
            </a:r>
          </a:p>
        </p:txBody>
      </p:sp>
      <p:sp>
        <p:nvSpPr>
          <p:cNvPr id="56324" name="Slide Number Placeholder 2">
            <a:extLst>
              <a:ext uri="{FF2B5EF4-FFF2-40B4-BE49-F238E27FC236}">
                <a16:creationId xmlns:a16="http://schemas.microsoft.com/office/drawing/2014/main" id="{5870FC05-7AB9-2C43-8B10-D806D3C948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6E118B73-A6C2-5B4B-ABB5-EC054180A3AB}" type="slidenum">
              <a:rPr lang="en-US" altLang="en-US">
                <a:latin typeface="Helvetica" pitchFamily="2" charset="0"/>
              </a:rPr>
              <a:pPr/>
              <a:t>34</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93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1549E6D2-E5BA-4046-AFC3-7B5132D5449B}"/>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Lineair zoeken</a:t>
            </a:r>
          </a:p>
        </p:txBody>
      </p:sp>
      <p:sp>
        <p:nvSpPr>
          <p:cNvPr id="6" name="Content Placeholder 2">
            <a:extLst>
              <a:ext uri="{FF2B5EF4-FFF2-40B4-BE49-F238E27FC236}">
                <a16:creationId xmlns:a16="http://schemas.microsoft.com/office/drawing/2014/main" id="{CA3DF97D-A130-F94B-9F9C-6A29EC0505BA}"/>
              </a:ext>
            </a:extLst>
          </p:cNvPr>
          <p:cNvSpPr txBox="1">
            <a:spLocks/>
          </p:cNvSpPr>
          <p:nvPr/>
        </p:nvSpPr>
        <p:spPr bwMode="auto">
          <a:xfrm>
            <a:off x="414338" y="2060575"/>
            <a:ext cx="6102350" cy="3962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a:latin typeface="Consolas" pitchFamily="49" charset="0"/>
                <a:cs typeface="Consolas" pitchFamily="49" charset="0"/>
              </a:rPr>
              <a:t>limit = 100</a:t>
            </a:r>
          </a:p>
          <a:p>
            <a:pPr>
              <a:defRPr/>
            </a:pPr>
            <a:r>
              <a:rPr lang="nl-NL" sz="2000" b="1" dirty="0">
                <a:latin typeface="Consolas" pitchFamily="49" charset="0"/>
                <a:cs typeface="Consolas" pitchFamily="49" charset="0"/>
              </a:rPr>
              <a:t>pos = 0</a:t>
            </a:r>
          </a:p>
          <a:p>
            <a:pPr>
              <a:defRPr/>
            </a:pPr>
            <a:r>
              <a:rPr lang="nl-NL" sz="2000" b="1" dirty="0">
                <a:solidFill>
                  <a:srgbClr val="0033CC"/>
                </a:solidFill>
                <a:latin typeface="Consolas" pitchFamily="49" charset="0"/>
                <a:cs typeface="Consolas" pitchFamily="49" charset="0"/>
              </a:rPr>
              <a:t>found = </a:t>
            </a:r>
            <a:r>
              <a:rPr lang="nl-NL" sz="2000" b="1" dirty="0" err="1">
                <a:solidFill>
                  <a:srgbClr val="0033CC"/>
                </a:solidFill>
                <a:latin typeface="Consolas" pitchFamily="49" charset="0"/>
                <a:cs typeface="Consolas" pitchFamily="49" charset="0"/>
              </a:rPr>
              <a:t>False</a:t>
            </a:r>
            <a:endParaRPr lang="nl-NL" sz="2000" b="1" dirty="0">
              <a:solidFill>
                <a:srgbClr val="0033CC"/>
              </a:solidFill>
              <a:latin typeface="Consolas" pitchFamily="49" charset="0"/>
              <a:cs typeface="Consolas" pitchFamily="49" charset="0"/>
            </a:endParaRPr>
          </a:p>
          <a:p>
            <a:pPr>
              <a:defRPr/>
            </a:pPr>
            <a:r>
              <a:rPr lang="nl-NL" sz="2000" b="1" dirty="0" err="1">
                <a:latin typeface="Consolas" pitchFamily="49" charset="0"/>
                <a:cs typeface="Consolas" pitchFamily="49" charset="0"/>
              </a:rPr>
              <a:t>while</a:t>
            </a:r>
            <a:r>
              <a:rPr lang="nl-NL" sz="2000" b="1" dirty="0">
                <a:latin typeface="Consolas" pitchFamily="49" charset="0"/>
                <a:cs typeface="Consolas" pitchFamily="49" charset="0"/>
              </a:rPr>
              <a:t> pos &lt; </a:t>
            </a:r>
            <a:r>
              <a:rPr lang="nl-NL" sz="2000" b="1" dirty="0" err="1">
                <a:latin typeface="Consolas" pitchFamily="49" charset="0"/>
                <a:cs typeface="Consolas" pitchFamily="49" charset="0"/>
              </a:rPr>
              <a:t>len</a:t>
            </a:r>
            <a:r>
              <a:rPr lang="nl-NL" sz="2000" b="1" dirty="0">
                <a:latin typeface="Consolas" pitchFamily="49" charset="0"/>
                <a:cs typeface="Consolas" pitchFamily="49" charset="0"/>
              </a:rPr>
              <a:t>(</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and</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not</a:t>
            </a:r>
            <a:r>
              <a:rPr lang="nl-NL" sz="2000" b="1" dirty="0">
                <a:latin typeface="Consolas" pitchFamily="49" charset="0"/>
                <a:cs typeface="Consolas" pitchFamily="49" charset="0"/>
              </a:rPr>
              <a:t> found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[pos] &gt; limit :</a:t>
            </a:r>
          </a:p>
          <a:p>
            <a:pPr>
              <a:defRPr/>
            </a:pPr>
            <a:r>
              <a:rPr lang="nl-NL" sz="2000" b="1" dirty="0">
                <a:solidFill>
                  <a:srgbClr val="0033CC"/>
                </a:solidFill>
                <a:latin typeface="Consolas" pitchFamily="49" charset="0"/>
                <a:cs typeface="Consolas" pitchFamily="49" charset="0"/>
              </a:rPr>
              <a:t>        found = True</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else</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pos = pos + 1</a:t>
            </a:r>
          </a:p>
          <a:p>
            <a:pPr>
              <a:defRPr/>
            </a:pP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a:t>
            </a:r>
            <a:r>
              <a:rPr lang="nl-NL" sz="2000" b="1" dirty="0">
                <a:solidFill>
                  <a:srgbClr val="0033CC"/>
                </a:solidFill>
                <a:latin typeface="Consolas" pitchFamily="49" charset="0"/>
                <a:cs typeface="Consolas" pitchFamily="49" charset="0"/>
              </a:rPr>
              <a:t>found</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print("Found at </a:t>
            </a:r>
            <a:r>
              <a:rPr lang="nl-NL" sz="2000" b="1" dirty="0" err="1">
                <a:latin typeface="Consolas" pitchFamily="49" charset="0"/>
                <a:cs typeface="Consolas" pitchFamily="49" charset="0"/>
              </a:rPr>
              <a:t>position</a:t>
            </a:r>
            <a:r>
              <a:rPr lang="nl-NL" sz="2000" b="1" dirty="0">
                <a:latin typeface="Consolas" pitchFamily="49" charset="0"/>
                <a:cs typeface="Consolas" pitchFamily="49" charset="0"/>
              </a:rPr>
              <a:t>:", pos)</a:t>
            </a:r>
          </a:p>
          <a:p>
            <a:pPr>
              <a:defRPr/>
            </a:pPr>
            <a:r>
              <a:rPr lang="nl-NL" sz="2000" b="1" dirty="0" err="1">
                <a:latin typeface="Consolas" pitchFamily="49" charset="0"/>
                <a:cs typeface="Consolas" pitchFamily="49" charset="0"/>
              </a:rPr>
              <a:t>else</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print("</a:t>
            </a:r>
            <a:r>
              <a:rPr lang="nl-NL" sz="2000" b="1" dirty="0" err="1">
                <a:latin typeface="Consolas" pitchFamily="49" charset="0"/>
                <a:cs typeface="Consolas" pitchFamily="49" charset="0"/>
              </a:rPr>
              <a:t>Not</a:t>
            </a:r>
            <a:r>
              <a:rPr lang="nl-NL" sz="2000" b="1" dirty="0">
                <a:latin typeface="Consolas" pitchFamily="49" charset="0"/>
                <a:cs typeface="Consolas" pitchFamily="49" charset="0"/>
              </a:rPr>
              <a:t> found")</a:t>
            </a:r>
          </a:p>
        </p:txBody>
      </p:sp>
      <p:sp>
        <p:nvSpPr>
          <p:cNvPr id="57348" name="TextBox 6">
            <a:extLst>
              <a:ext uri="{FF2B5EF4-FFF2-40B4-BE49-F238E27FC236}">
                <a16:creationId xmlns:a16="http://schemas.microsoft.com/office/drawing/2014/main" id="{1C022129-46C4-544C-976F-19526F23CB48}"/>
              </a:ext>
            </a:extLst>
          </p:cNvPr>
          <p:cNvSpPr txBox="1">
            <a:spLocks noChangeArrowheads="1"/>
          </p:cNvSpPr>
          <p:nvPr/>
        </p:nvSpPr>
        <p:spPr bwMode="auto">
          <a:xfrm>
            <a:off x="6659563" y="3644900"/>
            <a:ext cx="2079625" cy="255454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2000" dirty="0"/>
              <a:t>Een lineair zoekalgoritme</a:t>
            </a:r>
          </a:p>
          <a:p>
            <a:r>
              <a:rPr lang="nl-NL" altLang="en-US" sz="2000" dirty="0"/>
              <a:t>Inspecteert de elementen n een sequentie eventueel tot een match gevonden is…</a:t>
            </a:r>
          </a:p>
        </p:txBody>
      </p:sp>
      <p:sp>
        <p:nvSpPr>
          <p:cNvPr id="2" name="Slide Number Placeholder 1">
            <a:extLst>
              <a:ext uri="{FF2B5EF4-FFF2-40B4-BE49-F238E27FC236}">
                <a16:creationId xmlns:a16="http://schemas.microsoft.com/office/drawing/2014/main" id="{6E4A0531-AC29-E541-95C0-9811F92562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D0E28C71-21BC-1044-A747-154ADBFF1BF8}" type="slidenum">
              <a:rPr lang="nl-NL" altLang="en-US">
                <a:latin typeface="Helvetica" pitchFamily="2" charset="0"/>
              </a:rPr>
              <a:pPr/>
              <a:t>35</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73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699FFC50-F753-274C-A1C8-E844EDCD47BF}"/>
              </a:ext>
            </a:extLst>
          </p:cNvPr>
          <p:cNvSpPr>
            <a:spLocks noGrp="1"/>
          </p:cNvSpPr>
          <p:nvPr>
            <p:ph type="title"/>
          </p:nvPr>
        </p:nvSpPr>
        <p:spPr/>
        <p:txBody>
          <a:bodyPr/>
          <a:lstStyle/>
          <a:p>
            <a:r>
              <a:rPr lang="nl-NL" altLang="en-US" sz="3200">
                <a:solidFill>
                  <a:srgbClr val="0033CC"/>
                </a:solidFill>
                <a:latin typeface="Arial" panose="020B0604020202020204" pitchFamily="34" charset="0"/>
                <a:ea typeface="ＭＳ Ｐゴシック" panose="020B0600070205080204" pitchFamily="34" charset="-128"/>
              </a:rPr>
              <a:t>Het verzamelen </a:t>
            </a:r>
            <a:r>
              <a:rPr lang="nl-NL" altLang="en-US" sz="3200">
                <a:latin typeface="Arial" panose="020B0604020202020204" pitchFamily="34" charset="0"/>
                <a:ea typeface="ＭＳ Ｐゴシック" panose="020B0600070205080204" pitchFamily="34" charset="-128"/>
              </a:rPr>
              <a:t>en </a:t>
            </a:r>
            <a:r>
              <a:rPr lang="nl-NL" altLang="en-US" sz="3200">
                <a:solidFill>
                  <a:srgbClr val="00B050"/>
                </a:solidFill>
                <a:latin typeface="Arial" panose="020B0604020202020204" pitchFamily="34" charset="0"/>
                <a:ea typeface="ＭＳ Ｐゴシック" panose="020B0600070205080204" pitchFamily="34" charset="-128"/>
              </a:rPr>
              <a:t>tellen </a:t>
            </a:r>
            <a:r>
              <a:rPr lang="nl-NL" altLang="en-US" sz="3200">
                <a:latin typeface="Arial" panose="020B0604020202020204" pitchFamily="34" charset="0"/>
                <a:ea typeface="ＭＳ Ｐゴシック" panose="020B0600070205080204" pitchFamily="34" charset="-128"/>
              </a:rPr>
              <a:t>van de gevonden overeenkomsten</a:t>
            </a:r>
          </a:p>
        </p:txBody>
      </p:sp>
      <p:sp>
        <p:nvSpPr>
          <p:cNvPr id="6" name="Content Placeholder 2">
            <a:extLst>
              <a:ext uri="{FF2B5EF4-FFF2-40B4-BE49-F238E27FC236}">
                <a16:creationId xmlns:a16="http://schemas.microsoft.com/office/drawing/2014/main" id="{E622BEA9-5441-1F46-86DD-3BB46902E1E4}"/>
              </a:ext>
            </a:extLst>
          </p:cNvPr>
          <p:cNvSpPr txBox="1">
            <a:spLocks/>
          </p:cNvSpPr>
          <p:nvPr/>
        </p:nvSpPr>
        <p:spPr bwMode="auto">
          <a:xfrm>
            <a:off x="1042988" y="1989138"/>
            <a:ext cx="5562600" cy="1785937"/>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a:latin typeface="Consolas" pitchFamily="49" charset="0"/>
                <a:cs typeface="Consolas" pitchFamily="49" charset="0"/>
              </a:rPr>
              <a:t>limit = 100</a:t>
            </a:r>
          </a:p>
          <a:p>
            <a:pPr>
              <a:defRPr/>
            </a:pPr>
            <a:r>
              <a:rPr lang="nl-NL" sz="2000" b="1" dirty="0" err="1">
                <a:solidFill>
                  <a:srgbClr val="0033CC"/>
                </a:solidFill>
                <a:latin typeface="Consolas" pitchFamily="49" charset="0"/>
                <a:cs typeface="Consolas" pitchFamily="49" charset="0"/>
              </a:rPr>
              <a:t>result</a:t>
            </a:r>
            <a:r>
              <a:rPr lang="nl-NL" sz="2000" b="1" dirty="0">
                <a:solidFill>
                  <a:srgbClr val="0033CC"/>
                </a:solidFill>
                <a:latin typeface="Consolas" pitchFamily="49" charset="0"/>
                <a:cs typeface="Consolas" pitchFamily="49" charset="0"/>
              </a:rPr>
              <a:t> = []</a:t>
            </a:r>
          </a:p>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element in </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(element &gt; limit) :</a:t>
            </a:r>
          </a:p>
          <a:p>
            <a:pPr>
              <a:defRPr/>
            </a:pPr>
            <a:r>
              <a:rPr lang="nl-NL" sz="2000" b="1" dirty="0">
                <a:latin typeface="Consolas" pitchFamily="49" charset="0"/>
                <a:cs typeface="Consolas" pitchFamily="49" charset="0"/>
              </a:rPr>
              <a:t>        </a:t>
            </a:r>
            <a:r>
              <a:rPr lang="nl-NL" sz="2000" b="1" dirty="0" err="1">
                <a:solidFill>
                  <a:srgbClr val="0033CC"/>
                </a:solidFill>
                <a:latin typeface="Consolas" pitchFamily="49" charset="0"/>
                <a:cs typeface="Consolas" pitchFamily="49" charset="0"/>
              </a:rPr>
              <a:t>result.append</a:t>
            </a:r>
            <a:r>
              <a:rPr lang="nl-NL" sz="2000" b="1" dirty="0">
                <a:solidFill>
                  <a:srgbClr val="0033CC"/>
                </a:solidFill>
                <a:latin typeface="Consolas" pitchFamily="49" charset="0"/>
                <a:cs typeface="Consolas" pitchFamily="49" charset="0"/>
              </a:rPr>
              <a:t>(element)</a:t>
            </a:r>
          </a:p>
        </p:txBody>
      </p:sp>
      <p:sp>
        <p:nvSpPr>
          <p:cNvPr id="7" name="Content Placeholder 2">
            <a:extLst>
              <a:ext uri="{FF2B5EF4-FFF2-40B4-BE49-F238E27FC236}">
                <a16:creationId xmlns:a16="http://schemas.microsoft.com/office/drawing/2014/main" id="{63FF3822-56F1-AE4B-86A9-6200112839D6}"/>
              </a:ext>
            </a:extLst>
          </p:cNvPr>
          <p:cNvSpPr txBox="1">
            <a:spLocks/>
          </p:cNvSpPr>
          <p:nvPr/>
        </p:nvSpPr>
        <p:spPr bwMode="auto">
          <a:xfrm>
            <a:off x="1169988" y="4419600"/>
            <a:ext cx="5562600" cy="17859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a:latin typeface="Consolas" pitchFamily="49" charset="0"/>
                <a:cs typeface="Consolas" pitchFamily="49" charset="0"/>
              </a:rPr>
              <a:t>limit = 100</a:t>
            </a:r>
          </a:p>
          <a:p>
            <a:pPr>
              <a:defRPr/>
            </a:pPr>
            <a:r>
              <a:rPr lang="nl-NL" sz="2000" b="1" dirty="0">
                <a:solidFill>
                  <a:srgbClr val="00B050"/>
                </a:solidFill>
                <a:latin typeface="Consolas" pitchFamily="49" charset="0"/>
                <a:cs typeface="Consolas" pitchFamily="49" charset="0"/>
              </a:rPr>
              <a:t>counter = 0</a:t>
            </a:r>
          </a:p>
          <a:p>
            <a:pPr>
              <a:defRPr/>
            </a:pPr>
            <a:r>
              <a:rPr lang="nl-NL" sz="2000" b="1" dirty="0" err="1">
                <a:latin typeface="Consolas" pitchFamily="49" charset="0"/>
                <a:cs typeface="Consolas" pitchFamily="49" charset="0"/>
              </a:rPr>
              <a:t>for</a:t>
            </a:r>
            <a:r>
              <a:rPr lang="nl-NL" sz="2000" b="1" dirty="0">
                <a:latin typeface="Consolas" pitchFamily="49" charset="0"/>
                <a:cs typeface="Consolas" pitchFamily="49" charset="0"/>
              </a:rPr>
              <a:t> element in </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(element &gt; limit) :</a:t>
            </a:r>
          </a:p>
          <a:p>
            <a:pPr>
              <a:defRPr/>
            </a:pPr>
            <a:r>
              <a:rPr lang="nl-NL" sz="2000" b="1" dirty="0">
                <a:latin typeface="Consolas" pitchFamily="49" charset="0"/>
                <a:cs typeface="Consolas" pitchFamily="49" charset="0"/>
              </a:rPr>
              <a:t>        </a:t>
            </a:r>
            <a:r>
              <a:rPr lang="nl-NL" sz="2000" b="1" dirty="0">
                <a:solidFill>
                  <a:srgbClr val="00B050"/>
                </a:solidFill>
                <a:latin typeface="Consolas" pitchFamily="49" charset="0"/>
                <a:cs typeface="Consolas" pitchFamily="49" charset="0"/>
              </a:rPr>
              <a:t>counter = counter + 1</a:t>
            </a:r>
          </a:p>
        </p:txBody>
      </p:sp>
      <p:sp>
        <p:nvSpPr>
          <p:cNvPr id="59396" name="Slide Number Placeholder 1">
            <a:extLst>
              <a:ext uri="{FF2B5EF4-FFF2-40B4-BE49-F238E27FC236}">
                <a16:creationId xmlns:a16="http://schemas.microsoft.com/office/drawing/2014/main" id="{26087701-AA22-094C-ABED-9A368E8472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03E64DF-516C-2C4F-B353-0F484F97B2E0}" type="slidenum">
              <a:rPr lang="nl-NL" altLang="en-US">
                <a:latin typeface="Helvetica" pitchFamily="2" charset="0"/>
              </a:rPr>
              <a:pPr/>
              <a:t>36</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A8249D82-C0EE-2F48-AAFE-2658D2461E33}"/>
              </a:ext>
            </a:extLst>
          </p:cNvPr>
          <p:cNvSpPr>
            <a:spLocks noGrp="1"/>
          </p:cNvSpPr>
          <p:nvPr>
            <p:ph type="title"/>
          </p:nvPr>
        </p:nvSpPr>
        <p:spPr/>
        <p:txBody>
          <a:bodyPr/>
          <a:lstStyle/>
          <a:p>
            <a:r>
              <a:rPr lang="nl-NL" altLang="en-US" sz="3600">
                <a:latin typeface="Arial" panose="020B0604020202020204" pitchFamily="34" charset="0"/>
                <a:ea typeface="ＭＳ Ｐゴシック" panose="020B0600070205080204" pitchFamily="34" charset="-128"/>
              </a:rPr>
              <a:t>Het verwijderen van elementen die aan bepaalde voorwaarde voldoen</a:t>
            </a:r>
          </a:p>
        </p:txBody>
      </p:sp>
      <p:sp>
        <p:nvSpPr>
          <p:cNvPr id="6" name="Content Placeholder 2">
            <a:extLst>
              <a:ext uri="{FF2B5EF4-FFF2-40B4-BE49-F238E27FC236}">
                <a16:creationId xmlns:a16="http://schemas.microsoft.com/office/drawing/2014/main" id="{5B7E81EA-D6E4-2141-AC99-15360D136BDA}"/>
              </a:ext>
            </a:extLst>
          </p:cNvPr>
          <p:cNvSpPr txBox="1">
            <a:spLocks/>
          </p:cNvSpPr>
          <p:nvPr/>
        </p:nvSpPr>
        <p:spPr bwMode="auto">
          <a:xfrm>
            <a:off x="1042988" y="2924175"/>
            <a:ext cx="5562600" cy="22431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a:latin typeface="Consolas" pitchFamily="49" charset="0"/>
                <a:cs typeface="Consolas" pitchFamily="49" charset="0"/>
              </a:rPr>
              <a:t>i = 0</a:t>
            </a:r>
          </a:p>
          <a:p>
            <a:pPr>
              <a:defRPr/>
            </a:pPr>
            <a:r>
              <a:rPr lang="nl-NL" sz="2000" b="1" dirty="0" err="1">
                <a:latin typeface="Consolas" pitchFamily="49" charset="0"/>
                <a:cs typeface="Consolas" pitchFamily="49" charset="0"/>
              </a:rPr>
              <a:t>while</a:t>
            </a:r>
            <a:r>
              <a:rPr lang="nl-NL" sz="2000" b="1" dirty="0">
                <a:latin typeface="Consolas" pitchFamily="49" charset="0"/>
                <a:cs typeface="Consolas" pitchFamily="49" charset="0"/>
              </a:rPr>
              <a:t> i &lt; </a:t>
            </a:r>
            <a:r>
              <a:rPr lang="nl-NL" sz="2000" b="1" dirty="0" err="1">
                <a:latin typeface="Consolas" pitchFamily="49" charset="0"/>
                <a:cs typeface="Consolas" pitchFamily="49" charset="0"/>
              </a:rPr>
              <a:t>len</a:t>
            </a:r>
            <a:r>
              <a:rPr lang="nl-NL" sz="2000" b="1" dirty="0">
                <a:latin typeface="Consolas" pitchFamily="49" charset="0"/>
                <a:cs typeface="Consolas" pitchFamily="49" charset="0"/>
              </a:rPr>
              <a:t>(</a:t>
            </a:r>
            <a:r>
              <a:rPr lang="nl-NL" sz="2000" b="1" dirty="0" err="1">
                <a:latin typeface="Consolas" pitchFamily="49" charset="0"/>
                <a:cs typeface="Consolas" pitchFamily="49" charset="0"/>
              </a:rPr>
              <a:t>words</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word = </a:t>
            </a:r>
            <a:r>
              <a:rPr lang="nl-NL" sz="2000" b="1" dirty="0" err="1">
                <a:latin typeface="Consolas" pitchFamily="49" charset="0"/>
                <a:cs typeface="Consolas" pitchFamily="49" charset="0"/>
              </a:rPr>
              <a:t>words</a:t>
            </a:r>
            <a:r>
              <a:rPr lang="nl-NL" sz="2000" b="1" dirty="0">
                <a:latin typeface="Consolas" pitchFamily="49" charset="0"/>
                <a:cs typeface="Consolas" pitchFamily="49" charset="0"/>
              </a:rPr>
              <a:t>[i]</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if</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len</a:t>
            </a:r>
            <a:r>
              <a:rPr lang="nl-NL" sz="2000" b="1" dirty="0">
                <a:latin typeface="Consolas" pitchFamily="49" charset="0"/>
                <a:cs typeface="Consolas" pitchFamily="49" charset="0"/>
              </a:rPr>
              <a:t>(word) &lt; 4 :</a:t>
            </a:r>
          </a:p>
          <a:p>
            <a:pPr>
              <a:defRPr/>
            </a:pPr>
            <a:r>
              <a:rPr lang="nl-NL" sz="2000" b="1" dirty="0">
                <a:solidFill>
                  <a:srgbClr val="0033CC"/>
                </a:solidFill>
                <a:latin typeface="Consolas" pitchFamily="49" charset="0"/>
                <a:cs typeface="Consolas" pitchFamily="49" charset="0"/>
              </a:rPr>
              <a:t>        </a:t>
            </a:r>
            <a:r>
              <a:rPr lang="nl-NL" sz="2000" b="1" dirty="0" err="1">
                <a:solidFill>
                  <a:srgbClr val="0033CC"/>
                </a:solidFill>
                <a:latin typeface="Consolas" pitchFamily="49" charset="0"/>
                <a:cs typeface="Consolas" pitchFamily="49" charset="0"/>
              </a:rPr>
              <a:t>words.pop</a:t>
            </a:r>
            <a:r>
              <a:rPr lang="nl-NL" sz="2000" b="1" dirty="0">
                <a:solidFill>
                  <a:srgbClr val="0033CC"/>
                </a:solidFill>
                <a:latin typeface="Consolas" pitchFamily="49" charset="0"/>
                <a:cs typeface="Consolas" pitchFamily="49" charset="0"/>
              </a:rPr>
              <a:t>(i)</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else</a:t>
            </a:r>
            <a:r>
              <a:rPr lang="nl-NL" sz="2000" b="1" dirty="0">
                <a:latin typeface="Consolas" pitchFamily="49" charset="0"/>
                <a:cs typeface="Consolas" pitchFamily="49" charset="0"/>
              </a:rPr>
              <a:t> :</a:t>
            </a:r>
          </a:p>
          <a:p>
            <a:pPr>
              <a:defRPr/>
            </a:pPr>
            <a:r>
              <a:rPr lang="nl-NL" sz="2000" b="1" dirty="0">
                <a:latin typeface="Consolas" pitchFamily="49" charset="0"/>
                <a:cs typeface="Consolas" pitchFamily="49" charset="0"/>
              </a:rPr>
              <a:t>        i = i + 1</a:t>
            </a:r>
          </a:p>
        </p:txBody>
      </p:sp>
      <p:sp>
        <p:nvSpPr>
          <p:cNvPr id="59396" name="TextBox 2">
            <a:extLst>
              <a:ext uri="{FF2B5EF4-FFF2-40B4-BE49-F238E27FC236}">
                <a16:creationId xmlns:a16="http://schemas.microsoft.com/office/drawing/2014/main" id="{48F365A5-EE29-6A4F-81CF-9E8D2E6DBADB}"/>
              </a:ext>
            </a:extLst>
          </p:cNvPr>
          <p:cNvSpPr txBox="1">
            <a:spLocks noChangeArrowheads="1"/>
          </p:cNvSpPr>
          <p:nvPr/>
        </p:nvSpPr>
        <p:spPr bwMode="auto">
          <a:xfrm>
            <a:off x="5076825" y="5300663"/>
            <a:ext cx="35544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2400" dirty="0"/>
              <a:t>Verwijderen van strings</a:t>
            </a:r>
          </a:p>
          <a:p>
            <a:r>
              <a:rPr lang="nl-NL" altLang="en-US" sz="2400" dirty="0"/>
              <a:t> met lengte kleiner dan 4</a:t>
            </a:r>
          </a:p>
        </p:txBody>
      </p:sp>
      <p:sp>
        <p:nvSpPr>
          <p:cNvPr id="60420" name="Slide Number Placeholder 1">
            <a:extLst>
              <a:ext uri="{FF2B5EF4-FFF2-40B4-BE49-F238E27FC236}">
                <a16:creationId xmlns:a16="http://schemas.microsoft.com/office/drawing/2014/main" id="{613B20C1-3CE5-204E-8104-D311740B09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A82ACE47-B5C7-514C-9635-366D0145DCA9}" type="slidenum">
              <a:rPr lang="nl-NL" altLang="en-US">
                <a:latin typeface="Helvetica" pitchFamily="2" charset="0"/>
              </a:rPr>
              <a:pPr/>
              <a:t>37</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animEffect transition="in" filter="dissolve">
                                      <p:cBhvr>
                                        <p:cTn id="11" dur="500"/>
                                        <p:tgtEl>
                                          <p:spTgt spid="6">
                                            <p:bg/>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dissolv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dissolve">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dissolve">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dissolve">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dissolve">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dissolve">
                                      <p:cBhvr>
                                        <p:cTn id="41" dur="5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dissolve">
                                      <p:cBhvr>
                                        <p:cTn id="4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939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AAFB22F3-6267-134D-9533-CD23622781B3}"/>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Het verwisselen van elementen</a:t>
            </a:r>
          </a:p>
        </p:txBody>
      </p:sp>
      <p:pic>
        <p:nvPicPr>
          <p:cNvPr id="61442" name="Picture 2" descr="U:\PC\publisher\2013 wiley slides\Ch 5-9, FM\Chapter  6\Media\Illustrations\py_06_un09_300dpi.jpg">
            <a:extLst>
              <a:ext uri="{FF2B5EF4-FFF2-40B4-BE49-F238E27FC236}">
                <a16:creationId xmlns:a16="http://schemas.microsoft.com/office/drawing/2014/main" id="{E4A50049-E5F9-5D4C-BD9E-64B751EF4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997200"/>
            <a:ext cx="213360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Box 6">
            <a:extLst>
              <a:ext uri="{FF2B5EF4-FFF2-40B4-BE49-F238E27FC236}">
                <a16:creationId xmlns:a16="http://schemas.microsoft.com/office/drawing/2014/main" id="{D3BCA4B0-3305-2343-A4F1-D144EA5F81F7}"/>
              </a:ext>
            </a:extLst>
          </p:cNvPr>
          <p:cNvSpPr txBox="1">
            <a:spLocks noChangeArrowheads="1"/>
          </p:cNvSpPr>
          <p:nvPr/>
        </p:nvSpPr>
        <p:spPr bwMode="auto">
          <a:xfrm>
            <a:off x="3348038" y="2708275"/>
            <a:ext cx="4822825" cy="3478213"/>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2000"/>
              <a:t>Vooraleer een waarde op een nieuwe locatie wordt geplaatst (bijv. op locatie waar blauwe schoenen staan): kopieer de huidige waarde van deze locatie naar een temporele locatie en dan verplaats de waarde (zwarte schoenen). Verplaats dan de waarde die zich in de temporele locatie bevindt (blauwe schoenen) naar locatie met vrijgekomen waarde (plaats waar voorheen zwarte schoenen stonden). </a:t>
            </a:r>
          </a:p>
        </p:txBody>
      </p:sp>
      <p:sp>
        <p:nvSpPr>
          <p:cNvPr id="61444" name="Slide Number Placeholder 1">
            <a:extLst>
              <a:ext uri="{FF2B5EF4-FFF2-40B4-BE49-F238E27FC236}">
                <a16:creationId xmlns:a16="http://schemas.microsoft.com/office/drawing/2014/main" id="{26FAD0A5-1C68-464B-9269-44C4C3F763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96302C7B-8DCE-854C-BD8A-719544256B6D}" type="slidenum">
              <a:rPr lang="nl-NL" altLang="en-US">
                <a:latin typeface="Helvetica" pitchFamily="2" charset="0"/>
              </a:rPr>
              <a:pPr/>
              <a:t>38</a:t>
            </a:fld>
            <a:endParaRPr lang="nl-NL" altLang="en-US">
              <a:latin typeface="Helvetica" pitchFamily="2" charset="0"/>
            </a:endParaRP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3">
            <a:extLst>
              <a:ext uri="{FF2B5EF4-FFF2-40B4-BE49-F238E27FC236}">
                <a16:creationId xmlns:a16="http://schemas.microsoft.com/office/drawing/2014/main" id="{36695A56-69D2-6542-8F74-6445C14DCAF4}"/>
              </a:ext>
            </a:extLst>
          </p:cNvPr>
          <p:cNvSpPr>
            <a:spLocks noGrp="1"/>
          </p:cNvSpPr>
          <p:nvPr>
            <p:ph type="ftr" sz="quarter" idx="3"/>
          </p:nvPr>
        </p:nvSpPr>
        <p:spPr>
          <a:xfrm>
            <a:off x="3819525" y="62865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en-US" altLang="en-US"/>
          </a:p>
        </p:txBody>
      </p:sp>
      <p:sp>
        <p:nvSpPr>
          <p:cNvPr id="6" name="Content Placeholder 2">
            <a:extLst>
              <a:ext uri="{FF2B5EF4-FFF2-40B4-BE49-F238E27FC236}">
                <a16:creationId xmlns:a16="http://schemas.microsoft.com/office/drawing/2014/main" id="{5205A983-92D2-BD4B-8D3F-47CC665231BB}"/>
              </a:ext>
            </a:extLst>
          </p:cNvPr>
          <p:cNvSpPr txBox="1">
            <a:spLocks/>
          </p:cNvSpPr>
          <p:nvPr/>
        </p:nvSpPr>
        <p:spPr bwMode="auto">
          <a:xfrm>
            <a:off x="395288" y="2060575"/>
            <a:ext cx="3200400" cy="22431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a:latin typeface="Consolas" charset="0"/>
                <a:cs typeface="Consolas" charset="0"/>
              </a:rPr>
              <a:t># Step 2</a:t>
            </a:r>
          </a:p>
          <a:p>
            <a:pPr>
              <a:defRPr/>
            </a:pPr>
            <a:r>
              <a:rPr lang="en-US" sz="2000" b="1">
                <a:latin typeface="Consolas" charset="0"/>
                <a:cs typeface="Consolas" charset="0"/>
              </a:rPr>
              <a:t>temp = values[i]</a:t>
            </a:r>
          </a:p>
          <a:p>
            <a:pPr>
              <a:defRPr/>
            </a:pPr>
            <a:endParaRPr lang="en-US" sz="2000" b="1">
              <a:latin typeface="Consolas" charset="0"/>
              <a:cs typeface="Consolas" charset="0"/>
            </a:endParaRPr>
          </a:p>
          <a:p>
            <a:pPr>
              <a:defRPr/>
            </a:pPr>
            <a:r>
              <a:rPr lang="en-US" sz="2000" b="1">
                <a:latin typeface="Consolas" charset="0"/>
                <a:cs typeface="Consolas" charset="0"/>
              </a:rPr>
              <a:t># Step 3</a:t>
            </a:r>
          </a:p>
          <a:p>
            <a:pPr>
              <a:defRPr/>
            </a:pPr>
            <a:r>
              <a:rPr lang="en-US" sz="2000" b="1">
                <a:solidFill>
                  <a:srgbClr val="0033CC"/>
                </a:solidFill>
                <a:latin typeface="Consolas" charset="0"/>
                <a:cs typeface="Consolas" charset="0"/>
              </a:rPr>
              <a:t>values[i] = values[j]</a:t>
            </a:r>
          </a:p>
        </p:txBody>
      </p:sp>
      <p:pic>
        <p:nvPicPr>
          <p:cNvPr id="66563" name="Picture 2" descr="U:\PC\publisher\2013 wiley slides\Ch 5-9, FM\Chapter  6\Media\Illustrations\py_06_07_300dpi.jpg">
            <a:extLst>
              <a:ext uri="{FF2B5EF4-FFF2-40B4-BE49-F238E27FC236}">
                <a16:creationId xmlns:a16="http://schemas.microsoft.com/office/drawing/2014/main" id="{5B5873AB-2FB0-804D-AFFD-52FDDCF85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6291" b="29778"/>
          <a:stretch>
            <a:fillRect/>
          </a:stretch>
        </p:blipFill>
        <p:spPr bwMode="auto">
          <a:xfrm>
            <a:off x="3779838" y="1989138"/>
            <a:ext cx="4840287"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2" descr="U:\PC\publisher\2013 wiley slides\Ch 5-9, FM\Chapter  6\Media\Illustrations\py_06_07_300dpi.jpg">
            <a:extLst>
              <a:ext uri="{FF2B5EF4-FFF2-40B4-BE49-F238E27FC236}">
                <a16:creationId xmlns:a16="http://schemas.microsoft.com/office/drawing/2014/main" id="{1E7BB2E0-ECCC-DF47-8181-03507C119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0241"/>
          <a:stretch>
            <a:fillRect/>
          </a:stretch>
        </p:blipFill>
        <p:spPr bwMode="auto">
          <a:xfrm>
            <a:off x="395288" y="188913"/>
            <a:ext cx="638968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ED168CEE-9E91-3540-88C1-C6E4666F220A}"/>
              </a:ext>
            </a:extLst>
          </p:cNvPr>
          <p:cNvSpPr txBox="1">
            <a:spLocks/>
          </p:cNvSpPr>
          <p:nvPr/>
        </p:nvSpPr>
        <p:spPr bwMode="auto">
          <a:xfrm>
            <a:off x="179388" y="4652963"/>
            <a:ext cx="37338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b="1" dirty="0">
                <a:latin typeface="Consolas" pitchFamily="49" charset="0"/>
                <a:cs typeface="Consolas" pitchFamily="49" charset="0"/>
              </a:rPr>
              <a:t># Step 4</a:t>
            </a:r>
          </a:p>
          <a:p>
            <a:pPr>
              <a:defRPr/>
            </a:pPr>
            <a:r>
              <a:rPr lang="en-US" sz="2000" b="1" dirty="0">
                <a:latin typeface="Consolas" pitchFamily="49" charset="0"/>
                <a:cs typeface="Consolas" pitchFamily="49" charset="0"/>
              </a:rPr>
              <a:t># temp contains values[i]</a:t>
            </a:r>
          </a:p>
          <a:p>
            <a:pPr>
              <a:defRPr/>
            </a:pPr>
            <a:r>
              <a:rPr lang="en-US" sz="2000" b="1" dirty="0">
                <a:solidFill>
                  <a:srgbClr val="0033CC"/>
                </a:solidFill>
                <a:latin typeface="Consolas" pitchFamily="49" charset="0"/>
                <a:cs typeface="Consolas" pitchFamily="49" charset="0"/>
              </a:rPr>
              <a:t>values[j] = temp</a:t>
            </a:r>
          </a:p>
        </p:txBody>
      </p:sp>
      <p:pic>
        <p:nvPicPr>
          <p:cNvPr id="66566" name="Picture 2" descr="U:\PC\publisher\2013 wiley slides\Ch 5-9, FM\Chapter  6\Media\Illustrations\py_06_07_300dpi.jpg">
            <a:extLst>
              <a:ext uri="{FF2B5EF4-FFF2-40B4-BE49-F238E27FC236}">
                <a16:creationId xmlns:a16="http://schemas.microsoft.com/office/drawing/2014/main" id="{32250C54-1A68-2646-9A3E-C21B49345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6714" r="3674" b="4364"/>
          <a:stretch>
            <a:fillRect/>
          </a:stretch>
        </p:blipFill>
        <p:spPr bwMode="auto">
          <a:xfrm>
            <a:off x="3995738" y="5013325"/>
            <a:ext cx="456247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Slide Number Placeholder 1">
            <a:extLst>
              <a:ext uri="{FF2B5EF4-FFF2-40B4-BE49-F238E27FC236}">
                <a16:creationId xmlns:a16="http://schemas.microsoft.com/office/drawing/2014/main" id="{1279CE41-AF1A-9E4E-AC66-232DD764F6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F0D22653-DADA-9D44-B5A5-B7291577B40A}" type="slidenum">
              <a:rPr lang="en-US" altLang="en-US">
                <a:latin typeface="Helvetica" pitchFamily="2" charset="0"/>
              </a:rPr>
              <a:pPr/>
              <a:t>39</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dissolve">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6566"/>
                                        </p:tgtEl>
                                        <p:attrNameLst>
                                          <p:attrName>style.visibility</p:attrName>
                                        </p:attrNameLst>
                                      </p:cBhvr>
                                      <p:to>
                                        <p:strVal val="visible"/>
                                      </p:to>
                                    </p:set>
                                    <p:animEffect transition="in" filter="dissolve">
                                      <p:cBhvr>
                                        <p:cTn id="16" dur="500"/>
                                        <p:tgtEl>
                                          <p:spTgt spid="6656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Content Placeholder 5">
            <a:extLst>
              <a:ext uri="{FF2B5EF4-FFF2-40B4-BE49-F238E27FC236}">
                <a16:creationId xmlns:a16="http://schemas.microsoft.com/office/drawing/2014/main" id="{AFAD6BAC-F106-6D44-B15B-D20CDFA1D1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692150"/>
            <a:ext cx="8458200" cy="3148013"/>
          </a:xfrm>
        </p:spPr>
      </p:pic>
      <p:sp>
        <p:nvSpPr>
          <p:cNvPr id="7" name="Content Placeholder 2">
            <a:extLst>
              <a:ext uri="{FF2B5EF4-FFF2-40B4-BE49-F238E27FC236}">
                <a16:creationId xmlns:a16="http://schemas.microsoft.com/office/drawing/2014/main" id="{C4270D65-C8D3-7346-ADE1-F19584C16B69}"/>
              </a:ext>
            </a:extLst>
          </p:cNvPr>
          <p:cNvSpPr txBox="1">
            <a:spLocks/>
          </p:cNvSpPr>
          <p:nvPr/>
        </p:nvSpPr>
        <p:spPr bwMode="auto">
          <a:xfrm>
            <a:off x="381000" y="4292600"/>
            <a:ext cx="8382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buClr>
                <a:srgbClr val="835E01"/>
              </a:buClr>
              <a:buSzPct val="60000"/>
              <a:buFont typeface="Wingdings" pitchFamily="2" charset="2"/>
              <a:buNone/>
            </a:pPr>
            <a:r>
              <a:rPr lang="en-US" altLang="en-US" sz="2000" dirty="0">
                <a:latin typeface="Consolas" panose="020B0609020204030204" pitchFamily="49" charset="0"/>
              </a:rPr>
              <a:t># Het </a:t>
            </a:r>
            <a:r>
              <a:rPr lang="en-US" altLang="en-US" sz="2000" dirty="0" err="1">
                <a:latin typeface="Consolas" panose="020B0609020204030204" pitchFamily="49" charset="0"/>
              </a:rPr>
              <a:t>creëren</a:t>
            </a:r>
            <a:r>
              <a:rPr lang="en-US" altLang="en-US" sz="2000" dirty="0">
                <a:latin typeface="Consolas" panose="020B0609020204030204" pitchFamily="49" charset="0"/>
              </a:rPr>
              <a:t> van </a:t>
            </a:r>
            <a:r>
              <a:rPr lang="en-US" altLang="en-US" sz="2000" dirty="0" err="1">
                <a:latin typeface="Consolas" panose="020B0609020204030204" pitchFamily="49" charset="0"/>
              </a:rPr>
              <a:t>een</a:t>
            </a:r>
            <a:r>
              <a:rPr lang="en-US" altLang="en-US" sz="2000" dirty="0">
                <a:latin typeface="Consolas" panose="020B0609020204030204" pitchFamily="49" charset="0"/>
              </a:rPr>
              <a:t> </a:t>
            </a:r>
            <a:r>
              <a:rPr lang="en-US" altLang="en-US" sz="2000" dirty="0" err="1">
                <a:latin typeface="Consolas" panose="020B0609020204030204" pitchFamily="49" charset="0"/>
              </a:rPr>
              <a:t>lijst</a:t>
            </a:r>
            <a:endParaRPr lang="en-US" altLang="en-US" sz="2000" dirty="0">
              <a:latin typeface="Consolas" panose="020B0609020204030204" pitchFamily="49" charset="0"/>
            </a:endParaRPr>
          </a:p>
          <a:p>
            <a:pPr>
              <a:buClr>
                <a:srgbClr val="835E01"/>
              </a:buClr>
              <a:buSzPct val="60000"/>
              <a:buFont typeface="Wingdings" pitchFamily="2" charset="2"/>
              <a:buNone/>
            </a:pPr>
            <a:r>
              <a:rPr lang="en-US" altLang="en-US" sz="2000" b="1" dirty="0">
                <a:latin typeface="Consolas" panose="020B0609020204030204" pitchFamily="49" charset="0"/>
              </a:rPr>
              <a:t>values = [32, 54, 67.5, 29, 35, 80, 115, 44.5, 100, 65]</a:t>
            </a:r>
          </a:p>
          <a:p>
            <a:pPr>
              <a:buClr>
                <a:srgbClr val="835E01"/>
              </a:buClr>
              <a:buSzPct val="60000"/>
              <a:buFont typeface="Wingdings" pitchFamily="2" charset="2"/>
              <a:buNone/>
            </a:pPr>
            <a:endParaRPr lang="en-US" altLang="en-US" sz="2000" dirty="0">
              <a:latin typeface="Consolas" panose="020B0609020204030204" pitchFamily="49" charset="0"/>
            </a:endParaRPr>
          </a:p>
          <a:p>
            <a:pPr>
              <a:buClr>
                <a:srgbClr val="835E01"/>
              </a:buClr>
              <a:buSzPct val="60000"/>
              <a:buFont typeface="Wingdings" pitchFamily="2" charset="2"/>
              <a:buNone/>
            </a:pPr>
            <a:r>
              <a:rPr lang="en-US" altLang="en-US" sz="2000" dirty="0">
                <a:latin typeface="Consolas" panose="020B0609020204030204" pitchFamily="49" charset="0"/>
              </a:rPr>
              <a:t># Het </a:t>
            </a:r>
            <a:r>
              <a:rPr lang="en-US" altLang="en-US" sz="2000" dirty="0" err="1">
                <a:latin typeface="Consolas" panose="020B0609020204030204" pitchFamily="49" charset="0"/>
              </a:rPr>
              <a:t>toekennen</a:t>
            </a:r>
            <a:r>
              <a:rPr lang="en-US" altLang="en-US" sz="2000" dirty="0">
                <a:latin typeface="Consolas" panose="020B0609020204030204" pitchFamily="49" charset="0"/>
              </a:rPr>
              <a:t> van </a:t>
            </a:r>
            <a:r>
              <a:rPr lang="en-US" altLang="en-US" sz="2000" dirty="0" err="1">
                <a:latin typeface="Consolas" panose="020B0609020204030204" pitchFamily="49" charset="0"/>
              </a:rPr>
              <a:t>een</a:t>
            </a:r>
            <a:r>
              <a:rPr lang="en-US" altLang="en-US" sz="2000" dirty="0">
                <a:latin typeface="Consolas" panose="020B0609020204030204" pitchFamily="49" charset="0"/>
              </a:rPr>
              <a:t> </a:t>
            </a:r>
            <a:r>
              <a:rPr lang="en-US" altLang="en-US" sz="2000" dirty="0" err="1">
                <a:latin typeface="Consolas" panose="020B0609020204030204" pitchFamily="49" charset="0"/>
              </a:rPr>
              <a:t>waarde</a:t>
            </a:r>
            <a:r>
              <a:rPr lang="en-US" altLang="en-US" sz="2000" dirty="0">
                <a:latin typeface="Consolas" panose="020B0609020204030204" pitchFamily="49" charset="0"/>
              </a:rPr>
              <a:t> </a:t>
            </a:r>
            <a:r>
              <a:rPr lang="en-US" altLang="en-US" sz="2000" dirty="0" err="1">
                <a:latin typeface="Consolas" panose="020B0609020204030204" pitchFamily="49" charset="0"/>
              </a:rPr>
              <a:t>aan</a:t>
            </a:r>
            <a:r>
              <a:rPr lang="en-US" altLang="en-US" sz="2000" dirty="0">
                <a:latin typeface="Consolas" panose="020B0609020204030204" pitchFamily="49" charset="0"/>
              </a:rPr>
              <a:t> </a:t>
            </a:r>
            <a:r>
              <a:rPr lang="en-US" altLang="en-US" sz="2000" dirty="0" err="1">
                <a:latin typeface="Consolas" panose="020B0609020204030204" pitchFamily="49" charset="0"/>
              </a:rPr>
              <a:t>een</a:t>
            </a:r>
            <a:r>
              <a:rPr lang="en-US" altLang="en-US" sz="2000" dirty="0">
                <a:latin typeface="Consolas" panose="020B0609020204030204" pitchFamily="49" charset="0"/>
              </a:rPr>
              <a:t> </a:t>
            </a:r>
            <a:r>
              <a:rPr lang="en-US" altLang="en-US" sz="2000" dirty="0" err="1">
                <a:latin typeface="Consolas" panose="020B0609020204030204" pitchFamily="49" charset="0"/>
              </a:rPr>
              <a:t>lijstelement</a:t>
            </a:r>
            <a:endParaRPr lang="en-US" altLang="en-US" sz="2000" dirty="0">
              <a:latin typeface="Consolas" panose="020B0609020204030204" pitchFamily="49" charset="0"/>
            </a:endParaRPr>
          </a:p>
          <a:p>
            <a:pPr>
              <a:buClr>
                <a:srgbClr val="835E01"/>
              </a:buClr>
              <a:buSzPct val="60000"/>
              <a:buFont typeface="Wingdings" pitchFamily="2" charset="2"/>
              <a:buNone/>
            </a:pPr>
            <a:r>
              <a:rPr lang="en-US" altLang="en-US" sz="2000" b="1" dirty="0">
                <a:latin typeface="Consolas" panose="020B0609020204030204" pitchFamily="49" charset="0"/>
              </a:rPr>
              <a:t>values[5] = 87</a:t>
            </a:r>
          </a:p>
        </p:txBody>
      </p:sp>
      <p:sp>
        <p:nvSpPr>
          <p:cNvPr id="24579" name="Slide Number Placeholder 3">
            <a:extLst>
              <a:ext uri="{FF2B5EF4-FFF2-40B4-BE49-F238E27FC236}">
                <a16:creationId xmlns:a16="http://schemas.microsoft.com/office/drawing/2014/main" id="{7877149C-C882-DD4A-AB8D-7C9E07FBC4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EF36C83-6F21-8A4C-86AD-BC3E5C0B96FC}" type="slidenum">
              <a:rPr lang="en-US" altLang="en-US">
                <a:latin typeface="Helvetica" pitchFamily="2" charset="0"/>
              </a:rPr>
              <a:pPr/>
              <a:t>4</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D1C2C725-8178-F54E-BBFE-6ED1FD5C7671}"/>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Inlezen van elementen van een lijst</a:t>
            </a:r>
            <a:endParaRPr lang="nl-NL" altLang="en-US">
              <a:solidFill>
                <a:srgbClr val="0033CC"/>
              </a:solidFill>
              <a:latin typeface="Arial" panose="020B0604020202020204" pitchFamily="34" charset="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DA8065D1-6279-6D43-B879-BBC3E1A010CC}"/>
              </a:ext>
            </a:extLst>
          </p:cNvPr>
          <p:cNvSpPr txBox="1">
            <a:spLocks/>
          </p:cNvSpPr>
          <p:nvPr/>
        </p:nvSpPr>
        <p:spPr bwMode="auto">
          <a:xfrm>
            <a:off x="395288" y="2060575"/>
            <a:ext cx="6400800" cy="21050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 []</a:t>
            </a:r>
          </a:p>
          <a:p>
            <a:pPr>
              <a:defRPr/>
            </a:pPr>
            <a:r>
              <a:rPr lang="nl-NL" sz="2000" b="1" dirty="0">
                <a:latin typeface="Consolas" pitchFamily="49" charset="0"/>
                <a:cs typeface="Consolas" pitchFamily="49" charset="0"/>
              </a:rPr>
              <a:t>print("</a:t>
            </a:r>
            <a:r>
              <a:rPr lang="nl-NL" sz="2000" b="1" dirty="0" err="1">
                <a:latin typeface="Consolas" pitchFamily="49" charset="0"/>
                <a:cs typeface="Consolas" pitchFamily="49" charset="0"/>
              </a:rPr>
              <a:t>Please</a:t>
            </a:r>
            <a:r>
              <a:rPr lang="nl-NL" sz="2000" b="1" dirty="0">
                <a:latin typeface="Consolas" pitchFamily="49" charset="0"/>
                <a:cs typeface="Consolas" pitchFamily="49" charset="0"/>
              </a:rPr>
              <a:t> enter </a:t>
            </a:r>
            <a:r>
              <a:rPr lang="nl-NL" sz="2000" b="1" dirty="0" err="1">
                <a:latin typeface="Consolas" pitchFamily="49" charset="0"/>
                <a:cs typeface="Consolas" pitchFamily="49" charset="0"/>
              </a:rPr>
              <a:t>values</a:t>
            </a:r>
            <a:r>
              <a:rPr lang="nl-NL" sz="2000" b="1" dirty="0">
                <a:latin typeface="Consolas" pitchFamily="49" charset="0"/>
                <a:cs typeface="Consolas" pitchFamily="49" charset="0"/>
              </a:rPr>
              <a:t>, Q </a:t>
            </a:r>
            <a:r>
              <a:rPr lang="nl-NL" sz="2000" b="1" dirty="0" err="1">
                <a:latin typeface="Consolas" pitchFamily="49" charset="0"/>
                <a:cs typeface="Consolas" pitchFamily="49" charset="0"/>
              </a:rPr>
              <a:t>to</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quit</a:t>
            </a:r>
            <a:r>
              <a:rPr lang="nl-NL" sz="2000" b="1" dirty="0">
                <a:latin typeface="Consolas" pitchFamily="49" charset="0"/>
                <a:cs typeface="Consolas" pitchFamily="49" charset="0"/>
              </a:rPr>
              <a:t>:")</a:t>
            </a:r>
          </a:p>
          <a:p>
            <a:pPr>
              <a:defRPr/>
            </a:pPr>
            <a:r>
              <a:rPr lang="nl-NL" sz="2000" b="1" dirty="0" err="1">
                <a:solidFill>
                  <a:srgbClr val="0033CC"/>
                </a:solidFill>
                <a:latin typeface="Consolas" pitchFamily="49" charset="0"/>
                <a:cs typeface="Consolas" pitchFamily="49" charset="0"/>
              </a:rPr>
              <a:t>userInput</a:t>
            </a:r>
            <a:r>
              <a:rPr lang="nl-NL" sz="2000" b="1" dirty="0">
                <a:solidFill>
                  <a:srgbClr val="0033CC"/>
                </a:solidFill>
                <a:latin typeface="Consolas" pitchFamily="49" charset="0"/>
                <a:cs typeface="Consolas" pitchFamily="49" charset="0"/>
              </a:rPr>
              <a:t> = input("")</a:t>
            </a:r>
          </a:p>
          <a:p>
            <a:pPr>
              <a:defRPr/>
            </a:pPr>
            <a:r>
              <a:rPr lang="nl-NL" sz="2000" b="1" dirty="0" err="1">
                <a:latin typeface="Consolas" pitchFamily="49" charset="0"/>
                <a:cs typeface="Consolas" pitchFamily="49" charset="0"/>
              </a:rPr>
              <a:t>while</a:t>
            </a:r>
            <a:r>
              <a:rPr lang="nl-NL" sz="2000" b="1" dirty="0">
                <a:latin typeface="Consolas" pitchFamily="49" charset="0"/>
                <a:cs typeface="Consolas" pitchFamily="49" charset="0"/>
              </a:rPr>
              <a:t> </a:t>
            </a:r>
            <a:r>
              <a:rPr lang="nl-NL" sz="2000" b="1" dirty="0" err="1">
                <a:latin typeface="Consolas" pitchFamily="49" charset="0"/>
                <a:cs typeface="Consolas" pitchFamily="49" charset="0"/>
              </a:rPr>
              <a:t>userInput.upper</a:t>
            </a:r>
            <a:r>
              <a:rPr lang="nl-NL" sz="2000" b="1" dirty="0">
                <a:latin typeface="Consolas" pitchFamily="49" charset="0"/>
                <a:cs typeface="Consolas" pitchFamily="49" charset="0"/>
              </a:rPr>
              <a:t>() != "Q" :</a:t>
            </a:r>
          </a:p>
          <a:p>
            <a:pPr>
              <a:defRPr/>
            </a:pPr>
            <a:r>
              <a:rPr lang="nl-NL" sz="2000" b="1" dirty="0">
                <a:latin typeface="Consolas" pitchFamily="49" charset="0"/>
                <a:cs typeface="Consolas" pitchFamily="49" charset="0"/>
              </a:rPr>
              <a:t>    </a:t>
            </a:r>
            <a:r>
              <a:rPr lang="nl-NL" sz="2000" b="1" dirty="0" err="1">
                <a:latin typeface="Consolas" pitchFamily="49" charset="0"/>
                <a:cs typeface="Consolas" pitchFamily="49" charset="0"/>
              </a:rPr>
              <a:t>values.append</a:t>
            </a:r>
            <a:r>
              <a:rPr lang="nl-NL" sz="2000" b="1" dirty="0">
                <a:latin typeface="Consolas" pitchFamily="49" charset="0"/>
                <a:cs typeface="Consolas" pitchFamily="49" charset="0"/>
              </a:rPr>
              <a:t>(</a:t>
            </a:r>
            <a:r>
              <a:rPr lang="nl-NL" sz="2000" b="1" dirty="0" err="1">
                <a:latin typeface="Consolas" pitchFamily="49" charset="0"/>
                <a:cs typeface="Consolas" pitchFamily="49" charset="0"/>
              </a:rPr>
              <a:t>float</a:t>
            </a:r>
            <a:r>
              <a:rPr lang="nl-NL" sz="2000" b="1" dirty="0">
                <a:latin typeface="Consolas" pitchFamily="49" charset="0"/>
                <a:cs typeface="Consolas" pitchFamily="49" charset="0"/>
              </a:rPr>
              <a:t>(</a:t>
            </a:r>
            <a:r>
              <a:rPr lang="nl-NL" sz="2000" b="1" dirty="0" err="1">
                <a:latin typeface="Consolas" pitchFamily="49" charset="0"/>
                <a:cs typeface="Consolas" pitchFamily="49" charset="0"/>
              </a:rPr>
              <a:t>userInput</a:t>
            </a:r>
            <a:r>
              <a:rPr lang="nl-NL" sz="2000" b="1" dirty="0">
                <a:latin typeface="Consolas" pitchFamily="49" charset="0"/>
                <a:cs typeface="Consolas" pitchFamily="49" charset="0"/>
              </a:rPr>
              <a:t>))</a:t>
            </a:r>
          </a:p>
          <a:p>
            <a:pPr>
              <a:defRPr/>
            </a:pPr>
            <a:r>
              <a:rPr lang="nl-NL" sz="2000" b="1" dirty="0">
                <a:solidFill>
                  <a:srgbClr val="0033CC"/>
                </a:solidFill>
                <a:latin typeface="Consolas" pitchFamily="49" charset="0"/>
                <a:cs typeface="Consolas" pitchFamily="49" charset="0"/>
              </a:rPr>
              <a:t>    </a:t>
            </a:r>
            <a:r>
              <a:rPr lang="nl-NL" sz="2000" b="1" dirty="0" err="1">
                <a:solidFill>
                  <a:srgbClr val="0033CC"/>
                </a:solidFill>
                <a:latin typeface="Consolas" pitchFamily="49" charset="0"/>
                <a:cs typeface="Consolas" pitchFamily="49" charset="0"/>
              </a:rPr>
              <a:t>userInput</a:t>
            </a:r>
            <a:r>
              <a:rPr lang="nl-NL" sz="2000" b="1" dirty="0">
                <a:solidFill>
                  <a:srgbClr val="0033CC"/>
                </a:solidFill>
                <a:latin typeface="Consolas" pitchFamily="49" charset="0"/>
                <a:cs typeface="Consolas" pitchFamily="49" charset="0"/>
              </a:rPr>
              <a:t> = input("")</a:t>
            </a:r>
          </a:p>
        </p:txBody>
      </p:sp>
      <p:sp>
        <p:nvSpPr>
          <p:cNvPr id="64515" name="Slide Number Placeholder 1">
            <a:extLst>
              <a:ext uri="{FF2B5EF4-FFF2-40B4-BE49-F238E27FC236}">
                <a16:creationId xmlns:a16="http://schemas.microsoft.com/office/drawing/2014/main" id="{358122DD-3FC2-1545-9CB9-8C3131BF50C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DC5AFA4-7845-9E41-A06A-3C65E31E2D97}" type="slidenum">
              <a:rPr lang="nl-NL" altLang="en-US">
                <a:latin typeface="Helvetica" pitchFamily="2" charset="0"/>
              </a:rPr>
              <a:pPr/>
              <a:t>40</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dissolv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dissolv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dissolv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dissolv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dissolv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26F0E61-5BE0-EA40-AF47-3F38E47BDDD9}"/>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Intermezzo: Probleemoplossend denken</a:t>
            </a:r>
          </a:p>
        </p:txBody>
      </p:sp>
      <p:sp>
        <p:nvSpPr>
          <p:cNvPr id="75778" name="Content Placeholder 2">
            <a:extLst>
              <a:ext uri="{FF2B5EF4-FFF2-40B4-BE49-F238E27FC236}">
                <a16:creationId xmlns:a16="http://schemas.microsoft.com/office/drawing/2014/main" id="{2B26430F-5BE7-1A40-BE67-60ED4B68B364}"/>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Probleem: Gegeven quiz scores van een student: bereken de finale score als de som van alle scores minus de laagste</a:t>
            </a:r>
          </a:p>
          <a:p>
            <a:pPr>
              <a:buFont typeface="Wingdings" pitchFamily="2" charset="2"/>
              <a:buNone/>
            </a:pPr>
            <a:endParaRPr lang="nl-NL" altLang="en-US" sz="2800">
              <a:latin typeface="Arial" panose="020B0604020202020204" pitchFamily="34" charset="0"/>
              <a:ea typeface="ＭＳ Ｐゴシック" panose="020B0600070205080204" pitchFamily="34" charset="-128"/>
            </a:endParaRPr>
          </a:p>
          <a:p>
            <a:pPr>
              <a:buFont typeface="Wingdings" pitchFamily="2" charset="2"/>
              <a:buNone/>
            </a:pPr>
            <a:r>
              <a:rPr lang="nl-NL" altLang="en-US" sz="2800">
                <a:latin typeface="Arial" panose="020B0604020202020204" pitchFamily="34" charset="0"/>
                <a:ea typeface="ＭＳ Ｐゴシック" panose="020B0600070205080204" pitchFamily="34" charset="-128"/>
              </a:rPr>
              <a:t>Input:      8    7    8.5    9.5    7     4    10</a:t>
            </a:r>
          </a:p>
          <a:p>
            <a:pPr>
              <a:buFont typeface="Wingdings" pitchFamily="2" charset="2"/>
              <a:buNone/>
            </a:pPr>
            <a:r>
              <a:rPr lang="nl-NL" altLang="en-US" sz="2800">
                <a:latin typeface="Arial" panose="020B0604020202020204" pitchFamily="34" charset="0"/>
                <a:ea typeface="ＭＳ Ｐゴシック" panose="020B0600070205080204" pitchFamily="34" charset="-128"/>
              </a:rPr>
              <a:t>Output:   50</a:t>
            </a:r>
          </a:p>
        </p:txBody>
      </p:sp>
      <p:pic>
        <p:nvPicPr>
          <p:cNvPr id="75779" name="Picture 2">
            <a:extLst>
              <a:ext uri="{FF2B5EF4-FFF2-40B4-BE49-F238E27FC236}">
                <a16:creationId xmlns:a16="http://schemas.microsoft.com/office/drawing/2014/main" id="{0EC18AB0-EA19-D44E-88BB-07A610EB8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797425"/>
            <a:ext cx="3160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55D95B6C-6379-A94B-8371-D5E7ABFC7398}"/>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Probleemoplossend denken</a:t>
            </a:r>
          </a:p>
        </p:txBody>
      </p:sp>
      <p:sp>
        <p:nvSpPr>
          <p:cNvPr id="76802" name="Content Placeholder 2">
            <a:extLst>
              <a:ext uri="{FF2B5EF4-FFF2-40B4-BE49-F238E27FC236}">
                <a16:creationId xmlns:a16="http://schemas.microsoft.com/office/drawing/2014/main" id="{1E5AE888-02D6-5D49-9191-310FDF49929F}"/>
              </a:ext>
            </a:extLst>
          </p:cNvPr>
          <p:cNvSpPr>
            <a:spLocks noGrp="1"/>
          </p:cNvSpPr>
          <p:nvPr>
            <p:ph idx="1"/>
          </p:nvPr>
        </p:nvSpPr>
        <p:spPr/>
        <p:txBody>
          <a:bodyPr/>
          <a:lstStyle/>
          <a:p>
            <a:r>
              <a:rPr lang="nl-NL" altLang="en-US" sz="2000">
                <a:latin typeface="Arial" panose="020B0604020202020204" pitchFamily="34" charset="0"/>
                <a:ea typeface="ＭＳ Ｐゴシック" panose="020B0600070205080204" pitchFamily="34" charset="-128"/>
              </a:rPr>
              <a:t>Welke stappen zijn nodig?</a:t>
            </a:r>
          </a:p>
          <a:p>
            <a:pPr lvl="1"/>
            <a:r>
              <a:rPr lang="nl-NL" altLang="en-US" sz="2000">
                <a:latin typeface="Comic Sans MS" panose="030F0902030302020204" pitchFamily="66" charset="0"/>
                <a:ea typeface="ＭＳ Ｐゴシック" panose="020B0600070205080204" pitchFamily="34" charset="-128"/>
              </a:rPr>
              <a:t>Vind minimumwaarde</a:t>
            </a:r>
          </a:p>
          <a:p>
            <a:pPr lvl="1"/>
            <a:r>
              <a:rPr lang="nl-NL" altLang="en-US" sz="2000">
                <a:latin typeface="Comic Sans MS" panose="030F0902030302020204" pitchFamily="66" charset="0"/>
                <a:ea typeface="ＭＳ Ｐゴシック" panose="020B0600070205080204" pitchFamily="34" charset="-128"/>
              </a:rPr>
              <a:t>Verwijder deze waarde uit de lijst</a:t>
            </a:r>
          </a:p>
          <a:p>
            <a:pPr lvl="1"/>
            <a:r>
              <a:rPr lang="nl-NL" altLang="en-US" sz="2000">
                <a:latin typeface="Comic Sans MS" panose="030F0902030302020204" pitchFamily="66" charset="0"/>
                <a:ea typeface="ＭＳ Ｐゴシック" panose="020B0600070205080204" pitchFamily="34" charset="-128"/>
              </a:rPr>
              <a:t>Bereken de som</a:t>
            </a:r>
          </a:p>
          <a:p>
            <a:r>
              <a:rPr lang="nl-NL" altLang="en-US" sz="2000">
                <a:latin typeface="Comic Sans MS" panose="030F0902030302020204" pitchFamily="66" charset="0"/>
                <a:ea typeface="ＭＳ Ｐゴシック" panose="020B0600070205080204" pitchFamily="34" charset="-128"/>
              </a:rPr>
              <a:t>Of: </a:t>
            </a:r>
          </a:p>
          <a:p>
            <a:pPr lvl="1"/>
            <a:r>
              <a:rPr lang="nl-NL" altLang="en-US" sz="2000">
                <a:latin typeface="Comic Sans MS" panose="030F0902030302020204" pitchFamily="66" charset="0"/>
                <a:ea typeface="ＭＳ Ｐゴシック" panose="020B0600070205080204" pitchFamily="34" charset="-128"/>
              </a:rPr>
              <a:t>Vind minimumwaarde en positie</a:t>
            </a:r>
          </a:p>
          <a:p>
            <a:pPr lvl="1"/>
            <a:r>
              <a:rPr lang="nl-NL" altLang="en-US" sz="2000">
                <a:latin typeface="Comic Sans MS" panose="030F0902030302020204" pitchFamily="66" charset="0"/>
                <a:ea typeface="ＭＳ Ｐゴシック" panose="020B0600070205080204" pitchFamily="34" charset="-128"/>
              </a:rPr>
              <a:t>Verwijder deze waarde uit de lijst</a:t>
            </a:r>
          </a:p>
          <a:p>
            <a:pPr lvl="1"/>
            <a:r>
              <a:rPr lang="nl-NL" altLang="en-US" sz="2000">
                <a:latin typeface="Comic Sans MS" panose="030F0902030302020204" pitchFamily="66" charset="0"/>
                <a:ea typeface="ＭＳ Ｐゴシック" panose="020B0600070205080204" pitchFamily="34" charset="-128"/>
              </a:rPr>
              <a:t>Bereken de som</a:t>
            </a:r>
          </a:p>
          <a:p>
            <a:r>
              <a:rPr lang="nl-NL" altLang="en-US" sz="2000">
                <a:latin typeface="Comic Sans MS" panose="030F0902030302020204" pitchFamily="66" charset="0"/>
                <a:ea typeface="ＭＳ Ｐゴシック" panose="020B0600070205080204" pitchFamily="34" charset="-128"/>
              </a:rPr>
              <a:t>Of</a:t>
            </a:r>
          </a:p>
          <a:p>
            <a:pPr lvl="1"/>
            <a:r>
              <a:rPr lang="nl-NL" altLang="en-US" sz="2000">
                <a:latin typeface="Comic Sans MS" panose="030F0902030302020204" pitchFamily="66" charset="0"/>
                <a:ea typeface="ＭＳ Ｐゴシック" panose="020B0600070205080204" pitchFamily="34" charset="-128"/>
              </a:rPr>
              <a:t>Vind de positie van minimumwaarde</a:t>
            </a:r>
          </a:p>
          <a:p>
            <a:pPr lvl="1"/>
            <a:r>
              <a:rPr lang="nl-NL" altLang="en-US" sz="2000">
                <a:latin typeface="Comic Sans MS" panose="030F0902030302020204" pitchFamily="66" charset="0"/>
                <a:ea typeface="ＭＳ Ｐゴシック" panose="020B0600070205080204" pitchFamily="34" charset="-128"/>
              </a:rPr>
              <a:t>Bereken de som, maar zonder de waarde op deze positie</a:t>
            </a:r>
          </a:p>
          <a:p>
            <a:r>
              <a:rPr lang="nl-NL" altLang="en-US" sz="2000">
                <a:latin typeface="Comic Sans MS" panose="030F0902030302020204" pitchFamily="66" charset="0"/>
                <a:ea typeface="ＭＳ Ｐゴシック" panose="020B0600070205080204" pitchFamily="34" charset="-128"/>
              </a:rPr>
              <a:t>Of …</a:t>
            </a:r>
          </a:p>
          <a:p>
            <a:endParaRPr lang="nl-NL" altLang="en-US">
              <a:latin typeface="Comic Sans MS" panose="030F0902030302020204" pitchFamily="66" charset="0"/>
              <a:ea typeface="ＭＳ Ｐゴシック" panose="020B0600070205080204" pitchFamily="34" charset="-128"/>
            </a:endParaRPr>
          </a:p>
        </p:txBody>
      </p:sp>
      <p:sp>
        <p:nvSpPr>
          <p:cNvPr id="76803" name="Footer Placeholder 3">
            <a:extLst>
              <a:ext uri="{FF2B5EF4-FFF2-40B4-BE49-F238E27FC236}">
                <a16:creationId xmlns:a16="http://schemas.microsoft.com/office/drawing/2014/main" id="{3E74C127-6A53-F04D-8E16-8821884A6F4B}"/>
              </a:ext>
            </a:extLst>
          </p:cNvPr>
          <p:cNvSpPr>
            <a:spLocks noGrp="1"/>
          </p:cNvSpPr>
          <p:nvPr>
            <p:ph type="ftr" sz="quarter" idx="3"/>
          </p:nvPr>
        </p:nvSpPr>
        <p:spPr>
          <a:xfrm>
            <a:off x="3819525" y="62865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nl-NL" altLang="en-US"/>
          </a:p>
        </p:txBody>
      </p:sp>
      <p:pic>
        <p:nvPicPr>
          <p:cNvPr id="76804" name="Picture 2">
            <a:extLst>
              <a:ext uri="{FF2B5EF4-FFF2-40B4-BE49-F238E27FC236}">
                <a16:creationId xmlns:a16="http://schemas.microsoft.com/office/drawing/2014/main" id="{CF87318C-34EA-B84C-A3B6-BC2AE12FB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00200"/>
            <a:ext cx="3160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8">
            <a:extLst>
              <a:ext uri="{FF2B5EF4-FFF2-40B4-BE49-F238E27FC236}">
                <a16:creationId xmlns:a16="http://schemas.microsoft.com/office/drawing/2014/main" id="{B7936CE7-8896-0A47-834B-EC4922EB0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284538"/>
            <a:ext cx="31591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3">
            <a:extLst>
              <a:ext uri="{FF2B5EF4-FFF2-40B4-BE49-F238E27FC236}">
                <a16:creationId xmlns:a16="http://schemas.microsoft.com/office/drawing/2014/main" id="{05276B55-E116-1546-91EB-E05C2DD4B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437063"/>
            <a:ext cx="2687638"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Slide Number Placeholder 1">
            <a:extLst>
              <a:ext uri="{FF2B5EF4-FFF2-40B4-BE49-F238E27FC236}">
                <a16:creationId xmlns:a16="http://schemas.microsoft.com/office/drawing/2014/main" id="{8068EECD-48F3-FC4D-A4BA-E485580424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32037CA-602A-1843-B9C2-06A1D6B3C29D}" type="slidenum">
              <a:rPr lang="nl-NL" altLang="en-US">
                <a:latin typeface="Helvetica" pitchFamily="2" charset="0"/>
              </a:rPr>
              <a:pPr/>
              <a:t>42</a:t>
            </a:fld>
            <a:endParaRPr lang="nl-NL" altLang="en-US">
              <a:latin typeface="Helvetica" pitchFamily="2" charset="0"/>
            </a:endParaRP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E3D055A-25F3-1B42-B787-30D76A400772}"/>
              </a:ext>
            </a:extLst>
          </p:cNvPr>
          <p:cNvSpPr txBox="1">
            <a:spLocks/>
          </p:cNvSpPr>
          <p:nvPr/>
        </p:nvSpPr>
        <p:spPr bwMode="auto">
          <a:xfrm>
            <a:off x="685800" y="4343400"/>
            <a:ext cx="6569075"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b="1" dirty="0">
                <a:solidFill>
                  <a:srgbClr val="0033CC"/>
                </a:solidFill>
                <a:latin typeface="Consolas" pitchFamily="49" charset="0"/>
                <a:cs typeface="Consolas" pitchFamily="49" charset="0"/>
              </a:rPr>
              <a:t>smallestPosition = 0</a:t>
            </a:r>
          </a:p>
          <a:p>
            <a:pPr>
              <a:defRPr/>
            </a:pPr>
            <a:r>
              <a:rPr lang="en-US" sz="2000" b="1" dirty="0">
                <a:latin typeface="Consolas" pitchFamily="49" charset="0"/>
                <a:cs typeface="Consolas" pitchFamily="49" charset="0"/>
              </a:rPr>
              <a:t>for i in range(1, len(values)) :</a:t>
            </a:r>
          </a:p>
          <a:p>
            <a:pPr>
              <a:defRPr/>
            </a:pPr>
            <a:r>
              <a:rPr lang="en-US" sz="2000" b="1" dirty="0">
                <a:latin typeface="Consolas" pitchFamily="49" charset="0"/>
                <a:cs typeface="Consolas" pitchFamily="49" charset="0"/>
              </a:rPr>
              <a:t>    if values[i] &lt; </a:t>
            </a:r>
            <a:r>
              <a:rPr lang="en-US" sz="2000" b="1" dirty="0">
                <a:solidFill>
                  <a:srgbClr val="0033CC"/>
                </a:solidFill>
                <a:latin typeface="Consolas" pitchFamily="49" charset="0"/>
                <a:cs typeface="Consolas" pitchFamily="49" charset="0"/>
              </a:rPr>
              <a:t>values[smallestPosition]</a:t>
            </a:r>
            <a:r>
              <a:rPr lang="en-US" sz="2000" b="1" dirty="0">
                <a:latin typeface="Consolas" pitchFamily="49" charset="0"/>
                <a:cs typeface="Consolas" pitchFamily="49" charset="0"/>
              </a:rPr>
              <a:t> :</a:t>
            </a:r>
          </a:p>
          <a:p>
            <a:pPr>
              <a:defRPr/>
            </a:pPr>
            <a:r>
              <a:rPr lang="en-US" sz="2000" b="1" dirty="0">
                <a:latin typeface="Consolas" pitchFamily="49" charset="0"/>
                <a:cs typeface="Consolas" pitchFamily="49" charset="0"/>
              </a:rPr>
              <a:t>        smallestPosition = i</a:t>
            </a:r>
            <a:endParaRPr lang="en-US" sz="2000" b="1" kern="0" dirty="0">
              <a:latin typeface="Consolas" pitchFamily="49" charset="0"/>
              <a:cs typeface="Consolas" pitchFamily="49" charset="0"/>
            </a:endParaRPr>
          </a:p>
        </p:txBody>
      </p:sp>
      <p:sp>
        <p:nvSpPr>
          <p:cNvPr id="9" name="Content Placeholder 2">
            <a:extLst>
              <a:ext uri="{FF2B5EF4-FFF2-40B4-BE49-F238E27FC236}">
                <a16:creationId xmlns:a16="http://schemas.microsoft.com/office/drawing/2014/main" id="{04C35952-4C31-F844-AC3D-C0D041FD323C}"/>
              </a:ext>
            </a:extLst>
          </p:cNvPr>
          <p:cNvSpPr txBox="1">
            <a:spLocks/>
          </p:cNvSpPr>
          <p:nvPr/>
        </p:nvSpPr>
        <p:spPr bwMode="auto">
          <a:xfrm>
            <a:off x="685800" y="2209800"/>
            <a:ext cx="5272088"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b="1" dirty="0">
                <a:solidFill>
                  <a:srgbClr val="00B050"/>
                </a:solidFill>
                <a:latin typeface="Consolas" pitchFamily="49" charset="0"/>
                <a:cs typeface="Consolas" pitchFamily="49" charset="0"/>
              </a:rPr>
              <a:t>smallest = values[0]</a:t>
            </a:r>
          </a:p>
          <a:p>
            <a:pPr>
              <a:defRPr/>
            </a:pPr>
            <a:r>
              <a:rPr lang="en-US" sz="2000" b="1" dirty="0">
                <a:latin typeface="Consolas" pitchFamily="49" charset="0"/>
                <a:cs typeface="Consolas" pitchFamily="49" charset="0"/>
              </a:rPr>
              <a:t>for i in range(1, len(values)) :</a:t>
            </a:r>
          </a:p>
          <a:p>
            <a:pPr>
              <a:defRPr/>
            </a:pPr>
            <a:r>
              <a:rPr lang="en-US" sz="2000" b="1" dirty="0">
                <a:latin typeface="Consolas" pitchFamily="49" charset="0"/>
                <a:cs typeface="Consolas" pitchFamily="49" charset="0"/>
              </a:rPr>
              <a:t>    if values[i] &lt; </a:t>
            </a:r>
            <a:r>
              <a:rPr lang="en-US" sz="2000" b="1" dirty="0">
                <a:solidFill>
                  <a:srgbClr val="00B050"/>
                </a:solidFill>
                <a:latin typeface="Consolas" pitchFamily="49" charset="0"/>
                <a:cs typeface="Consolas" pitchFamily="49" charset="0"/>
              </a:rPr>
              <a:t>smallest</a:t>
            </a:r>
            <a:r>
              <a:rPr lang="en-US" sz="2000" b="1" dirty="0">
                <a:latin typeface="Consolas" pitchFamily="49" charset="0"/>
                <a:cs typeface="Consolas" pitchFamily="49" charset="0"/>
              </a:rPr>
              <a:t> :</a:t>
            </a:r>
          </a:p>
          <a:p>
            <a:pPr>
              <a:defRPr/>
            </a:pPr>
            <a:r>
              <a:rPr lang="en-US" sz="2000" b="1" dirty="0">
                <a:solidFill>
                  <a:srgbClr val="0033CC"/>
                </a:solidFill>
                <a:latin typeface="Consolas" pitchFamily="49" charset="0"/>
                <a:cs typeface="Consolas" pitchFamily="49" charset="0"/>
              </a:rPr>
              <a:t>        </a:t>
            </a:r>
            <a:r>
              <a:rPr lang="en-US" sz="2000" b="1" dirty="0">
                <a:solidFill>
                  <a:srgbClr val="00B050"/>
                </a:solidFill>
                <a:latin typeface="Consolas" pitchFamily="49" charset="0"/>
                <a:cs typeface="Consolas" pitchFamily="49" charset="0"/>
              </a:rPr>
              <a:t>smallest = values[i]</a:t>
            </a:r>
          </a:p>
        </p:txBody>
      </p:sp>
      <p:sp>
        <p:nvSpPr>
          <p:cNvPr id="77827" name="TextBox 9">
            <a:extLst>
              <a:ext uri="{FF2B5EF4-FFF2-40B4-BE49-F238E27FC236}">
                <a16:creationId xmlns:a16="http://schemas.microsoft.com/office/drawing/2014/main" id="{81A0D1BB-9BEE-0642-84B9-8FD6FBC9FC06}"/>
              </a:ext>
            </a:extLst>
          </p:cNvPr>
          <p:cNvSpPr txBox="1">
            <a:spLocks noChangeArrowheads="1"/>
          </p:cNvSpPr>
          <p:nvPr/>
        </p:nvSpPr>
        <p:spPr bwMode="auto">
          <a:xfrm>
            <a:off x="441325" y="1905000"/>
            <a:ext cx="2219325" cy="40005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Original algorithm</a:t>
            </a:r>
          </a:p>
        </p:txBody>
      </p:sp>
      <p:sp>
        <p:nvSpPr>
          <p:cNvPr id="77828" name="TextBox 10">
            <a:extLst>
              <a:ext uri="{FF2B5EF4-FFF2-40B4-BE49-F238E27FC236}">
                <a16:creationId xmlns:a16="http://schemas.microsoft.com/office/drawing/2014/main" id="{ED673050-01F9-D049-9B89-CD7BAE023F28}"/>
              </a:ext>
            </a:extLst>
          </p:cNvPr>
          <p:cNvSpPr txBox="1">
            <a:spLocks noChangeArrowheads="1"/>
          </p:cNvSpPr>
          <p:nvPr/>
        </p:nvSpPr>
        <p:spPr bwMode="auto">
          <a:xfrm>
            <a:off x="441325" y="3970338"/>
            <a:ext cx="2378075" cy="40005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Adapted algorithm</a:t>
            </a:r>
          </a:p>
        </p:txBody>
      </p:sp>
      <p:sp>
        <p:nvSpPr>
          <p:cNvPr id="77829" name="Slide Number Placeholder 2">
            <a:extLst>
              <a:ext uri="{FF2B5EF4-FFF2-40B4-BE49-F238E27FC236}">
                <a16:creationId xmlns:a16="http://schemas.microsoft.com/office/drawing/2014/main" id="{1B97569D-4BD2-924F-BA36-19ED8A5676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D25C41F-A879-674C-B5A0-5FD240489FFC}" type="slidenum">
              <a:rPr lang="en-US" altLang="en-US">
                <a:latin typeface="Helvetica" pitchFamily="2" charset="0"/>
              </a:rPr>
              <a:pPr/>
              <a:t>43</a:t>
            </a:fld>
            <a:endParaRPr lang="en-US" altLang="en-US">
              <a:latin typeface="Helvetica" pitchFamily="2" charset="0"/>
            </a:endParaRP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574F4212-5B30-C049-9659-6C2904A1A63C}"/>
              </a:ext>
            </a:extLst>
          </p:cNvPr>
          <p:cNvSpPr>
            <a:spLocks noGrp="1"/>
          </p:cNvSpPr>
          <p:nvPr>
            <p:ph type="title"/>
          </p:nvPr>
        </p:nvSpPr>
        <p:spPr/>
        <p:txBody>
          <a:bodyPr/>
          <a:lstStyle/>
          <a:p>
            <a:r>
              <a:rPr lang="nl-NL" altLang="en-US">
                <a:latin typeface="Arial" panose="020B0604020202020204" pitchFamily="34" charset="0"/>
                <a:ea typeface="ＭＳ Ｐゴシック" panose="020B0600070205080204" pitchFamily="34" charset="-128"/>
              </a:rPr>
              <a:t>Probleemoplossend denken</a:t>
            </a:r>
          </a:p>
        </p:txBody>
      </p:sp>
      <p:sp>
        <p:nvSpPr>
          <p:cNvPr id="78850" name="Content Placeholder 2">
            <a:extLst>
              <a:ext uri="{FF2B5EF4-FFF2-40B4-BE49-F238E27FC236}">
                <a16:creationId xmlns:a16="http://schemas.microsoft.com/office/drawing/2014/main" id="{1AF49978-47A5-E34B-87F2-63E52713793B}"/>
              </a:ext>
            </a:extLst>
          </p:cNvPr>
          <p:cNvSpPr>
            <a:spLocks noGrp="1"/>
          </p:cNvSpPr>
          <p:nvPr>
            <p:ph idx="1"/>
          </p:nvPr>
        </p:nvSpPr>
        <p:spPr>
          <a:xfrm>
            <a:off x="304800" y="1949450"/>
            <a:ext cx="8686800" cy="4648200"/>
          </a:xfrm>
        </p:spPr>
        <p:txBody>
          <a:bodyPr/>
          <a:lstStyle/>
          <a:p>
            <a:pPr marL="0" indent="0">
              <a:buFont typeface="Wingdings" pitchFamily="2" charset="2"/>
              <a:buNone/>
            </a:pPr>
            <a:r>
              <a:rPr lang="nl-NL" altLang="en-US" sz="2800">
                <a:ea typeface="ＭＳ Ｐゴシック" panose="020B0600070205080204" pitchFamily="34" charset="-128"/>
              </a:rPr>
              <a:t>Gegeven: lijst waarvan aantal elementen = even getal </a:t>
            </a:r>
          </a:p>
          <a:p>
            <a:pPr marL="0" indent="0">
              <a:buFont typeface="Wingdings" pitchFamily="2" charset="2"/>
              <a:buNone/>
            </a:pPr>
            <a:r>
              <a:rPr lang="nl-NL" altLang="en-US" sz="2800">
                <a:ea typeface="ＭＳ Ｐゴシック" panose="020B0600070205080204" pitchFamily="34" charset="-128"/>
              </a:rPr>
              <a:t>Gevraagd: verwissel de eerste helft en de tweede helft</a:t>
            </a:r>
            <a:endParaRPr lang="nl-NL" altLang="en-US" sz="2400">
              <a:ea typeface="ＭＳ Ｐゴシック" panose="020B0600070205080204" pitchFamily="34" charset="-128"/>
            </a:endParaRPr>
          </a:p>
          <a:p>
            <a:pPr marL="0" indent="0">
              <a:buFont typeface="Wingdings" pitchFamily="2" charset="2"/>
              <a:buNone/>
            </a:pPr>
            <a:endParaRPr lang="nl-NL" altLang="en-US" sz="2400">
              <a:ea typeface="ＭＳ Ｐゴシック" panose="020B0600070205080204" pitchFamily="34" charset="-128"/>
            </a:endParaRPr>
          </a:p>
          <a:p>
            <a:pPr marL="0" indent="0">
              <a:buFont typeface="Wingdings" pitchFamily="2" charset="2"/>
              <a:buChar char="q"/>
            </a:pPr>
            <a:endParaRPr lang="nl-NL" altLang="en-US">
              <a:ea typeface="ＭＳ Ｐゴシック" panose="020B0600070205080204" pitchFamily="34" charset="-128"/>
            </a:endParaRPr>
          </a:p>
          <a:p>
            <a:pPr marL="0" indent="0">
              <a:buFont typeface="Wingdings" pitchFamily="2" charset="2"/>
              <a:buChar char="q"/>
            </a:pPr>
            <a:endParaRPr lang="nl-NL" altLang="en-US">
              <a:ea typeface="ＭＳ Ｐゴシック" panose="020B0600070205080204" pitchFamily="34" charset="-128"/>
            </a:endParaRPr>
          </a:p>
        </p:txBody>
      </p:sp>
      <p:sp>
        <p:nvSpPr>
          <p:cNvPr id="78851" name="Footer Placeholder 3">
            <a:extLst>
              <a:ext uri="{FF2B5EF4-FFF2-40B4-BE49-F238E27FC236}">
                <a16:creationId xmlns:a16="http://schemas.microsoft.com/office/drawing/2014/main" id="{7EC9F070-EB84-8E40-A6B8-932AC33B7E10}"/>
              </a:ext>
            </a:extLst>
          </p:cNvPr>
          <p:cNvSpPr>
            <a:spLocks noGrp="1"/>
          </p:cNvSpPr>
          <p:nvPr>
            <p:ph type="ftr" sz="quarter" idx="3"/>
          </p:nvPr>
        </p:nvSpPr>
        <p:spPr>
          <a:xfrm>
            <a:off x="3819525" y="62865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nl-NL" altLang="en-US"/>
          </a:p>
        </p:txBody>
      </p:sp>
      <p:pic>
        <p:nvPicPr>
          <p:cNvPr id="78852" name="Picture 2">
            <a:extLst>
              <a:ext uri="{FF2B5EF4-FFF2-40B4-BE49-F238E27FC236}">
                <a16:creationId xmlns:a16="http://schemas.microsoft.com/office/drawing/2014/main" id="{9236FC5F-0418-9240-BB47-B79907A93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644900"/>
            <a:ext cx="3840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3">
            <a:extLst>
              <a:ext uri="{FF2B5EF4-FFF2-40B4-BE49-F238E27FC236}">
                <a16:creationId xmlns:a16="http://schemas.microsoft.com/office/drawing/2014/main" id="{B0C1353F-D6CA-2243-B35F-45BFE6ECB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652963"/>
            <a:ext cx="384016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a:extLst>
              <a:ext uri="{FF2B5EF4-FFF2-40B4-BE49-F238E27FC236}">
                <a16:creationId xmlns:a16="http://schemas.microsoft.com/office/drawing/2014/main" id="{F8CB47F5-1D7F-B04E-8769-8F28024C5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3141663"/>
            <a:ext cx="33051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Slide Number Placeholder 1">
            <a:extLst>
              <a:ext uri="{FF2B5EF4-FFF2-40B4-BE49-F238E27FC236}">
                <a16:creationId xmlns:a16="http://schemas.microsoft.com/office/drawing/2014/main" id="{FEFEA83D-F66D-1F4D-ADF5-1B93303567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6575EAC-7BA6-E341-B8A8-1747C4EDE898}" type="slidenum">
              <a:rPr lang="nl-NL" altLang="en-US">
                <a:latin typeface="Helvetica" pitchFamily="2" charset="0"/>
              </a:rPr>
              <a:pPr/>
              <a:t>44</a:t>
            </a:fld>
            <a:endParaRPr lang="nl-NL" altLang="en-US">
              <a:latin typeface="Helvetica" pitchFamily="2" charset="0"/>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3">
            <a:extLst>
              <a:ext uri="{FF2B5EF4-FFF2-40B4-BE49-F238E27FC236}">
                <a16:creationId xmlns:a16="http://schemas.microsoft.com/office/drawing/2014/main" id="{487B0B17-C42A-0847-A4BE-741997FB2F73}"/>
              </a:ext>
            </a:extLst>
          </p:cNvPr>
          <p:cNvSpPr>
            <a:spLocks noGrp="1"/>
          </p:cNvSpPr>
          <p:nvPr>
            <p:ph type="ftr" sz="quarter" idx="3"/>
          </p:nvPr>
        </p:nvSpPr>
        <p:spPr>
          <a:xfrm>
            <a:off x="3890963" y="62865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nl-NL" altLang="en-US"/>
          </a:p>
        </p:txBody>
      </p:sp>
      <p:pic>
        <p:nvPicPr>
          <p:cNvPr id="79874" name="Picture 2">
            <a:extLst>
              <a:ext uri="{FF2B5EF4-FFF2-40B4-BE49-F238E27FC236}">
                <a16:creationId xmlns:a16="http://schemas.microsoft.com/office/drawing/2014/main" id="{F3028DE4-ACB0-744C-9CB1-4FFB874E8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289175"/>
            <a:ext cx="5810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TextBox 5">
            <a:extLst>
              <a:ext uri="{FF2B5EF4-FFF2-40B4-BE49-F238E27FC236}">
                <a16:creationId xmlns:a16="http://schemas.microsoft.com/office/drawing/2014/main" id="{F1231D84-9A1B-3D46-8368-4D947BD98F9D}"/>
              </a:ext>
            </a:extLst>
          </p:cNvPr>
          <p:cNvSpPr txBox="1">
            <a:spLocks noChangeArrowheads="1"/>
          </p:cNvSpPr>
          <p:nvPr/>
        </p:nvSpPr>
        <p:spPr bwMode="auto">
          <a:xfrm>
            <a:off x="1258888" y="177323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en-US" sz="2000">
                <a:latin typeface="Consolas" panose="020B0609020204030204" pitchFamily="49" charset="0"/>
              </a:rPr>
              <a:t>i</a:t>
            </a:r>
          </a:p>
        </p:txBody>
      </p:sp>
      <p:sp>
        <p:nvSpPr>
          <p:cNvPr id="79876" name="TextBox 10">
            <a:extLst>
              <a:ext uri="{FF2B5EF4-FFF2-40B4-BE49-F238E27FC236}">
                <a16:creationId xmlns:a16="http://schemas.microsoft.com/office/drawing/2014/main" id="{881A9814-D0BD-3849-A8C0-302C59958A15}"/>
              </a:ext>
            </a:extLst>
          </p:cNvPr>
          <p:cNvSpPr txBox="1">
            <a:spLocks noChangeArrowheads="1"/>
          </p:cNvSpPr>
          <p:nvPr/>
        </p:nvSpPr>
        <p:spPr bwMode="auto">
          <a:xfrm>
            <a:off x="3995738" y="1700213"/>
            <a:ext cx="325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en-US" sz="2000">
                <a:latin typeface="Consolas" panose="020B0609020204030204" pitchFamily="49" charset="0"/>
              </a:rPr>
              <a:t>j</a:t>
            </a:r>
          </a:p>
        </p:txBody>
      </p:sp>
      <p:pic>
        <p:nvPicPr>
          <p:cNvPr id="76805" name="Picture 1">
            <a:extLst>
              <a:ext uri="{FF2B5EF4-FFF2-40B4-BE49-F238E27FC236}">
                <a16:creationId xmlns:a16="http://schemas.microsoft.com/office/drawing/2014/main" id="{750E2342-FD89-1D4C-BE31-19DBA32181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60800"/>
            <a:ext cx="39655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2">
            <a:extLst>
              <a:ext uri="{FF2B5EF4-FFF2-40B4-BE49-F238E27FC236}">
                <a16:creationId xmlns:a16="http://schemas.microsoft.com/office/drawing/2014/main" id="{2FE9BBCD-4119-2A41-AC75-F88B4DD4F1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789363"/>
            <a:ext cx="37433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Title 1">
            <a:extLst>
              <a:ext uri="{FF2B5EF4-FFF2-40B4-BE49-F238E27FC236}">
                <a16:creationId xmlns:a16="http://schemas.microsoft.com/office/drawing/2014/main" id="{AB9EC850-A6FD-EA47-BD20-5613AD9CA97F}"/>
              </a:ext>
            </a:extLst>
          </p:cNvPr>
          <p:cNvSpPr>
            <a:spLocks noGrp="1"/>
          </p:cNvSpPr>
          <p:nvPr>
            <p:ph type="title"/>
          </p:nvPr>
        </p:nvSpPr>
        <p:spPr>
          <a:xfrm>
            <a:off x="871538" y="44450"/>
            <a:ext cx="8162925" cy="1090613"/>
          </a:xfrm>
        </p:spPr>
        <p:txBody>
          <a:bodyPr/>
          <a:lstStyle/>
          <a:p>
            <a:r>
              <a:rPr lang="nl-NL" altLang="en-US">
                <a:ea typeface="ＭＳ Ｐゴシック" panose="020B0600070205080204" pitchFamily="34" charset="-128"/>
              </a:rPr>
              <a:t>Ontwikkel het algoritme</a:t>
            </a:r>
          </a:p>
        </p:txBody>
      </p:sp>
      <p:sp>
        <p:nvSpPr>
          <p:cNvPr id="79880" name="Slide Number Placeholder 2">
            <a:extLst>
              <a:ext uri="{FF2B5EF4-FFF2-40B4-BE49-F238E27FC236}">
                <a16:creationId xmlns:a16="http://schemas.microsoft.com/office/drawing/2014/main" id="{2C002CBE-E2AF-A44F-807A-1299A8D22A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8C7CE015-1F8B-4A44-AA7E-9577F05C206C}" type="slidenum">
              <a:rPr lang="nl-NL" altLang="en-US">
                <a:latin typeface="Helvetica" pitchFamily="2" charset="0"/>
              </a:rPr>
              <a:pPr/>
              <a:t>45</a:t>
            </a:fld>
            <a:endParaRPr lang="nl-NL"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0120E83C-1A8A-0F48-AC3F-73DE39FCD2AB}"/>
              </a:ext>
            </a:extLst>
          </p:cNvPr>
          <p:cNvSpPr>
            <a:spLocks noGrp="1"/>
          </p:cNvSpPr>
          <p:nvPr>
            <p:ph type="title"/>
          </p:nvPr>
        </p:nvSpPr>
        <p:spPr>
          <a:xfrm>
            <a:off x="1116013" y="476250"/>
            <a:ext cx="7011987" cy="715963"/>
          </a:xfrm>
        </p:spPr>
        <p:txBody>
          <a:bodyPr/>
          <a:lstStyle/>
          <a:p>
            <a:r>
              <a:rPr lang="nl-NL" altLang="en-US" dirty="0">
                <a:latin typeface="Arial" panose="020B0604020202020204" pitchFamily="34" charset="0"/>
                <a:ea typeface="ＭＳ Ｐゴシック" panose="020B0600070205080204" pitchFamily="34" charset="-128"/>
              </a:rPr>
              <a:t>3. Tabellen</a:t>
            </a:r>
          </a:p>
        </p:txBody>
      </p:sp>
      <p:sp>
        <p:nvSpPr>
          <p:cNvPr id="81922" name="Content Placeholder 2">
            <a:extLst>
              <a:ext uri="{FF2B5EF4-FFF2-40B4-BE49-F238E27FC236}">
                <a16:creationId xmlns:a16="http://schemas.microsoft.com/office/drawing/2014/main" id="{4F1DA5CB-D046-9444-BBED-6A5EBDBC417F}"/>
              </a:ext>
            </a:extLst>
          </p:cNvPr>
          <p:cNvSpPr>
            <a:spLocks noGrp="1"/>
          </p:cNvSpPr>
          <p:nvPr>
            <p:ph idx="1"/>
          </p:nvPr>
        </p:nvSpPr>
        <p:spPr>
          <a:xfrm>
            <a:off x="381000" y="1709738"/>
            <a:ext cx="8458200" cy="3048000"/>
          </a:xfrm>
        </p:spPr>
        <p:txBody>
          <a:bodyPr/>
          <a:lstStyle/>
          <a:p>
            <a:r>
              <a:rPr lang="nl-NL" altLang="en-US" sz="2400">
                <a:latin typeface="Arial" panose="020B0604020202020204" pitchFamily="34" charset="0"/>
                <a:ea typeface="ＭＳ Ｐゴシック" panose="020B0600070205080204" pitchFamily="34" charset="-128"/>
              </a:rPr>
              <a:t>Lijsten kunnen worden gebruikt om twee (or meer) dimensionele structuren te bewaren</a:t>
            </a:r>
          </a:p>
          <a:p>
            <a:r>
              <a:rPr lang="nl-NL" altLang="en-US" sz="2400">
                <a:latin typeface="Arial" panose="020B0604020202020204" pitchFamily="34" charset="0"/>
                <a:ea typeface="ＭＳ Ｐゴシック" panose="020B0600070205080204" pitchFamily="34" charset="-128"/>
              </a:rPr>
              <a:t>Twee dimensies: rijen en kolommen: tabel = matrix</a:t>
            </a:r>
          </a:p>
          <a:p>
            <a:endParaRPr lang="nl-NL" altLang="en-US" sz="2400">
              <a:latin typeface="Arial" panose="020B0604020202020204" pitchFamily="34" charset="0"/>
              <a:ea typeface="ＭＳ Ｐゴシック" panose="020B0600070205080204" pitchFamily="34" charset="-128"/>
            </a:endParaRPr>
          </a:p>
        </p:txBody>
      </p:sp>
      <p:sp>
        <p:nvSpPr>
          <p:cNvPr id="81923" name="Footer Placeholder 1">
            <a:extLst>
              <a:ext uri="{FF2B5EF4-FFF2-40B4-BE49-F238E27FC236}">
                <a16:creationId xmlns:a16="http://schemas.microsoft.com/office/drawing/2014/main" id="{74A05574-67CF-0F41-9363-9842639EA23B}"/>
              </a:ext>
            </a:extLst>
          </p:cNvPr>
          <p:cNvSpPr>
            <a:spLocks noGrp="1"/>
          </p:cNvSpPr>
          <p:nvPr>
            <p:ph type="ftr" sz="quarter" idx="3"/>
          </p:nvPr>
        </p:nvSpPr>
        <p:spPr>
          <a:xfrm>
            <a:off x="1152525" y="6246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nl-NL" altLang="en-US"/>
          </a:p>
        </p:txBody>
      </p:sp>
      <p:pic>
        <p:nvPicPr>
          <p:cNvPr id="81924" name="Picture 1">
            <a:extLst>
              <a:ext uri="{FF2B5EF4-FFF2-40B4-BE49-F238E27FC236}">
                <a16:creationId xmlns:a16="http://schemas.microsoft.com/office/drawing/2014/main" id="{70A9D0CF-814B-E64E-BC85-5FDEAB22DD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13100"/>
            <a:ext cx="78295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Slide Number Placeholder 1">
            <a:extLst>
              <a:ext uri="{FF2B5EF4-FFF2-40B4-BE49-F238E27FC236}">
                <a16:creationId xmlns:a16="http://schemas.microsoft.com/office/drawing/2014/main" id="{40282ED0-AFAE-834C-AADE-F79E5E0D1CE0}"/>
              </a:ext>
            </a:extLst>
          </p:cNvPr>
          <p:cNvSpPr>
            <a:spLocks noGrp="1"/>
          </p:cNvSpPr>
          <p:nvPr>
            <p:ph type="sldNum" sz="quarter" idx="11"/>
          </p:nvPr>
        </p:nvSpPr>
        <p:spPr>
          <a:xfrm>
            <a:off x="7019925" y="6246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4D2BF56-BE2E-8240-93B4-7114C055FC95}" type="slidenum">
              <a:rPr lang="nl-NL" altLang="en-US">
                <a:latin typeface="Helvetica" pitchFamily="2" charset="0"/>
              </a:rPr>
              <a:pPr/>
              <a:t>46</a:t>
            </a:fld>
            <a:endParaRPr lang="nl-NL" altLang="en-US">
              <a:latin typeface="Helvetica" pitchFamily="2" charset="0"/>
            </a:endParaRP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a:extLst>
              <a:ext uri="{FF2B5EF4-FFF2-40B4-BE49-F238E27FC236}">
                <a16:creationId xmlns:a16="http://schemas.microsoft.com/office/drawing/2014/main" id="{3D9FD66C-507A-6241-B4EE-CF117D07CFC2}"/>
              </a:ext>
            </a:extLst>
          </p:cNvPr>
          <p:cNvSpPr>
            <a:spLocks noGrp="1"/>
          </p:cNvSpPr>
          <p:nvPr>
            <p:ph type="ftr" sz="quarter" idx="3"/>
          </p:nvPr>
        </p:nvSpPr>
        <p:spPr>
          <a:xfrm>
            <a:off x="3890963" y="62865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en-US" altLang="en-US"/>
          </a:p>
        </p:txBody>
      </p:sp>
      <p:sp>
        <p:nvSpPr>
          <p:cNvPr id="6" name="Content Placeholder 2">
            <a:extLst>
              <a:ext uri="{FF2B5EF4-FFF2-40B4-BE49-F238E27FC236}">
                <a16:creationId xmlns:a16="http://schemas.microsoft.com/office/drawing/2014/main" id="{C108D328-FF28-DC4A-B5BC-1A78D8D59E6F}"/>
              </a:ext>
            </a:extLst>
          </p:cNvPr>
          <p:cNvSpPr txBox="1">
            <a:spLocks/>
          </p:cNvSpPr>
          <p:nvPr/>
        </p:nvSpPr>
        <p:spPr bwMode="auto">
          <a:xfrm>
            <a:off x="715963" y="2276475"/>
            <a:ext cx="2351087" cy="3505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b="1" dirty="0">
                <a:latin typeface="Consolas" pitchFamily="49" charset="0"/>
                <a:cs typeface="Consolas" pitchFamily="49" charset="0"/>
              </a:rPr>
              <a:t>COUNTRIES = 7</a:t>
            </a:r>
          </a:p>
          <a:p>
            <a:pPr>
              <a:defRPr/>
            </a:pPr>
            <a:r>
              <a:rPr lang="en-US" sz="2000" b="1" dirty="0">
                <a:latin typeface="Consolas" pitchFamily="49" charset="0"/>
                <a:cs typeface="Consolas" pitchFamily="49" charset="0"/>
              </a:rPr>
              <a:t>MEDALS = 3</a:t>
            </a:r>
          </a:p>
          <a:p>
            <a:pPr>
              <a:defRPr/>
            </a:pPr>
            <a:r>
              <a:rPr lang="en-US" sz="2000" b="1" dirty="0">
                <a:latin typeface="Consolas" pitchFamily="49" charset="0"/>
                <a:cs typeface="Consolas" pitchFamily="49" charset="0"/>
              </a:rPr>
              <a:t>counts = [</a:t>
            </a:r>
          </a:p>
          <a:p>
            <a:pPr>
              <a:defRPr/>
            </a:pPr>
            <a:r>
              <a:rPr lang="en-US" sz="2000" b="1" dirty="0">
                <a:latin typeface="Consolas" pitchFamily="49" charset="0"/>
                <a:cs typeface="Consolas" pitchFamily="49" charset="0"/>
              </a:rPr>
              <a:t>[ 1, 0, 1 ],</a:t>
            </a:r>
          </a:p>
          <a:p>
            <a:pPr>
              <a:defRPr/>
            </a:pPr>
            <a:r>
              <a:rPr lang="en-US" sz="2000" b="1" dirty="0">
                <a:latin typeface="Consolas" pitchFamily="49" charset="0"/>
                <a:cs typeface="Consolas" pitchFamily="49" charset="0"/>
              </a:rPr>
              <a:t>[ 1, 1, 0 ],</a:t>
            </a:r>
          </a:p>
          <a:p>
            <a:pPr>
              <a:defRPr/>
            </a:pPr>
            <a:r>
              <a:rPr lang="en-US" sz="2000" b="1" dirty="0">
                <a:latin typeface="Consolas" pitchFamily="49" charset="0"/>
                <a:cs typeface="Consolas" pitchFamily="49" charset="0"/>
              </a:rPr>
              <a:t>[ 0, 0, 1 ],</a:t>
            </a:r>
          </a:p>
          <a:p>
            <a:pPr>
              <a:defRPr/>
            </a:pPr>
            <a:r>
              <a:rPr lang="en-US" sz="2000" b="1" dirty="0">
                <a:latin typeface="Consolas" pitchFamily="49" charset="0"/>
                <a:cs typeface="Consolas" pitchFamily="49" charset="0"/>
              </a:rPr>
              <a:t>[ 1, 0, 0 ],</a:t>
            </a:r>
          </a:p>
          <a:p>
            <a:pPr>
              <a:defRPr/>
            </a:pPr>
            <a:r>
              <a:rPr lang="en-US" sz="2000" b="1" dirty="0">
                <a:latin typeface="Consolas" pitchFamily="49" charset="0"/>
                <a:cs typeface="Consolas" pitchFamily="49" charset="0"/>
              </a:rPr>
              <a:t>[ 0, 1, 1 ],</a:t>
            </a:r>
          </a:p>
          <a:p>
            <a:pPr>
              <a:defRPr/>
            </a:pPr>
            <a:r>
              <a:rPr lang="en-US" sz="2000" b="1" dirty="0">
                <a:latin typeface="Consolas" pitchFamily="49" charset="0"/>
                <a:cs typeface="Consolas" pitchFamily="49" charset="0"/>
              </a:rPr>
              <a:t>[ 0, 1, 1 ],</a:t>
            </a:r>
          </a:p>
          <a:p>
            <a:pPr>
              <a:defRPr/>
            </a:pPr>
            <a:r>
              <a:rPr lang="en-US" sz="2000" b="1" dirty="0">
                <a:latin typeface="Consolas" pitchFamily="49" charset="0"/>
                <a:cs typeface="Consolas" pitchFamily="49" charset="0"/>
              </a:rPr>
              <a:t>[ 1, 1, 0 ]</a:t>
            </a:r>
          </a:p>
          <a:p>
            <a:pPr>
              <a:defRPr/>
            </a:pPr>
            <a:r>
              <a:rPr lang="en-US" sz="2000" b="1" dirty="0">
                <a:latin typeface="Consolas" pitchFamily="49" charset="0"/>
                <a:cs typeface="Consolas" pitchFamily="49" charset="0"/>
              </a:rPr>
              <a:t>]</a:t>
            </a:r>
            <a:endParaRPr lang="en-US" sz="2000" b="1" kern="0" dirty="0">
              <a:latin typeface="Consolas" pitchFamily="49" charset="0"/>
              <a:cs typeface="Consolas" pitchFamily="49" charset="0"/>
            </a:endParaRPr>
          </a:p>
        </p:txBody>
      </p:sp>
      <p:pic>
        <p:nvPicPr>
          <p:cNvPr id="82947" name="Picture 6">
            <a:extLst>
              <a:ext uri="{FF2B5EF4-FFF2-40B4-BE49-F238E27FC236}">
                <a16:creationId xmlns:a16="http://schemas.microsoft.com/office/drawing/2014/main" id="{B57F7EEF-C3BB-7E4D-A51D-10A75CD57BDE}"/>
              </a:ext>
            </a:extLst>
          </p:cNvPr>
          <p:cNvPicPr>
            <a:picLocks noChangeAspect="1"/>
          </p:cNvPicPr>
          <p:nvPr/>
        </p:nvPicPr>
        <p:blipFill>
          <a:blip r:embed="rId2">
            <a:extLst>
              <a:ext uri="{28A0092B-C50C-407E-A947-70E740481C1C}">
                <a14:useLocalDpi xmlns:a14="http://schemas.microsoft.com/office/drawing/2010/main" val="0"/>
              </a:ext>
            </a:extLst>
          </a:blip>
          <a:srcRect l="63094" t="3772" b="15707"/>
          <a:stretch>
            <a:fillRect/>
          </a:stretch>
        </p:blipFill>
        <p:spPr bwMode="auto">
          <a:xfrm>
            <a:off x="4706938" y="2497138"/>
            <a:ext cx="3178175"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Slide Number Placeholder 1">
            <a:extLst>
              <a:ext uri="{FF2B5EF4-FFF2-40B4-BE49-F238E27FC236}">
                <a16:creationId xmlns:a16="http://schemas.microsoft.com/office/drawing/2014/main" id="{0DA2723F-7D48-2D44-BD04-AB09B01E34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F7ABA30E-F6B2-4D45-BC1C-D43B2A13230F}" type="slidenum">
              <a:rPr lang="en-US" altLang="en-US">
                <a:latin typeface="Helvetica" pitchFamily="2" charset="0"/>
              </a:rPr>
              <a:pPr/>
              <a:t>47</a:t>
            </a:fld>
            <a:endParaRPr lang="en-US" altLang="en-US">
              <a:latin typeface="Helvetica" pitchFamily="2" charset="0"/>
            </a:endParaRP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2" descr="U:\PC\publisher\2013 wiley slides\Ch 5-9, FM\Chapter  6\Media\Illustrations\py_06_10_300dpi.jpg">
            <a:extLst>
              <a:ext uri="{FF2B5EF4-FFF2-40B4-BE49-F238E27FC236}">
                <a16:creationId xmlns:a16="http://schemas.microsoft.com/office/drawing/2014/main" id="{5C9BD552-C934-FC40-834B-BE69CB439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8835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0" name="Slide Number Placeholder 1">
            <a:extLst>
              <a:ext uri="{FF2B5EF4-FFF2-40B4-BE49-F238E27FC236}">
                <a16:creationId xmlns:a16="http://schemas.microsoft.com/office/drawing/2014/main" id="{AF076BEB-FB8E-DB49-ADA3-EA9F34031B7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69A283D-50AD-7B43-B96C-49CB31AAE9BD}" type="slidenum">
              <a:rPr lang="en-US" altLang="en-US">
                <a:latin typeface="Helvetica" pitchFamily="2" charset="0"/>
              </a:rPr>
              <a:pPr/>
              <a:t>48</a:t>
            </a:fld>
            <a:endParaRPr lang="en-US" altLang="en-US">
              <a:latin typeface="Helvetica" pitchFamily="2" charset="0"/>
            </a:endParaRP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0345072A-EC67-254E-8966-847D1EE93896}"/>
              </a:ext>
            </a:extLst>
          </p:cNvPr>
          <p:cNvSpPr>
            <a:spLocks noGrp="1"/>
          </p:cNvSpPr>
          <p:nvPr>
            <p:ph type="title"/>
          </p:nvPr>
        </p:nvSpPr>
        <p:spPr>
          <a:xfrm>
            <a:off x="871538" y="404813"/>
            <a:ext cx="8162925" cy="1090612"/>
          </a:xfrm>
        </p:spPr>
        <p:txBody>
          <a:bodyPr/>
          <a:lstStyle/>
          <a:p>
            <a:r>
              <a:rPr lang="nl-NL" altLang="en-US" sz="4000">
                <a:latin typeface="Arial" panose="020B0604020202020204" pitchFamily="34" charset="0"/>
                <a:ea typeface="ＭＳ Ｐゴシック" panose="020B0600070205080204" pitchFamily="34" charset="-128"/>
              </a:rPr>
              <a:t>Aanspreken van elementen</a:t>
            </a:r>
            <a:endParaRPr lang="en-US" altLang="en-US" sz="4000">
              <a:ea typeface="ＭＳ Ｐゴシック" panose="020B0600070205080204" pitchFamily="34" charset="-128"/>
            </a:endParaRPr>
          </a:p>
        </p:txBody>
      </p:sp>
      <p:sp>
        <p:nvSpPr>
          <p:cNvPr id="86018" name="Content Placeholder 2">
            <a:extLst>
              <a:ext uri="{FF2B5EF4-FFF2-40B4-BE49-F238E27FC236}">
                <a16:creationId xmlns:a16="http://schemas.microsoft.com/office/drawing/2014/main" id="{A6A22301-7797-7940-A29D-36588EC043E3}"/>
              </a:ext>
            </a:extLst>
          </p:cNvPr>
          <p:cNvSpPr>
            <a:spLocks noGrp="1"/>
          </p:cNvSpPr>
          <p:nvPr>
            <p:ph idx="1"/>
          </p:nvPr>
        </p:nvSpPr>
        <p:spPr/>
        <p:txBody>
          <a:bodyPr/>
          <a:lstStyle/>
          <a:p>
            <a:r>
              <a:rPr lang="en-US" altLang="en-US" sz="2800">
                <a:ea typeface="ＭＳ Ｐゴシック" panose="020B0600070205080204" pitchFamily="34" charset="-128"/>
              </a:rPr>
              <a:t>Twee indexwaarden: </a:t>
            </a:r>
            <a:r>
              <a:rPr lang="en-US" altLang="en-US" sz="2800">
                <a:solidFill>
                  <a:srgbClr val="0000FF"/>
                </a:solidFill>
                <a:ea typeface="ＭＳ Ｐゴシック" panose="020B0600070205080204" pitchFamily="34" charset="-128"/>
              </a:rPr>
              <a:t>rij</a:t>
            </a:r>
            <a:r>
              <a:rPr lang="en-US" altLang="en-US" sz="2800">
                <a:ea typeface="ＭＳ Ｐゴシック" panose="020B0600070205080204" pitchFamily="34" charset="-128"/>
              </a:rPr>
              <a:t> en dan </a:t>
            </a:r>
            <a:r>
              <a:rPr lang="en-US" altLang="en-US" sz="2800">
                <a:solidFill>
                  <a:srgbClr val="008000"/>
                </a:solidFill>
                <a:ea typeface="ＭＳ Ｐゴシック" panose="020B0600070205080204" pitchFamily="34" charset="-128"/>
              </a:rPr>
              <a:t>kolom</a:t>
            </a:r>
          </a:p>
        </p:txBody>
      </p:sp>
      <p:sp>
        <p:nvSpPr>
          <p:cNvPr id="4" name="Footer Placeholder 3">
            <a:extLst>
              <a:ext uri="{FF2B5EF4-FFF2-40B4-BE49-F238E27FC236}">
                <a16:creationId xmlns:a16="http://schemas.microsoft.com/office/drawing/2014/main" id="{18A75BCD-096B-404E-912E-062D12F17151}"/>
              </a:ext>
            </a:extLst>
          </p:cNvPr>
          <p:cNvSpPr>
            <a:spLocks noGrp="1"/>
          </p:cNvSpPr>
          <p:nvPr>
            <p:ph type="ftr" sz="quarter" idx="3"/>
          </p:nvPr>
        </p:nvSpPr>
        <p:spPr/>
        <p:txBody>
          <a:bodyPr/>
          <a:lstStyle/>
          <a:p>
            <a:pPr>
              <a:defRPr/>
            </a:pPr>
            <a:endParaRPr lang="en-US" dirty="0"/>
          </a:p>
        </p:txBody>
      </p:sp>
      <p:sp>
        <p:nvSpPr>
          <p:cNvPr id="86020" name="Slide Number Placeholder 4">
            <a:extLst>
              <a:ext uri="{FF2B5EF4-FFF2-40B4-BE49-F238E27FC236}">
                <a16:creationId xmlns:a16="http://schemas.microsoft.com/office/drawing/2014/main" id="{501F27A6-4B31-094B-AD6F-214C8B89AA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2BD347E-B747-D146-AB81-E0B2C3A30FE3}" type="slidenum">
              <a:rPr lang="en-US" altLang="en-US">
                <a:latin typeface="Helvetica" pitchFamily="2" charset="0"/>
              </a:rPr>
              <a:pPr/>
              <a:t>49</a:t>
            </a:fld>
            <a:endParaRPr lang="en-US" altLang="en-US">
              <a:latin typeface="Helvetica" pitchFamily="2" charset="0"/>
            </a:endParaRPr>
          </a:p>
        </p:txBody>
      </p:sp>
      <p:sp>
        <p:nvSpPr>
          <p:cNvPr id="6" name="Content Placeholder 2">
            <a:extLst>
              <a:ext uri="{FF2B5EF4-FFF2-40B4-BE49-F238E27FC236}">
                <a16:creationId xmlns:a16="http://schemas.microsoft.com/office/drawing/2014/main" id="{969CDEB1-5A07-B648-AB88-A9321ED729EC}"/>
              </a:ext>
            </a:extLst>
          </p:cNvPr>
          <p:cNvSpPr txBox="1">
            <a:spLocks/>
          </p:cNvSpPr>
          <p:nvPr/>
        </p:nvSpPr>
        <p:spPr bwMode="auto">
          <a:xfrm>
            <a:off x="1476375" y="2684463"/>
            <a:ext cx="45720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Clr>
                <a:srgbClr val="835E01"/>
              </a:buClr>
              <a:buSzPct val="60000"/>
              <a:buFont typeface="Wingdings" charset="0"/>
              <a:buNone/>
              <a:defRPr/>
            </a:pPr>
            <a:r>
              <a:rPr lang="nl-NL" sz="2000" b="1">
                <a:latin typeface="Consolas" charset="0"/>
              </a:rPr>
              <a:t>medalCount = counts[</a:t>
            </a:r>
            <a:r>
              <a:rPr lang="nl-NL" sz="2000" b="1">
                <a:solidFill>
                  <a:srgbClr val="0033CC"/>
                </a:solidFill>
                <a:latin typeface="Consolas" charset="0"/>
              </a:rPr>
              <a:t>3</a:t>
            </a:r>
            <a:r>
              <a:rPr lang="nl-NL" sz="2000" b="1">
                <a:latin typeface="Consolas" charset="0"/>
              </a:rPr>
              <a:t>][</a:t>
            </a:r>
            <a:r>
              <a:rPr lang="nl-NL" sz="2000" b="1">
                <a:solidFill>
                  <a:srgbClr val="00B050"/>
                </a:solidFill>
                <a:latin typeface="Consolas" charset="0"/>
              </a:rPr>
              <a:t>1</a:t>
            </a:r>
            <a:r>
              <a:rPr lang="nl-NL" sz="2000" b="1">
                <a:latin typeface="Consolas" charset="0"/>
              </a:rPr>
              <a:t>]</a:t>
            </a:r>
            <a:endParaRPr lang="nl-NL" sz="2000" b="1">
              <a:solidFill>
                <a:srgbClr val="00B0F0"/>
              </a:solidFill>
              <a:latin typeface="Consolas" charset="0"/>
            </a:endParaRPr>
          </a:p>
        </p:txBody>
      </p:sp>
      <p:pic>
        <p:nvPicPr>
          <p:cNvPr id="86022" name="Picture 2">
            <a:extLst>
              <a:ext uri="{FF2B5EF4-FFF2-40B4-BE49-F238E27FC236}">
                <a16:creationId xmlns:a16="http://schemas.microsoft.com/office/drawing/2014/main" id="{58BE95B1-698F-7D4E-BE07-F5F2CFAC0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213100"/>
            <a:ext cx="34290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6" descr="Screen shot 2013-11-02 at 11.24.44.png">
            <a:extLst>
              <a:ext uri="{FF2B5EF4-FFF2-40B4-BE49-F238E27FC236}">
                <a16:creationId xmlns:a16="http://schemas.microsoft.com/office/drawing/2014/main" id="{2B11F7FF-363F-4D4C-9E17-C395628B4F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500438"/>
            <a:ext cx="38893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a:extLst>
              <a:ext uri="{FF2B5EF4-FFF2-40B4-BE49-F238E27FC236}">
                <a16:creationId xmlns:a16="http://schemas.microsoft.com/office/drawing/2014/main" id="{ED924323-EE9E-3140-95E4-D958ED79AFB7}"/>
              </a:ext>
            </a:extLst>
          </p:cNvPr>
          <p:cNvSpPr>
            <a:spLocks noGrp="1"/>
          </p:cNvSpPr>
          <p:nvPr>
            <p:ph idx="1"/>
          </p:nvPr>
        </p:nvSpPr>
        <p:spPr/>
        <p:txBody>
          <a:bodyPr/>
          <a:lstStyle/>
          <a:p>
            <a:r>
              <a:rPr lang="en-US" altLang="en-US" sz="2800">
                <a:latin typeface="Arial" panose="020B0604020202020204" pitchFamily="34" charset="0"/>
                <a:ea typeface="ＭＳ Ｐゴシック" panose="020B0600070205080204" pitchFamily="34" charset="-128"/>
              </a:rPr>
              <a:t>Zoals bij strings start de index met 0 :</a:t>
            </a:r>
          </a:p>
          <a:p>
            <a:pPr>
              <a:buFont typeface="Wingdings" pitchFamily="2" charset="2"/>
              <a:buNone/>
            </a:pPr>
            <a:endParaRPr lang="en-US" altLang="en-US">
              <a:latin typeface="Arial" panose="020B0604020202020204" pitchFamily="34" charset="0"/>
              <a:ea typeface="ＭＳ Ｐゴシック" panose="020B0600070205080204" pitchFamily="34" charset="-128"/>
            </a:endParaRPr>
          </a:p>
          <a:p>
            <a:pPr>
              <a:buFont typeface="Wingdings" pitchFamily="2" charset="2"/>
              <a:buNone/>
            </a:pPr>
            <a:r>
              <a:rPr lang="en-US" altLang="en-US" sz="2000">
                <a:latin typeface="Consolas" panose="020B0609020204030204" pitchFamily="49" charset="0"/>
                <a:ea typeface="ＭＳ Ｐゴシック" panose="020B0600070205080204" pitchFamily="34" charset="-128"/>
              </a:rPr>
              <a:t>values[0], het eerste element</a:t>
            </a:r>
          </a:p>
          <a:p>
            <a:pPr>
              <a:buFont typeface="Wingdings" pitchFamily="2" charset="2"/>
              <a:buNone/>
            </a:pPr>
            <a:r>
              <a:rPr lang="en-US" altLang="en-US" sz="2000">
                <a:latin typeface="Consolas" panose="020B0609020204030204" pitchFamily="49" charset="0"/>
                <a:ea typeface="ＭＳ Ｐゴシック" panose="020B0600070205080204" pitchFamily="34" charset="-128"/>
              </a:rPr>
              <a:t>values[1], het tweede element</a:t>
            </a:r>
          </a:p>
          <a:p>
            <a:pPr>
              <a:buFont typeface="Wingdings" pitchFamily="2" charset="2"/>
              <a:buNone/>
            </a:pPr>
            <a:r>
              <a:rPr lang="en-US" altLang="en-US" sz="2000">
                <a:latin typeface="Consolas" panose="020B0609020204030204" pitchFamily="49" charset="0"/>
                <a:ea typeface="ＭＳ Ｐゴシック" panose="020B0600070205080204" pitchFamily="34" charset="-128"/>
              </a:rPr>
              <a:t>values[2], het derde element</a:t>
            </a:r>
          </a:p>
          <a:p>
            <a:pPr>
              <a:buFont typeface="Wingdings" pitchFamily="2" charset="2"/>
              <a:buNone/>
            </a:pPr>
            <a:r>
              <a:rPr lang="en-US" altLang="en-US" sz="2000">
                <a:latin typeface="Consolas" panose="020B0609020204030204" pitchFamily="49" charset="0"/>
                <a:ea typeface="ＭＳ Ｐゴシック" panose="020B0600070205080204" pitchFamily="34" charset="-128"/>
              </a:rPr>
              <a:t>values[3], het vierde element</a:t>
            </a:r>
          </a:p>
          <a:p>
            <a:pPr>
              <a:buFont typeface="Wingdings" pitchFamily="2" charset="2"/>
              <a:buNone/>
            </a:pPr>
            <a:r>
              <a:rPr lang="en-US" altLang="en-US" sz="2000">
                <a:latin typeface="Consolas" panose="020B0609020204030204" pitchFamily="49" charset="0"/>
                <a:ea typeface="ＭＳ Ｐゴシック" panose="020B0600070205080204" pitchFamily="34" charset="-128"/>
              </a:rPr>
              <a:t>values[4], het vijfde element </a:t>
            </a:r>
          </a:p>
          <a:p>
            <a:pPr>
              <a:buFont typeface="Wingdings" pitchFamily="2" charset="2"/>
              <a:buNone/>
            </a:pPr>
            <a:r>
              <a:rPr lang="en-US" altLang="en-US" sz="2000">
                <a:latin typeface="Consolas" panose="020B0609020204030204" pitchFamily="49" charset="0"/>
                <a:ea typeface="ＭＳ Ｐゴシック" panose="020B0600070205080204" pitchFamily="34" charset="-128"/>
              </a:rPr>
              <a:t>. . .</a:t>
            </a:r>
          </a:p>
          <a:p>
            <a:pPr>
              <a:buFont typeface="Wingdings" pitchFamily="2" charset="2"/>
              <a:buNone/>
            </a:pPr>
            <a:r>
              <a:rPr lang="en-US" altLang="en-US" sz="2000">
                <a:latin typeface="Consolas" panose="020B0609020204030204" pitchFamily="49" charset="0"/>
                <a:ea typeface="ＭＳ Ｐゴシック" panose="020B0600070205080204" pitchFamily="34" charset="-128"/>
              </a:rPr>
              <a:t>values[9], het tiende element</a:t>
            </a:r>
          </a:p>
        </p:txBody>
      </p:sp>
      <p:sp>
        <p:nvSpPr>
          <p:cNvPr id="25602" name="Slide Number Placeholder 3">
            <a:extLst>
              <a:ext uri="{FF2B5EF4-FFF2-40B4-BE49-F238E27FC236}">
                <a16:creationId xmlns:a16="http://schemas.microsoft.com/office/drawing/2014/main" id="{FF74CAD4-8889-0D42-BC58-E61A4544D3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557E16CE-92F7-A945-8165-4E04320E82DD}" type="slidenum">
              <a:rPr lang="en-US" altLang="en-US">
                <a:latin typeface="Helvetica" pitchFamily="2" charset="0"/>
              </a:rPr>
              <a:pPr/>
              <a:t>5</a:t>
            </a:fld>
            <a:endParaRPr lang="en-US" altLang="en-US">
              <a:latin typeface="Helvetica" pitchFamily="2" charset="0"/>
            </a:endParaRP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9DF027-86A9-0F49-B35F-CE7FA95C32C3}"/>
              </a:ext>
            </a:extLst>
          </p:cNvPr>
          <p:cNvSpPr>
            <a:spLocks noGrp="1"/>
          </p:cNvSpPr>
          <p:nvPr>
            <p:ph type="ftr" sz="quarter" idx="11"/>
          </p:nvPr>
        </p:nvSpPr>
        <p:spPr/>
        <p:txBody>
          <a:bodyPr/>
          <a:lstStyle/>
          <a:p>
            <a:pPr>
              <a:defRPr/>
            </a:pPr>
            <a:endParaRPr lang="en-US" dirty="0"/>
          </a:p>
        </p:txBody>
      </p:sp>
      <p:sp>
        <p:nvSpPr>
          <p:cNvPr id="87042" name="Slide Number Placeholder 2">
            <a:extLst>
              <a:ext uri="{FF2B5EF4-FFF2-40B4-BE49-F238E27FC236}">
                <a16:creationId xmlns:a16="http://schemas.microsoft.com/office/drawing/2014/main" id="{ADD2FC99-5601-814C-AED3-25BA0DFBA8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66D37968-DEE4-7F4F-ACDD-F4E7E5792312}" type="slidenum">
              <a:rPr lang="en-US" altLang="en-US">
                <a:latin typeface="Helvetica" pitchFamily="2" charset="0"/>
              </a:rPr>
              <a:pPr/>
              <a:t>50</a:t>
            </a:fld>
            <a:endParaRPr lang="en-US" altLang="en-US">
              <a:latin typeface="Helvetica" pitchFamily="2" charset="0"/>
            </a:endParaRPr>
          </a:p>
        </p:txBody>
      </p:sp>
      <p:sp>
        <p:nvSpPr>
          <p:cNvPr id="87043" name="Title 1">
            <a:extLst>
              <a:ext uri="{FF2B5EF4-FFF2-40B4-BE49-F238E27FC236}">
                <a16:creationId xmlns:a16="http://schemas.microsoft.com/office/drawing/2014/main" id="{9E9E5E4D-DD05-7748-8A40-043F626D69A0}"/>
              </a:ext>
            </a:extLst>
          </p:cNvPr>
          <p:cNvSpPr txBox="1">
            <a:spLocks/>
          </p:cNvSpPr>
          <p:nvPr/>
        </p:nvSpPr>
        <p:spPr bwMode="auto">
          <a:xfrm>
            <a:off x="1023938" y="403225"/>
            <a:ext cx="816292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4000">
                <a:solidFill>
                  <a:schemeClr val="tx2"/>
                </a:solidFill>
              </a:rPr>
              <a:t>Aanspreken van elementen</a:t>
            </a:r>
          </a:p>
        </p:txBody>
      </p:sp>
      <p:sp>
        <p:nvSpPr>
          <p:cNvPr id="87044" name="Content Placeholder 2">
            <a:extLst>
              <a:ext uri="{FF2B5EF4-FFF2-40B4-BE49-F238E27FC236}">
                <a16:creationId xmlns:a16="http://schemas.microsoft.com/office/drawing/2014/main" id="{33230A81-BDDC-EC46-8768-1FB89196A3FE}"/>
              </a:ext>
            </a:extLst>
          </p:cNvPr>
          <p:cNvSpPr txBox="1">
            <a:spLocks/>
          </p:cNvSpPr>
          <p:nvPr/>
        </p:nvSpPr>
        <p:spPr bwMode="auto">
          <a:xfrm>
            <a:off x="331788" y="19050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lvl="1">
              <a:spcBef>
                <a:spcPts val="200"/>
              </a:spcBef>
              <a:buClr>
                <a:schemeClr val="folHlink"/>
              </a:buClr>
              <a:buSzPct val="70000"/>
              <a:buFont typeface="Wingdings" pitchFamily="2" charset="2"/>
              <a:buChar char="n"/>
            </a:pPr>
            <a:r>
              <a:rPr lang="nl-NL" altLang="en-US" sz="3200"/>
              <a:t>Gebruik van geneste lussen</a:t>
            </a:r>
          </a:p>
        </p:txBody>
      </p:sp>
      <p:sp>
        <p:nvSpPr>
          <p:cNvPr id="6" name="Content Placeholder 2">
            <a:extLst>
              <a:ext uri="{FF2B5EF4-FFF2-40B4-BE49-F238E27FC236}">
                <a16:creationId xmlns:a16="http://schemas.microsoft.com/office/drawing/2014/main" id="{CB3E2F5F-8139-7E4F-AA5E-349B3CDEABD3}"/>
              </a:ext>
            </a:extLst>
          </p:cNvPr>
          <p:cNvSpPr txBox="1">
            <a:spLocks/>
          </p:cNvSpPr>
          <p:nvPr/>
        </p:nvSpPr>
        <p:spPr bwMode="auto">
          <a:xfrm>
            <a:off x="547688" y="2997200"/>
            <a:ext cx="8534400" cy="2057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Clr>
                <a:srgbClr val="835E01"/>
              </a:buClr>
              <a:buSzPct val="60000"/>
              <a:buFont typeface="Wingdings" charset="0"/>
              <a:buNone/>
              <a:defRPr/>
            </a:pPr>
            <a:r>
              <a:rPr lang="nl-NL" sz="2000" b="1" dirty="0" err="1">
                <a:solidFill>
                  <a:srgbClr val="0033CC"/>
                </a:solidFill>
                <a:latin typeface="Consolas" charset="0"/>
                <a:cs typeface="Consolas" charset="0"/>
              </a:rPr>
              <a:t>for</a:t>
            </a:r>
            <a:r>
              <a:rPr lang="nl-NL" sz="2000" b="1" dirty="0">
                <a:solidFill>
                  <a:srgbClr val="0033CC"/>
                </a:solidFill>
                <a:latin typeface="Consolas" charset="0"/>
                <a:cs typeface="Consolas" charset="0"/>
              </a:rPr>
              <a:t> i in range(COUNTRIES) :</a:t>
            </a:r>
            <a:endParaRPr lang="nl-NL" sz="2000" b="1" dirty="0">
              <a:latin typeface="Consolas" charset="0"/>
              <a:cs typeface="Consolas" charset="0"/>
            </a:endParaRPr>
          </a:p>
          <a:p>
            <a:pPr>
              <a:buClr>
                <a:srgbClr val="835E01"/>
              </a:buClr>
              <a:buSzPct val="60000"/>
              <a:buFont typeface="Wingdings" charset="0"/>
              <a:buNone/>
              <a:defRPr/>
            </a:pPr>
            <a:r>
              <a:rPr lang="nl-NL" sz="2000" b="1" dirty="0">
                <a:latin typeface="Consolas" charset="0"/>
                <a:cs typeface="Consolas" charset="0"/>
              </a:rPr>
              <a:t>    </a:t>
            </a:r>
            <a:r>
              <a:rPr lang="nl-NL" sz="2000" b="1" dirty="0">
                <a:solidFill>
                  <a:srgbClr val="00B0F0"/>
                </a:solidFill>
                <a:latin typeface="Consolas" charset="0"/>
                <a:cs typeface="Consolas" charset="0"/>
              </a:rPr>
              <a:t># </a:t>
            </a:r>
            <a:r>
              <a:rPr lang="nl-NL" sz="2000" b="1" dirty="0" err="1">
                <a:solidFill>
                  <a:srgbClr val="00B0F0"/>
                </a:solidFill>
                <a:latin typeface="Consolas" charset="0"/>
                <a:cs typeface="Consolas" charset="0"/>
              </a:rPr>
              <a:t>Process</a:t>
            </a:r>
            <a:r>
              <a:rPr lang="nl-NL" sz="2000" b="1" dirty="0">
                <a:solidFill>
                  <a:srgbClr val="00B0F0"/>
                </a:solidFill>
                <a:latin typeface="Consolas" charset="0"/>
                <a:cs typeface="Consolas" charset="0"/>
              </a:rPr>
              <a:t> </a:t>
            </a:r>
            <a:r>
              <a:rPr lang="nl-NL" sz="2000" b="1" dirty="0" err="1">
                <a:solidFill>
                  <a:srgbClr val="00B0F0"/>
                </a:solidFill>
                <a:latin typeface="Consolas" charset="0"/>
                <a:cs typeface="Consolas" charset="0"/>
              </a:rPr>
              <a:t>the</a:t>
            </a:r>
            <a:r>
              <a:rPr lang="nl-NL" sz="2000" b="1" dirty="0">
                <a:solidFill>
                  <a:srgbClr val="00B0F0"/>
                </a:solidFill>
                <a:latin typeface="Consolas" charset="0"/>
                <a:cs typeface="Consolas" charset="0"/>
              </a:rPr>
              <a:t> </a:t>
            </a:r>
            <a:r>
              <a:rPr lang="nl-NL" sz="2000" b="1" dirty="0" err="1">
                <a:solidFill>
                  <a:srgbClr val="0033CC"/>
                </a:solidFill>
                <a:latin typeface="Consolas" charset="0"/>
                <a:cs typeface="Consolas" charset="0"/>
              </a:rPr>
              <a:t>ith</a:t>
            </a:r>
            <a:r>
              <a:rPr lang="nl-NL" sz="2000" b="1" dirty="0">
                <a:latin typeface="Consolas" charset="0"/>
                <a:cs typeface="Consolas" charset="0"/>
              </a:rPr>
              <a:t> </a:t>
            </a:r>
            <a:r>
              <a:rPr lang="nl-NL" sz="2000" b="1" dirty="0" err="1">
                <a:solidFill>
                  <a:srgbClr val="00B0F0"/>
                </a:solidFill>
                <a:latin typeface="Consolas" charset="0"/>
                <a:cs typeface="Consolas" charset="0"/>
              </a:rPr>
              <a:t>row</a:t>
            </a:r>
            <a:endParaRPr lang="nl-NL" sz="2000" b="1" dirty="0">
              <a:solidFill>
                <a:srgbClr val="00B0F0"/>
              </a:solidFill>
              <a:latin typeface="Consolas" charset="0"/>
              <a:cs typeface="Consolas" charset="0"/>
            </a:endParaRPr>
          </a:p>
          <a:p>
            <a:pPr>
              <a:buClr>
                <a:srgbClr val="835E01"/>
              </a:buClr>
              <a:buSzPct val="60000"/>
              <a:buFont typeface="Wingdings" charset="0"/>
              <a:buNone/>
              <a:defRPr/>
            </a:pPr>
            <a:r>
              <a:rPr lang="nl-NL" sz="2000" b="1" dirty="0">
                <a:latin typeface="Consolas" charset="0"/>
                <a:cs typeface="Consolas" charset="0"/>
              </a:rPr>
              <a:t>    </a:t>
            </a:r>
            <a:r>
              <a:rPr lang="nl-NL" sz="2000" b="1" dirty="0" err="1">
                <a:solidFill>
                  <a:srgbClr val="00B050"/>
                </a:solidFill>
                <a:latin typeface="Consolas" charset="0"/>
                <a:cs typeface="Consolas" charset="0"/>
              </a:rPr>
              <a:t>for</a:t>
            </a:r>
            <a:r>
              <a:rPr lang="nl-NL" sz="2000" b="1" dirty="0">
                <a:solidFill>
                  <a:srgbClr val="00B050"/>
                </a:solidFill>
                <a:latin typeface="Consolas" charset="0"/>
                <a:cs typeface="Consolas" charset="0"/>
              </a:rPr>
              <a:t> j in range(MEDALS) :</a:t>
            </a:r>
          </a:p>
          <a:p>
            <a:pPr>
              <a:buClr>
                <a:srgbClr val="835E01"/>
              </a:buClr>
              <a:buSzPct val="60000"/>
              <a:buFont typeface="Wingdings" charset="0"/>
              <a:buNone/>
              <a:defRPr/>
            </a:pPr>
            <a:r>
              <a:rPr lang="nl-NL" sz="2000" b="1" dirty="0">
                <a:solidFill>
                  <a:srgbClr val="00B0F0"/>
                </a:solidFill>
                <a:latin typeface="Consolas" charset="0"/>
                <a:cs typeface="Consolas" charset="0"/>
              </a:rPr>
              <a:t>        # </a:t>
            </a:r>
            <a:r>
              <a:rPr lang="nl-NL" sz="2000" b="1" dirty="0" err="1">
                <a:solidFill>
                  <a:srgbClr val="00B0F0"/>
                </a:solidFill>
                <a:latin typeface="Consolas" charset="0"/>
                <a:cs typeface="Consolas" charset="0"/>
              </a:rPr>
              <a:t>Process</a:t>
            </a:r>
            <a:r>
              <a:rPr lang="nl-NL" sz="2000" b="1" dirty="0">
                <a:solidFill>
                  <a:srgbClr val="00B0F0"/>
                </a:solidFill>
                <a:latin typeface="Consolas" charset="0"/>
                <a:cs typeface="Consolas" charset="0"/>
              </a:rPr>
              <a:t> </a:t>
            </a:r>
            <a:r>
              <a:rPr lang="nl-NL" sz="2000" b="1" dirty="0" err="1">
                <a:solidFill>
                  <a:srgbClr val="00B0F0"/>
                </a:solidFill>
                <a:latin typeface="Consolas" charset="0"/>
                <a:cs typeface="Consolas" charset="0"/>
              </a:rPr>
              <a:t>the</a:t>
            </a:r>
            <a:r>
              <a:rPr lang="nl-NL" sz="2000" b="1" dirty="0">
                <a:solidFill>
                  <a:srgbClr val="00B0F0"/>
                </a:solidFill>
                <a:latin typeface="Consolas" charset="0"/>
                <a:cs typeface="Consolas" charset="0"/>
              </a:rPr>
              <a:t> </a:t>
            </a:r>
            <a:r>
              <a:rPr lang="nl-NL" sz="2000" b="1" dirty="0" err="1">
                <a:solidFill>
                  <a:srgbClr val="00B050"/>
                </a:solidFill>
                <a:latin typeface="Consolas" charset="0"/>
                <a:cs typeface="Consolas" charset="0"/>
              </a:rPr>
              <a:t>jth</a:t>
            </a:r>
            <a:r>
              <a:rPr lang="nl-NL" sz="2000" b="1" dirty="0">
                <a:latin typeface="Consolas" charset="0"/>
                <a:cs typeface="Consolas" charset="0"/>
              </a:rPr>
              <a:t> </a:t>
            </a:r>
            <a:r>
              <a:rPr lang="nl-NL" sz="2000" b="1" dirty="0">
                <a:solidFill>
                  <a:srgbClr val="00B0F0"/>
                </a:solidFill>
                <a:latin typeface="Consolas" charset="0"/>
                <a:cs typeface="Consolas" charset="0"/>
              </a:rPr>
              <a:t>column in </a:t>
            </a:r>
            <a:r>
              <a:rPr lang="nl-NL" sz="2000" b="1" dirty="0" err="1">
                <a:solidFill>
                  <a:srgbClr val="00B0F0"/>
                </a:solidFill>
                <a:latin typeface="Consolas" charset="0"/>
                <a:cs typeface="Consolas" charset="0"/>
              </a:rPr>
              <a:t>the</a:t>
            </a:r>
            <a:r>
              <a:rPr lang="nl-NL" sz="2000" b="1" dirty="0">
                <a:solidFill>
                  <a:srgbClr val="00B0F0"/>
                </a:solidFill>
                <a:latin typeface="Consolas" charset="0"/>
                <a:cs typeface="Consolas" charset="0"/>
              </a:rPr>
              <a:t> </a:t>
            </a:r>
            <a:r>
              <a:rPr lang="nl-NL" sz="2000" b="1" dirty="0" err="1">
                <a:solidFill>
                  <a:srgbClr val="0033CC"/>
                </a:solidFill>
                <a:latin typeface="Consolas" charset="0"/>
                <a:cs typeface="Consolas" charset="0"/>
              </a:rPr>
              <a:t>ith</a:t>
            </a:r>
            <a:r>
              <a:rPr lang="nl-NL" sz="2000" b="1" dirty="0">
                <a:latin typeface="Consolas" charset="0"/>
                <a:cs typeface="Consolas" charset="0"/>
              </a:rPr>
              <a:t> </a:t>
            </a:r>
            <a:r>
              <a:rPr lang="nl-NL" sz="2000" b="1" dirty="0" err="1">
                <a:solidFill>
                  <a:srgbClr val="00B0F0"/>
                </a:solidFill>
                <a:latin typeface="Consolas" charset="0"/>
                <a:cs typeface="Consolas" charset="0"/>
              </a:rPr>
              <a:t>row</a:t>
            </a:r>
            <a:endParaRPr lang="nl-NL" sz="2000" b="1" dirty="0">
              <a:solidFill>
                <a:srgbClr val="00B0F0"/>
              </a:solidFill>
              <a:latin typeface="Consolas" charset="0"/>
              <a:cs typeface="Consolas" charset="0"/>
            </a:endParaRPr>
          </a:p>
          <a:p>
            <a:pPr>
              <a:buClr>
                <a:srgbClr val="835E01"/>
              </a:buClr>
              <a:buSzPct val="60000"/>
              <a:buFont typeface="Wingdings" charset="0"/>
              <a:buNone/>
              <a:defRPr/>
            </a:pPr>
            <a:r>
              <a:rPr lang="nl-NL" sz="2000" b="1" dirty="0">
                <a:latin typeface="Consolas" charset="0"/>
                <a:cs typeface="Consolas" charset="0"/>
              </a:rPr>
              <a:t>        print(</a:t>
            </a:r>
            <a:r>
              <a:rPr lang="nl-NL" sz="2000" b="1" dirty="0" err="1">
                <a:latin typeface="Consolas" charset="0"/>
                <a:cs typeface="Consolas" charset="0"/>
              </a:rPr>
              <a:t>counts</a:t>
            </a:r>
            <a:r>
              <a:rPr lang="nl-NL" sz="2000" b="1" dirty="0">
                <a:latin typeface="Consolas" charset="0"/>
                <a:cs typeface="Consolas" charset="0"/>
              </a:rPr>
              <a:t>[</a:t>
            </a:r>
            <a:r>
              <a:rPr lang="nl-NL" sz="2000" b="1" dirty="0">
                <a:solidFill>
                  <a:srgbClr val="0033CC"/>
                </a:solidFill>
                <a:latin typeface="Consolas" charset="0"/>
                <a:cs typeface="Consolas" charset="0"/>
              </a:rPr>
              <a:t>i</a:t>
            </a:r>
            <a:r>
              <a:rPr lang="nl-NL" sz="2000" b="1" dirty="0">
                <a:latin typeface="Consolas" charset="0"/>
                <a:cs typeface="Consolas" charset="0"/>
              </a:rPr>
              <a:t>][</a:t>
            </a:r>
            <a:r>
              <a:rPr lang="nl-NL" sz="2000" b="1" dirty="0">
                <a:solidFill>
                  <a:srgbClr val="00B050"/>
                </a:solidFill>
                <a:latin typeface="Consolas" charset="0"/>
                <a:cs typeface="Consolas" charset="0"/>
              </a:rPr>
              <a:t>j</a:t>
            </a:r>
            <a:r>
              <a:rPr lang="nl-NL" sz="2000" b="1" dirty="0">
                <a:latin typeface="Consolas" charset="0"/>
                <a:cs typeface="Consolas" charset="0"/>
              </a:rPr>
              <a:t>], end="")  </a:t>
            </a:r>
          </a:p>
          <a:p>
            <a:pPr>
              <a:buClr>
                <a:srgbClr val="835E01"/>
              </a:buClr>
              <a:buSzPct val="60000"/>
              <a:buFont typeface="Wingdings" charset="0"/>
              <a:buNone/>
              <a:defRPr/>
            </a:pPr>
            <a:r>
              <a:rPr lang="nl-NL" sz="2000" b="1" dirty="0">
                <a:latin typeface="Consolas" charset="0"/>
                <a:cs typeface="Consolas" charset="0"/>
              </a:rPr>
              <a:t>    print() </a:t>
            </a:r>
            <a:r>
              <a:rPr lang="nl-NL" sz="2000" b="1" dirty="0">
                <a:solidFill>
                  <a:srgbClr val="00B0F0"/>
                </a:solidFill>
                <a:latin typeface="Consolas" charset="0"/>
                <a:cs typeface="Consolas" charset="0"/>
              </a:rPr>
              <a:t># Start a new line at </a:t>
            </a:r>
            <a:r>
              <a:rPr lang="nl-NL" sz="2000" b="1" dirty="0" err="1">
                <a:solidFill>
                  <a:srgbClr val="00B0F0"/>
                </a:solidFill>
                <a:latin typeface="Consolas" charset="0"/>
                <a:cs typeface="Consolas" charset="0"/>
              </a:rPr>
              <a:t>the</a:t>
            </a:r>
            <a:r>
              <a:rPr lang="nl-NL" sz="2000" b="1" dirty="0">
                <a:solidFill>
                  <a:srgbClr val="00B0F0"/>
                </a:solidFill>
                <a:latin typeface="Consolas" charset="0"/>
                <a:cs typeface="Consolas" charset="0"/>
              </a:rPr>
              <a:t> end of </a:t>
            </a:r>
            <a:r>
              <a:rPr lang="nl-NL" sz="2000" b="1" dirty="0" err="1">
                <a:solidFill>
                  <a:srgbClr val="00B0F0"/>
                </a:solidFill>
                <a:latin typeface="Consolas" charset="0"/>
                <a:cs typeface="Consolas" charset="0"/>
              </a:rPr>
              <a:t>the</a:t>
            </a:r>
            <a:r>
              <a:rPr lang="nl-NL" sz="2000" b="1" dirty="0">
                <a:solidFill>
                  <a:srgbClr val="00B0F0"/>
                </a:solidFill>
                <a:latin typeface="Consolas" charset="0"/>
                <a:cs typeface="Consolas" charset="0"/>
              </a:rPr>
              <a:t> </a:t>
            </a:r>
            <a:r>
              <a:rPr lang="nl-NL" sz="2000" b="1" dirty="0" err="1">
                <a:solidFill>
                  <a:srgbClr val="00B0F0"/>
                </a:solidFill>
                <a:latin typeface="Consolas" charset="0"/>
                <a:cs typeface="Consolas" charset="0"/>
              </a:rPr>
              <a:t>row</a:t>
            </a:r>
            <a:endParaRPr lang="nl-NL" sz="2000" b="1" dirty="0">
              <a:solidFill>
                <a:srgbClr val="00B0F0"/>
              </a:solidFill>
              <a:latin typeface="Consolas" charset="0"/>
              <a:cs typeface="Consolas" charset="0"/>
            </a:endParaRPr>
          </a:p>
          <a:p>
            <a:pPr>
              <a:buClr>
                <a:srgbClr val="835E01"/>
              </a:buClr>
              <a:buSzPct val="60000"/>
              <a:buFont typeface="Wingdings" charset="0"/>
              <a:buNone/>
              <a:defRPr/>
            </a:pPr>
            <a:endParaRPr lang="nl-NL" dirty="0">
              <a:solidFill>
                <a:srgbClr val="0033CC"/>
              </a:solidFill>
              <a:latin typeface="Consolas" charset="0"/>
            </a:endParaRP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3D18B431-B48B-0349-8A6A-9E1AF9A5796B}"/>
              </a:ext>
            </a:extLst>
          </p:cNvPr>
          <p:cNvSpPr>
            <a:spLocks noGrp="1"/>
          </p:cNvSpPr>
          <p:nvPr>
            <p:ph type="title"/>
          </p:nvPr>
        </p:nvSpPr>
        <p:spPr>
          <a:xfrm>
            <a:off x="395288" y="549275"/>
            <a:ext cx="8748712" cy="715963"/>
          </a:xfrm>
        </p:spPr>
        <p:txBody>
          <a:bodyPr/>
          <a:lstStyle/>
          <a:p>
            <a:r>
              <a:rPr lang="nl-NL" altLang="en-US" sz="3600">
                <a:latin typeface="Arial" panose="020B0604020202020204" pitchFamily="34" charset="0"/>
                <a:ea typeface="ＭＳ Ｐゴシック" panose="020B0600070205080204" pitchFamily="34" charset="-128"/>
              </a:rPr>
              <a:t>Het lokaliseren van naburige elementen</a:t>
            </a:r>
          </a:p>
        </p:txBody>
      </p:sp>
      <p:sp>
        <p:nvSpPr>
          <p:cNvPr id="88066" name="Content Placeholder 2">
            <a:extLst>
              <a:ext uri="{FF2B5EF4-FFF2-40B4-BE49-F238E27FC236}">
                <a16:creationId xmlns:a16="http://schemas.microsoft.com/office/drawing/2014/main" id="{893B553E-BD2E-DD48-BA65-FECE1356B918}"/>
              </a:ext>
            </a:extLst>
          </p:cNvPr>
          <p:cNvSpPr>
            <a:spLocks noGrp="1"/>
          </p:cNvSpPr>
          <p:nvPr>
            <p:ph idx="1"/>
          </p:nvPr>
        </p:nvSpPr>
        <p:spPr>
          <a:xfrm>
            <a:off x="304800" y="1779588"/>
            <a:ext cx="8534400" cy="5105400"/>
          </a:xfrm>
        </p:spPr>
        <p:txBody>
          <a:bodyPr/>
          <a:lstStyle/>
          <a:p>
            <a:r>
              <a:rPr lang="nl-NL" altLang="en-US" sz="2800">
                <a:latin typeface="Arial" panose="020B0604020202020204" pitchFamily="34" charset="0"/>
                <a:ea typeface="ＭＳ Ｐゴシック" panose="020B0600070205080204" pitchFamily="34" charset="-128"/>
              </a:rPr>
              <a:t>Bijv. bij ontwikkelen van een spel</a:t>
            </a:r>
            <a:endParaRPr lang="nl-NL" altLang="en-US" sz="2800">
              <a:latin typeface="Consolas" panose="020B0609020204030204" pitchFamily="49" charset="0"/>
              <a:ea typeface="ＭＳ Ｐゴシック" panose="020B0600070205080204" pitchFamily="34" charset="-128"/>
            </a:endParaRPr>
          </a:p>
          <a:p>
            <a:r>
              <a:rPr lang="nl-NL" altLang="en-US" sz="2800">
                <a:latin typeface="Arial" panose="020B0604020202020204" pitchFamily="34" charset="0"/>
                <a:ea typeface="ＭＳ Ｐゴシック" panose="020B0600070205080204" pitchFamily="34" charset="-128"/>
              </a:rPr>
              <a:t>Ga niet buiten de randen!</a:t>
            </a:r>
          </a:p>
          <a:p>
            <a:pPr lvl="1"/>
            <a:r>
              <a:rPr lang="nl-NL" altLang="en-US" sz="2400">
                <a:latin typeface="Arial" panose="020B0604020202020204" pitchFamily="34" charset="0"/>
                <a:ea typeface="ＭＳ Ｐゴシック" panose="020B0600070205080204" pitchFamily="34" charset="-128"/>
              </a:rPr>
              <a:t>Geen negatieve indexwaarden!</a:t>
            </a:r>
          </a:p>
        </p:txBody>
      </p:sp>
      <p:sp>
        <p:nvSpPr>
          <p:cNvPr id="88067" name="Footer Placeholder 3">
            <a:extLst>
              <a:ext uri="{FF2B5EF4-FFF2-40B4-BE49-F238E27FC236}">
                <a16:creationId xmlns:a16="http://schemas.microsoft.com/office/drawing/2014/main" id="{98B34AB7-FEDF-BC4C-8A0B-57AED992E7A8}"/>
              </a:ext>
            </a:extLst>
          </p:cNvPr>
          <p:cNvSpPr>
            <a:spLocks noGrp="1"/>
          </p:cNvSpPr>
          <p:nvPr>
            <p:ph type="ftr" sz="quarter" idx="3"/>
          </p:nvPr>
        </p:nvSpPr>
        <p:spPr>
          <a:xfrm>
            <a:off x="2268538" y="63563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nl-NL" altLang="en-US"/>
          </a:p>
        </p:txBody>
      </p:sp>
      <p:pic>
        <p:nvPicPr>
          <p:cNvPr id="88068" name="Picture 2">
            <a:extLst>
              <a:ext uri="{FF2B5EF4-FFF2-40B4-BE49-F238E27FC236}">
                <a16:creationId xmlns:a16="http://schemas.microsoft.com/office/drawing/2014/main" id="{E3962B00-37D9-6B48-93AC-66C022C6B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313113"/>
            <a:ext cx="3962400"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Slide Number Placeholder 1">
            <a:extLst>
              <a:ext uri="{FF2B5EF4-FFF2-40B4-BE49-F238E27FC236}">
                <a16:creationId xmlns:a16="http://schemas.microsoft.com/office/drawing/2014/main" id="{E8FB9BF5-571B-B64F-BD33-7C1DA59FC4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91F1A4CB-534F-C34B-A976-1738AE085691}" type="slidenum">
              <a:rPr lang="nl-NL" altLang="en-US">
                <a:latin typeface="Helvetica" pitchFamily="2" charset="0"/>
              </a:rPr>
              <a:pPr/>
              <a:t>51</a:t>
            </a:fld>
            <a:endParaRPr lang="nl-NL" altLang="en-US">
              <a:latin typeface="Helvetica" pitchFamily="2" charset="0"/>
            </a:endParaRP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3">
            <a:extLst>
              <a:ext uri="{FF2B5EF4-FFF2-40B4-BE49-F238E27FC236}">
                <a16:creationId xmlns:a16="http://schemas.microsoft.com/office/drawing/2014/main" id="{C771A2D6-60AF-7B4F-8567-C7B9E4417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13" y="404813"/>
            <a:ext cx="370522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0" name="Footer Placeholder 3">
            <a:extLst>
              <a:ext uri="{FF2B5EF4-FFF2-40B4-BE49-F238E27FC236}">
                <a16:creationId xmlns:a16="http://schemas.microsoft.com/office/drawing/2014/main" id="{4C2C5F86-91A1-DA4C-9EAD-97EEEF952B77}"/>
              </a:ext>
            </a:extLst>
          </p:cNvPr>
          <p:cNvSpPr>
            <a:spLocks noGrp="1"/>
          </p:cNvSpPr>
          <p:nvPr>
            <p:ph type="ftr" sz="quarter" idx="3"/>
          </p:nvPr>
        </p:nvSpPr>
        <p:spPr>
          <a:xfrm>
            <a:off x="3851275" y="63087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l"/>
            <a:endParaRPr lang="en-US" altLang="en-US"/>
          </a:p>
        </p:txBody>
      </p:sp>
      <p:sp>
        <p:nvSpPr>
          <p:cNvPr id="6" name="Content Placeholder 2">
            <a:extLst>
              <a:ext uri="{FF2B5EF4-FFF2-40B4-BE49-F238E27FC236}">
                <a16:creationId xmlns:a16="http://schemas.microsoft.com/office/drawing/2014/main" id="{3DB00F9F-3DA1-1C46-83A9-F68E73E8ED54}"/>
              </a:ext>
            </a:extLst>
          </p:cNvPr>
          <p:cNvSpPr txBox="1">
            <a:spLocks/>
          </p:cNvSpPr>
          <p:nvPr/>
        </p:nvSpPr>
        <p:spPr bwMode="auto">
          <a:xfrm>
            <a:off x="684213" y="5013325"/>
            <a:ext cx="7488237"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Clr>
                <a:srgbClr val="835E01"/>
              </a:buClr>
              <a:buSzPct val="60000"/>
              <a:buFont typeface="Wingdings" charset="0"/>
              <a:buNone/>
              <a:defRPr/>
            </a:pPr>
            <a:r>
              <a:rPr lang="en-US" b="1">
                <a:latin typeface="Consolas" charset="0"/>
              </a:rPr>
              <a:t>total = 0</a:t>
            </a:r>
          </a:p>
          <a:p>
            <a:pPr>
              <a:buClr>
                <a:srgbClr val="835E01"/>
              </a:buClr>
              <a:buSzPct val="60000"/>
              <a:buFont typeface="Wingdings" charset="0"/>
              <a:buNone/>
              <a:defRPr/>
            </a:pPr>
            <a:r>
              <a:rPr lang="en-US" b="1">
                <a:latin typeface="Consolas" charset="0"/>
              </a:rPr>
              <a:t>for </a:t>
            </a:r>
            <a:r>
              <a:rPr lang="en-US" b="1">
                <a:solidFill>
                  <a:srgbClr val="0033CC"/>
                </a:solidFill>
                <a:latin typeface="Consolas" charset="0"/>
              </a:rPr>
              <a:t>j</a:t>
            </a:r>
            <a:r>
              <a:rPr lang="en-US" b="1">
                <a:latin typeface="Consolas" charset="0"/>
              </a:rPr>
              <a:t> in range(MEDALS):</a:t>
            </a:r>
          </a:p>
          <a:p>
            <a:pPr>
              <a:buClr>
                <a:srgbClr val="835E01"/>
              </a:buClr>
              <a:buSzPct val="60000"/>
              <a:buFont typeface="Wingdings" charset="0"/>
              <a:buNone/>
              <a:defRPr/>
            </a:pPr>
            <a:r>
              <a:rPr lang="en-US" b="1">
                <a:latin typeface="Consolas" charset="0"/>
              </a:rPr>
              <a:t>    total = total + counts[i][</a:t>
            </a:r>
            <a:r>
              <a:rPr lang="en-US" b="1">
                <a:solidFill>
                  <a:srgbClr val="0033CC"/>
                </a:solidFill>
                <a:latin typeface="Consolas" charset="0"/>
              </a:rPr>
              <a:t>j</a:t>
            </a:r>
            <a:r>
              <a:rPr lang="en-US" b="1">
                <a:latin typeface="Consolas" charset="0"/>
              </a:rPr>
              <a:t>]</a:t>
            </a:r>
          </a:p>
          <a:p>
            <a:pPr>
              <a:buClr>
                <a:srgbClr val="835E01"/>
              </a:buClr>
              <a:buSzPct val="60000"/>
              <a:buFont typeface="Wingdings" charset="0"/>
              <a:buNone/>
              <a:defRPr/>
            </a:pPr>
            <a:endParaRPr lang="en-US" b="1">
              <a:latin typeface="Consolas" charset="0"/>
            </a:endParaRPr>
          </a:p>
        </p:txBody>
      </p:sp>
      <p:pic>
        <p:nvPicPr>
          <p:cNvPr id="89092" name="Picture 2">
            <a:extLst>
              <a:ext uri="{FF2B5EF4-FFF2-40B4-BE49-F238E27FC236}">
                <a16:creationId xmlns:a16="http://schemas.microsoft.com/office/drawing/2014/main" id="{141BFD4E-9149-9D48-830D-5429B9010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627313"/>
            <a:ext cx="314325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42EDFFC9-49CB-E441-83C7-40B95A5A1729}"/>
              </a:ext>
            </a:extLst>
          </p:cNvPr>
          <p:cNvSpPr txBox="1">
            <a:spLocks/>
          </p:cNvSpPr>
          <p:nvPr/>
        </p:nvSpPr>
        <p:spPr bwMode="auto">
          <a:xfrm>
            <a:off x="34925" y="765175"/>
            <a:ext cx="5832475" cy="115093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Clr>
                <a:srgbClr val="835E01"/>
              </a:buClr>
              <a:buSzPct val="60000"/>
              <a:buFont typeface="Wingdings" charset="0"/>
              <a:buNone/>
              <a:defRPr/>
            </a:pPr>
            <a:r>
              <a:rPr lang="en-US" b="1">
                <a:latin typeface="Consolas" charset="0"/>
              </a:rPr>
              <a:t>total = 0</a:t>
            </a:r>
          </a:p>
          <a:p>
            <a:pPr>
              <a:buClr>
                <a:srgbClr val="835E01"/>
              </a:buClr>
              <a:buSzPct val="60000"/>
              <a:buFont typeface="Wingdings" charset="0"/>
              <a:buNone/>
              <a:defRPr/>
            </a:pPr>
            <a:r>
              <a:rPr lang="en-US" b="1">
                <a:latin typeface="Consolas" charset="0"/>
              </a:rPr>
              <a:t>for </a:t>
            </a:r>
            <a:r>
              <a:rPr lang="en-US" b="1">
                <a:solidFill>
                  <a:srgbClr val="00B050"/>
                </a:solidFill>
                <a:latin typeface="Consolas" charset="0"/>
              </a:rPr>
              <a:t>i</a:t>
            </a:r>
            <a:r>
              <a:rPr lang="en-US" b="1">
                <a:latin typeface="Consolas" charset="0"/>
              </a:rPr>
              <a:t> in range(COUNTRIES):</a:t>
            </a:r>
          </a:p>
          <a:p>
            <a:pPr>
              <a:buClr>
                <a:srgbClr val="835E01"/>
              </a:buClr>
              <a:buSzPct val="60000"/>
              <a:buFont typeface="Wingdings" charset="0"/>
              <a:buNone/>
              <a:defRPr/>
            </a:pPr>
            <a:r>
              <a:rPr lang="en-US" b="1">
                <a:latin typeface="Consolas" charset="0"/>
              </a:rPr>
              <a:t>    total = total + counts[</a:t>
            </a:r>
            <a:r>
              <a:rPr lang="en-US" b="1">
                <a:solidFill>
                  <a:srgbClr val="00B050"/>
                </a:solidFill>
                <a:latin typeface="Consolas" charset="0"/>
              </a:rPr>
              <a:t>i</a:t>
            </a:r>
            <a:r>
              <a:rPr lang="en-US" b="1">
                <a:latin typeface="Consolas" charset="0"/>
              </a:rPr>
              <a:t>][j]</a:t>
            </a:r>
          </a:p>
          <a:p>
            <a:pPr>
              <a:buClr>
                <a:srgbClr val="835E01"/>
              </a:buClr>
              <a:buSzPct val="60000"/>
              <a:buFont typeface="Wingdings" charset="0"/>
              <a:buNone/>
              <a:defRPr/>
            </a:pPr>
            <a:endParaRPr lang="en-US">
              <a:latin typeface="Consolas" charset="0"/>
            </a:endParaRPr>
          </a:p>
        </p:txBody>
      </p:sp>
      <p:sp>
        <p:nvSpPr>
          <p:cNvPr id="89094" name="Slide Number Placeholder 1">
            <a:extLst>
              <a:ext uri="{FF2B5EF4-FFF2-40B4-BE49-F238E27FC236}">
                <a16:creationId xmlns:a16="http://schemas.microsoft.com/office/drawing/2014/main" id="{002573DC-0FE6-6B4A-921F-CA56CD6676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8310986-D01F-A74A-B52C-48208C2FEA47}" type="slidenum">
              <a:rPr lang="en-US" altLang="en-US">
                <a:latin typeface="Helvetica" pitchFamily="2" charset="0"/>
              </a:rPr>
              <a:pPr/>
              <a:t>52</a:t>
            </a:fld>
            <a:endParaRPr lang="en-US" altLang="en-US">
              <a:latin typeface="Helvetica" pitchFamily="2" charset="0"/>
            </a:endParaRP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11BA5CC3-7EA4-6A41-B0C9-66DEB30B185D}"/>
              </a:ext>
            </a:extLst>
          </p:cNvPr>
          <p:cNvSpPr>
            <a:spLocks noGrp="1"/>
          </p:cNvSpPr>
          <p:nvPr>
            <p:ph type="ftr" sz="quarter" idx="11"/>
          </p:nvPr>
        </p:nvSpPr>
        <p:spPr/>
        <p:txBody>
          <a:bodyPr/>
          <a:lstStyle/>
          <a:p>
            <a:pPr>
              <a:defRPr/>
            </a:pPr>
            <a:endParaRPr lang="en-US" dirty="0"/>
          </a:p>
        </p:txBody>
      </p:sp>
      <p:sp>
        <p:nvSpPr>
          <p:cNvPr id="2" name="Rectangle 3">
            <a:extLst>
              <a:ext uri="{FF2B5EF4-FFF2-40B4-BE49-F238E27FC236}">
                <a16:creationId xmlns:a16="http://schemas.microsoft.com/office/drawing/2014/main" id="{1BE5BC1D-6C2B-FA4A-938F-63067B867C9C}"/>
              </a:ext>
            </a:extLst>
          </p:cNvPr>
          <p:cNvSpPr>
            <a:spLocks noChangeArrowheads="1"/>
          </p:cNvSpPr>
          <p:nvPr/>
        </p:nvSpPr>
        <p:spPr bwMode="auto">
          <a:xfrm>
            <a:off x="0" y="3505200"/>
            <a:ext cx="91440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36538" indent="-236538">
              <a:defRPr sz="1400">
                <a:solidFill>
                  <a:schemeClr val="tx1"/>
                </a:solidFill>
                <a:latin typeface="Arial" panose="020B0604020202020204" pitchFamily="34" charset="0"/>
                <a:ea typeface="ＭＳ Ｐゴシック" panose="020B0600070205080204" pitchFamily="34" charset="-128"/>
              </a:defRPr>
            </a:lvl1pPr>
            <a:lvl2pPr marL="693738" indent="-236538">
              <a:defRPr sz="1400">
                <a:solidFill>
                  <a:schemeClr val="tx1"/>
                </a:solidFill>
                <a:latin typeface="Arial" panose="020B0604020202020204" pitchFamily="34" charset="0"/>
                <a:ea typeface="ＭＳ Ｐゴシック" panose="020B0600070205080204" pitchFamily="34" charset="-128"/>
              </a:defRPr>
            </a:lvl2pPr>
            <a:lvl3pPr marL="1150938" indent="-236538">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buFontTx/>
              <a:buChar char="•"/>
            </a:pPr>
            <a:r>
              <a:rPr lang="en-US" altLang="en-US"/>
              <a:t> </a:t>
            </a:r>
            <a:r>
              <a:rPr lang="nl-NL" altLang="en-US"/>
              <a:t>Geef aan hoeveel rijen en kolommen nodig zijn:</a:t>
            </a:r>
          </a:p>
          <a:p>
            <a:pPr lvl="1" eaLnBrk="1" hangingPunct="1"/>
            <a:r>
              <a:rPr lang="nl-NL" altLang="en-US">
                <a:latin typeface="Courier New" panose="02070309020205020404" pitchFamily="49" charset="0"/>
              </a:rPr>
              <a:t>	</a:t>
            </a:r>
            <a:r>
              <a:rPr lang="nl-NL" altLang="en-US" b="1">
                <a:solidFill>
                  <a:srgbClr val="000000"/>
                </a:solidFill>
                <a:latin typeface="Consolas" panose="020B0609020204030204" pitchFamily="49" charset="0"/>
              </a:rPr>
              <a:t>ROWS = 3</a:t>
            </a:r>
          </a:p>
          <a:p>
            <a:pPr lvl="1" eaLnBrk="1" hangingPunct="1"/>
            <a:r>
              <a:rPr lang="nl-NL" altLang="en-US" b="1">
                <a:solidFill>
                  <a:srgbClr val="000000"/>
                </a:solidFill>
                <a:latin typeface="Consolas" panose="020B0609020204030204" pitchFamily="49" charset="0"/>
              </a:rPr>
              <a:t>	COLUMNS = 3</a:t>
            </a:r>
          </a:p>
          <a:p>
            <a:pPr lvl="1" eaLnBrk="1" hangingPunct="1"/>
            <a:r>
              <a:rPr lang="nl-NL" altLang="en-US" b="1">
                <a:solidFill>
                  <a:srgbClr val="000000"/>
                </a:solidFill>
                <a:latin typeface="Courier New" panose="02070309020205020404" pitchFamily="49" charset="0"/>
              </a:rPr>
              <a:t>	</a:t>
            </a:r>
            <a:endParaRPr lang="nl-NL" altLang="en-US"/>
          </a:p>
          <a:p>
            <a:pPr eaLnBrk="1" hangingPunct="1">
              <a:buFontTx/>
              <a:buChar char="•"/>
            </a:pPr>
            <a:r>
              <a:rPr lang="nl-NL" altLang="en-US"/>
              <a:t> Toegang tot een element gebeurt nu via een indexpaar:</a:t>
            </a:r>
            <a:endParaRPr lang="nl-NL" altLang="en-US" sz="2000">
              <a:latin typeface="Courier New" panose="02070309020205020404" pitchFamily="49" charset="0"/>
            </a:endParaRPr>
          </a:p>
          <a:p>
            <a:pPr lvl="2" eaLnBrk="1" hangingPunct="1">
              <a:spcBef>
                <a:spcPts val="1200"/>
              </a:spcBef>
            </a:pPr>
            <a:r>
              <a:rPr lang="nl-NL" altLang="en-US" b="1">
                <a:solidFill>
                  <a:srgbClr val="000000"/>
                </a:solidFill>
                <a:latin typeface="Consolas" panose="020B0609020204030204" pitchFamily="49" charset="0"/>
              </a:rPr>
              <a:t>board[1][1] = "x” </a:t>
            </a:r>
          </a:p>
          <a:p>
            <a:pPr lvl="2" eaLnBrk="1" hangingPunct="1"/>
            <a:r>
              <a:rPr lang="en-US" altLang="en-US" b="1">
                <a:solidFill>
                  <a:srgbClr val="000000"/>
                </a:solidFill>
                <a:latin typeface="Consolas" panose="020B0609020204030204" pitchFamily="49" charset="0"/>
              </a:rPr>
              <a:t>board[2][1] = "o”</a:t>
            </a:r>
          </a:p>
        </p:txBody>
      </p:sp>
      <p:sp>
        <p:nvSpPr>
          <p:cNvPr id="91139" name="Text Box 4">
            <a:extLst>
              <a:ext uri="{FF2B5EF4-FFF2-40B4-BE49-F238E27FC236}">
                <a16:creationId xmlns:a16="http://schemas.microsoft.com/office/drawing/2014/main" id="{058AD2BE-FF4D-1647-851F-371C5C617E24}"/>
              </a:ext>
            </a:extLst>
          </p:cNvPr>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b="1">
                <a:solidFill>
                  <a:srgbClr val="4D1CFF"/>
                </a:solidFill>
                <a:latin typeface="Lucida Sans" panose="020B0602030504020204" pitchFamily="34" charset="77"/>
              </a:rPr>
              <a:t>Tweedimensionale arrays</a:t>
            </a:r>
          </a:p>
        </p:txBody>
      </p:sp>
      <p:pic>
        <p:nvPicPr>
          <p:cNvPr id="91140" name="Picture 5" descr="tictactoe.png">
            <a:extLst>
              <a:ext uri="{FF2B5EF4-FFF2-40B4-BE49-F238E27FC236}">
                <a16:creationId xmlns:a16="http://schemas.microsoft.com/office/drawing/2014/main" id="{0E96DA53-87FE-A641-97A4-05AC344BA8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40243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Slide Number Placeholder 3">
            <a:extLst>
              <a:ext uri="{FF2B5EF4-FFF2-40B4-BE49-F238E27FC236}">
                <a16:creationId xmlns:a16="http://schemas.microsoft.com/office/drawing/2014/main" id="{81DA6FD6-EB79-2143-B1C3-C4209814B5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A48671E8-CA70-504F-9BC4-CAF4B6005556}" type="slidenum">
              <a:rPr lang="en-US" altLang="en-US">
                <a:latin typeface="Helvetica" pitchFamily="2" charset="0"/>
              </a:rPr>
              <a:pPr/>
              <a:t>53</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4">
            <a:extLst>
              <a:ext uri="{FF2B5EF4-FFF2-40B4-BE49-F238E27FC236}">
                <a16:creationId xmlns:a16="http://schemas.microsoft.com/office/drawing/2014/main" id="{42BE35AD-3DC9-A640-A536-BE69D3C4459D}"/>
              </a:ext>
            </a:extLst>
          </p:cNvPr>
          <p:cNvSpPr>
            <a:spLocks noGrp="1"/>
          </p:cNvSpPr>
          <p:nvPr>
            <p:ph idx="1"/>
          </p:nvPr>
        </p:nvSpPr>
        <p:spPr>
          <a:xfrm>
            <a:off x="395288" y="174625"/>
            <a:ext cx="8110537" cy="4191000"/>
          </a:xfrm>
          <a:solidFill>
            <a:schemeClr val="accent1"/>
          </a:solidFill>
        </p:spPr>
        <p:txBody>
          <a:bodyPr/>
          <a:lstStyle/>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ROWS = 3</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COLUMNS = 3</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def main()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player = "x"</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board =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 ", " ", "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 ", " ", "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 ", " ", "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a:t>
            </a:r>
          </a:p>
          <a:p>
            <a:pPr marL="0" indent="0">
              <a:buFont typeface="Wingdings" pitchFamily="2" charset="2"/>
              <a:buNone/>
            </a:pPr>
            <a:r>
              <a:rPr lang="en-US" altLang="en-US" sz="1200" b="1" dirty="0">
                <a:latin typeface="Consolas" panose="020B0609020204030204" pitchFamily="49" charset="0"/>
                <a:ea typeface="ＭＳ Ｐゴシック" panose="020B0600070205080204" pitchFamily="34" charset="-128"/>
              </a:rPr>
              <a:t>   </a:t>
            </a:r>
            <a:r>
              <a:rPr lang="en-US" altLang="en-US" sz="1400" b="1" dirty="0">
                <a:latin typeface="Consolas" panose="020B0609020204030204" pitchFamily="49" charset="0"/>
                <a:ea typeface="ＭＳ Ｐゴシック" panose="020B0600070205080204" pitchFamily="34" charset="-128"/>
              </a:rPr>
              <a:t> done = False</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while done == False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r = </a:t>
            </a:r>
            <a:r>
              <a:rPr lang="en-US" altLang="en-US" sz="1400" b="1" dirty="0" err="1">
                <a:latin typeface="Consolas" panose="020B0609020204030204" pitchFamily="49" charset="0"/>
                <a:ea typeface="ＭＳ Ｐゴシック" panose="020B0600070205080204" pitchFamily="34" charset="-128"/>
              </a:rPr>
              <a:t>stringToString</a:t>
            </a:r>
            <a:r>
              <a:rPr lang="en-US" altLang="en-US" sz="1400" b="1" dirty="0">
                <a:latin typeface="Consolas" panose="020B0609020204030204" pitchFamily="49" charset="0"/>
                <a:ea typeface="ＭＳ Ｐゴシック" panose="020B0600070205080204" pitchFamily="34" charset="-128"/>
              </a:rPr>
              <a:t>(board)</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print(r)</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a:t>
            </a:r>
            <a:r>
              <a:rPr lang="en-US" altLang="en-US" sz="1400" b="1" dirty="0" err="1">
                <a:latin typeface="Consolas" panose="020B0609020204030204" pitchFamily="49" charset="0"/>
                <a:ea typeface="ＭＳ Ｐゴシック" panose="020B0600070205080204" pitchFamily="34" charset="-128"/>
              </a:rPr>
              <a:t>userInput</a:t>
            </a:r>
            <a:r>
              <a:rPr lang="en-US" altLang="en-US" sz="1400" b="1" dirty="0">
                <a:latin typeface="Consolas" panose="020B0609020204030204" pitchFamily="49" charset="0"/>
                <a:ea typeface="ＭＳ Ｐゴシック" panose="020B0600070205080204" pitchFamily="34" charset="-128"/>
              </a:rPr>
              <a:t> = input("Row for " + player + " (-1 to exit):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row = </a:t>
            </a:r>
            <a:r>
              <a:rPr lang="en-US" altLang="en-US" sz="1400" b="1" dirty="0" err="1">
                <a:latin typeface="Consolas" panose="020B0609020204030204" pitchFamily="49" charset="0"/>
                <a:ea typeface="ＭＳ Ｐゴシック" panose="020B0600070205080204" pitchFamily="34" charset="-128"/>
              </a:rPr>
              <a:t>int</a:t>
            </a:r>
            <a:r>
              <a:rPr lang="en-US" altLang="en-US" sz="1400" b="1" dirty="0">
                <a:latin typeface="Consolas" panose="020B0609020204030204" pitchFamily="49" charset="0"/>
                <a:ea typeface="ＭＳ Ｐゴシック" panose="020B0600070205080204" pitchFamily="34" charset="-128"/>
              </a:rPr>
              <a:t>(</a:t>
            </a:r>
            <a:r>
              <a:rPr lang="en-US" altLang="en-US" sz="1400" b="1" dirty="0" err="1">
                <a:latin typeface="Consolas" panose="020B0609020204030204" pitchFamily="49" charset="0"/>
                <a:ea typeface="ＭＳ Ｐゴシック" panose="020B0600070205080204" pitchFamily="34" charset="-128"/>
              </a:rPr>
              <a:t>userInput</a:t>
            </a:r>
            <a:r>
              <a:rPr lang="en-US" altLang="en-US" sz="1400" b="1" dirty="0">
                <a:latin typeface="Consolas" panose="020B0609020204030204" pitchFamily="49" charset="0"/>
                <a:ea typeface="ＭＳ Ｐゴシック" panose="020B0600070205080204" pitchFamily="34" charset="-128"/>
              </a:rPr>
              <a:t>)</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if row &lt; 0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done = True</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else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a:t>
            </a:r>
            <a:r>
              <a:rPr lang="en-US" altLang="en-US" sz="1400" b="1" dirty="0" err="1">
                <a:latin typeface="Consolas" panose="020B0609020204030204" pitchFamily="49" charset="0"/>
                <a:ea typeface="ＭＳ Ｐゴシック" panose="020B0600070205080204" pitchFamily="34" charset="-128"/>
              </a:rPr>
              <a:t>userInput</a:t>
            </a:r>
            <a:r>
              <a:rPr lang="en-US" altLang="en-US" sz="1400" b="1" dirty="0">
                <a:latin typeface="Consolas" panose="020B0609020204030204" pitchFamily="49" charset="0"/>
                <a:ea typeface="ＭＳ Ｐゴシック" panose="020B0600070205080204" pitchFamily="34" charset="-128"/>
              </a:rPr>
              <a:t> = input("Column for " + player + </a:t>
            </a:r>
            <a:r>
              <a:rPr lang="en-US" altLang="en-US" sz="1400" b="1" dirty="0">
                <a:ea typeface="ＭＳ Ｐゴシック" panose="020B0600070205080204" pitchFamily="34" charset="-128"/>
              </a:rPr>
              <a:t>"</a:t>
            </a:r>
            <a:r>
              <a:rPr lang="en-US" altLang="en-US" sz="1400" b="1" dirty="0">
                <a:latin typeface="Consolas" panose="020B0609020204030204" pitchFamily="49" charset="0"/>
                <a:ea typeface="ＭＳ Ｐゴシック" panose="020B0600070205080204" pitchFamily="34" charset="-128"/>
              </a:rPr>
              <a:t>: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column = </a:t>
            </a:r>
            <a:r>
              <a:rPr lang="en-US" altLang="en-US" sz="1400" b="1" dirty="0" err="1">
                <a:latin typeface="Consolas" panose="020B0609020204030204" pitchFamily="49" charset="0"/>
                <a:ea typeface="ＭＳ Ｐゴシック" panose="020B0600070205080204" pitchFamily="34" charset="-128"/>
              </a:rPr>
              <a:t>int</a:t>
            </a:r>
            <a:r>
              <a:rPr lang="en-US" altLang="en-US" sz="1400" b="1" dirty="0">
                <a:latin typeface="Consolas" panose="020B0609020204030204" pitchFamily="49" charset="0"/>
                <a:ea typeface="ＭＳ Ｐゴシック" panose="020B0600070205080204" pitchFamily="34" charset="-128"/>
              </a:rPr>
              <a:t>(</a:t>
            </a:r>
            <a:r>
              <a:rPr lang="en-US" altLang="en-US" sz="1400" b="1" dirty="0" err="1">
                <a:latin typeface="Consolas" panose="020B0609020204030204" pitchFamily="49" charset="0"/>
                <a:ea typeface="ＭＳ Ｐゴシック" panose="020B0600070205080204" pitchFamily="34" charset="-128"/>
              </a:rPr>
              <a:t>userInput</a:t>
            </a:r>
            <a:r>
              <a:rPr lang="en-US" altLang="en-US" sz="1400" b="1" dirty="0">
                <a:latin typeface="Consolas" panose="020B0609020204030204" pitchFamily="49" charset="0"/>
                <a:ea typeface="ＭＳ Ｐゴシック" panose="020B0600070205080204" pitchFamily="34" charset="-128"/>
              </a:rPr>
              <a:t>)</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a:t>
            </a:r>
            <a:r>
              <a:rPr lang="en-US" altLang="en-US" sz="1400" b="1" dirty="0" err="1">
                <a:latin typeface="Consolas" panose="020B0609020204030204" pitchFamily="49" charset="0"/>
                <a:ea typeface="ＭＳ Ｐゴシック" panose="020B0600070205080204" pitchFamily="34" charset="-128"/>
              </a:rPr>
              <a:t>setPlayer</a:t>
            </a:r>
            <a:r>
              <a:rPr lang="en-US" altLang="en-US" sz="1400" b="1" dirty="0">
                <a:latin typeface="Consolas" panose="020B0609020204030204" pitchFamily="49" charset="0"/>
                <a:ea typeface="ＭＳ Ｐゴシック" panose="020B0600070205080204" pitchFamily="34" charset="-128"/>
              </a:rPr>
              <a:t>(board, row, column, player)</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if player == "x"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player = "o"</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else :</a:t>
            </a:r>
          </a:p>
          <a:p>
            <a:pPr marL="0" indent="0">
              <a:buFont typeface="Wingdings" pitchFamily="2" charset="2"/>
              <a:buNone/>
            </a:pPr>
            <a:r>
              <a:rPr lang="en-US" altLang="en-US" sz="1400" b="1" dirty="0">
                <a:latin typeface="Consolas" panose="020B0609020204030204" pitchFamily="49" charset="0"/>
                <a:ea typeface="ＭＳ Ｐゴシック" panose="020B0600070205080204" pitchFamily="34" charset="-128"/>
              </a:rPr>
              <a:t>                player = "x"</a:t>
            </a:r>
          </a:p>
          <a:p>
            <a:pPr marL="0" indent="0">
              <a:buFont typeface="Wingdings" pitchFamily="2" charset="2"/>
              <a:buNone/>
            </a:pPr>
            <a:endParaRPr lang="en-US" altLang="en-US" sz="1600" dirty="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9C82066D-7F08-5946-9FBC-FF66A245E00F}"/>
              </a:ext>
            </a:extLst>
          </p:cNvPr>
          <p:cNvSpPr>
            <a:spLocks noGrp="1"/>
          </p:cNvSpPr>
          <p:nvPr>
            <p:ph type="ftr" sz="quarter" idx="3"/>
          </p:nvPr>
        </p:nvSpPr>
        <p:spPr/>
        <p:txBody>
          <a:bodyPr/>
          <a:lstStyle/>
          <a:p>
            <a:pPr>
              <a:defRPr/>
            </a:pPr>
            <a:r>
              <a:rPr lang="en-US" dirty="0"/>
              <a:t> </a:t>
            </a:r>
          </a:p>
        </p:txBody>
      </p:sp>
      <p:sp>
        <p:nvSpPr>
          <p:cNvPr id="93187" name="Slide Number Placeholder 2">
            <a:extLst>
              <a:ext uri="{FF2B5EF4-FFF2-40B4-BE49-F238E27FC236}">
                <a16:creationId xmlns:a16="http://schemas.microsoft.com/office/drawing/2014/main" id="{DDC1278C-59E6-454C-BC09-FEC830E0AB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3FFEFB5-1DD4-3B47-8BA3-17DD7629A45D}" type="slidenum">
              <a:rPr lang="en-US" altLang="en-US">
                <a:latin typeface="Helvetica" pitchFamily="2" charset="0"/>
              </a:rPr>
              <a:pPr/>
              <a:t>54</a:t>
            </a:fld>
            <a:endParaRPr lang="en-US" altLang="en-US">
              <a:latin typeface="Helvetica" pitchFamily="2" charset="0"/>
            </a:endParaRPr>
          </a:p>
        </p:txBody>
      </p:sp>
      <p:sp>
        <p:nvSpPr>
          <p:cNvPr id="93188" name="TextBox 5">
            <a:extLst>
              <a:ext uri="{FF2B5EF4-FFF2-40B4-BE49-F238E27FC236}">
                <a16:creationId xmlns:a16="http://schemas.microsoft.com/office/drawing/2014/main" id="{D1D430D1-2687-0040-9C81-C47C95E37B57}"/>
              </a:ext>
            </a:extLst>
          </p:cNvPr>
          <p:cNvSpPr txBox="1">
            <a:spLocks noChangeArrowheads="1"/>
          </p:cNvSpPr>
          <p:nvPr/>
        </p:nvSpPr>
        <p:spPr bwMode="auto">
          <a:xfrm>
            <a:off x="3995738" y="692150"/>
            <a:ext cx="2574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en-US" altLang="en-US" sz="2400" dirty="0"/>
              <a:t>Tic Tac Toe game</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a:extLst>
              <a:ext uri="{FF2B5EF4-FFF2-40B4-BE49-F238E27FC236}">
                <a16:creationId xmlns:a16="http://schemas.microsoft.com/office/drawing/2014/main" id="{1148F6B9-30F9-7948-B1C4-D542FC6AAA7E}"/>
              </a:ext>
            </a:extLst>
          </p:cNvPr>
          <p:cNvSpPr>
            <a:spLocks noGrp="1"/>
          </p:cNvSpPr>
          <p:nvPr>
            <p:ph idx="1"/>
          </p:nvPr>
        </p:nvSpPr>
        <p:spPr>
          <a:xfrm>
            <a:off x="539750" y="620713"/>
            <a:ext cx="8110538" cy="4191000"/>
          </a:xfrm>
        </p:spPr>
        <p:txBody>
          <a:bodyPr/>
          <a:lstStyle/>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def setPlayer(board, i, j, player)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if board[i][j] == " "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board[i][j] = player</a:t>
            </a:r>
          </a:p>
          <a:p>
            <a:pPr marL="0" indent="0">
              <a:buFont typeface="Wingdings" pitchFamily="2" charset="2"/>
              <a:buNone/>
            </a:pPr>
            <a:endParaRPr lang="en-US" altLang="en-US" sz="2000" b="1">
              <a:latin typeface="Consolas" panose="020B0609020204030204" pitchFamily="49" charset="0"/>
              <a:ea typeface="ＭＳ Ｐゴシック" panose="020B0600070205080204" pitchFamily="34" charset="-128"/>
            </a:endParaRP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def stringToString(board)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r =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for i in range(ROWS)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r = r +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for j in range (COLUMNS) :</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r = r + board[i][j]</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r = r + "|\n"</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    return r</a:t>
            </a:r>
          </a:p>
          <a:p>
            <a:pPr marL="0" indent="0">
              <a:buFont typeface="Wingdings" pitchFamily="2" charset="2"/>
              <a:buNone/>
            </a:pPr>
            <a:endParaRPr lang="en-US" altLang="en-US" sz="2000" b="1">
              <a:latin typeface="Consolas" panose="020B0609020204030204" pitchFamily="49" charset="0"/>
              <a:ea typeface="ＭＳ Ｐゴシック" panose="020B0600070205080204" pitchFamily="34" charset="-128"/>
            </a:endParaRP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main()</a:t>
            </a:r>
          </a:p>
          <a:p>
            <a:pPr marL="0" indent="0"/>
            <a:endParaRPr lang="en-US" altLang="en-US" sz="2000">
              <a:ea typeface="ＭＳ Ｐゴシック" panose="020B0600070205080204" pitchFamily="34" charset="-128"/>
            </a:endParaRPr>
          </a:p>
        </p:txBody>
      </p:sp>
      <p:sp>
        <p:nvSpPr>
          <p:cNvPr id="4" name="Footer Placeholder 3">
            <a:extLst>
              <a:ext uri="{FF2B5EF4-FFF2-40B4-BE49-F238E27FC236}">
                <a16:creationId xmlns:a16="http://schemas.microsoft.com/office/drawing/2014/main" id="{8049609A-5636-6348-905A-807DBB92237C}"/>
              </a:ext>
            </a:extLst>
          </p:cNvPr>
          <p:cNvSpPr>
            <a:spLocks noGrp="1"/>
          </p:cNvSpPr>
          <p:nvPr>
            <p:ph type="ftr" sz="quarter" idx="3"/>
          </p:nvPr>
        </p:nvSpPr>
        <p:spPr/>
        <p:txBody>
          <a:bodyPr/>
          <a:lstStyle/>
          <a:p>
            <a:pPr>
              <a:defRPr/>
            </a:pPr>
            <a:endParaRPr lang="en-US" dirty="0"/>
          </a:p>
        </p:txBody>
      </p:sp>
      <p:sp>
        <p:nvSpPr>
          <p:cNvPr id="94211" name="Slide Number Placeholder 4">
            <a:extLst>
              <a:ext uri="{FF2B5EF4-FFF2-40B4-BE49-F238E27FC236}">
                <a16:creationId xmlns:a16="http://schemas.microsoft.com/office/drawing/2014/main" id="{C4F41F60-4DA6-8641-970A-C83D39E7D1A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30A79B33-8417-0F4B-81E7-F8B88F94CBAF}" type="slidenum">
              <a:rPr lang="en-US" altLang="en-US">
                <a:latin typeface="Helvetica" pitchFamily="2" charset="0"/>
              </a:rPr>
              <a:pPr/>
              <a:t>55</a:t>
            </a:fld>
            <a:endParaRPr lang="en-US" altLang="en-US">
              <a:latin typeface="Helvetica" pitchFamily="2" charset="0"/>
            </a:endParaRP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C6F0A097-9B52-0846-9494-72770E522855}"/>
              </a:ext>
            </a:extLst>
          </p:cNvPr>
          <p:cNvSpPr>
            <a:spLocks noGrp="1"/>
          </p:cNvSpPr>
          <p:nvPr>
            <p:ph type="ftr" sz="quarter" idx="11"/>
          </p:nvPr>
        </p:nvSpPr>
        <p:spPr>
          <a:xfrm>
            <a:off x="3203575" y="6286500"/>
            <a:ext cx="2895600" cy="457200"/>
          </a:xfrm>
        </p:spPr>
        <p:txBody>
          <a:bodyPr/>
          <a:lstStyle/>
          <a:p>
            <a:pPr>
              <a:defRPr/>
            </a:pPr>
            <a:endParaRPr lang="en-US" dirty="0"/>
          </a:p>
        </p:txBody>
      </p:sp>
      <p:sp>
        <p:nvSpPr>
          <p:cNvPr id="95234" name="Rectangle 3">
            <a:extLst>
              <a:ext uri="{FF2B5EF4-FFF2-40B4-BE49-F238E27FC236}">
                <a16:creationId xmlns:a16="http://schemas.microsoft.com/office/drawing/2014/main" id="{83D61630-7531-D74F-ABAE-9589A4B19B8B}"/>
              </a:ext>
            </a:extLst>
          </p:cNvPr>
          <p:cNvSpPr>
            <a:spLocks noChangeArrowheads="1"/>
          </p:cNvSpPr>
          <p:nvPr/>
        </p:nvSpPr>
        <p:spPr bwMode="auto">
          <a:xfrm>
            <a:off x="76200" y="1296988"/>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t>Program Run:</a:t>
            </a:r>
            <a:r>
              <a:rPr lang="en-US" altLang="en-US" sz="1800"/>
              <a:t> </a:t>
            </a:r>
          </a:p>
          <a:p>
            <a:pPr eaLnBrk="1" hangingPunct="1"/>
            <a:r>
              <a:rPr lang="en-US" altLang="en-US" sz="2000">
                <a:solidFill>
                  <a:srgbClr val="000000"/>
                </a:solidFill>
                <a:latin typeface="Courier New" panose="02070309020205020404" pitchFamily="49" charset="0"/>
              </a:rPr>
              <a:t>|    | </a:t>
            </a:r>
          </a:p>
          <a:p>
            <a:pPr eaLnBrk="1" hangingPunct="1"/>
            <a:r>
              <a:rPr lang="en-US" altLang="en-US" sz="2000">
                <a:solidFill>
                  <a:srgbClr val="000000"/>
                </a:solidFill>
                <a:latin typeface="Courier New" panose="02070309020205020404" pitchFamily="49" charset="0"/>
              </a:rPr>
              <a:t>|    |</a:t>
            </a:r>
          </a:p>
          <a:p>
            <a:pPr eaLnBrk="1" hangingPunct="1"/>
            <a:r>
              <a:rPr lang="en-US" altLang="en-US" sz="2000">
                <a:solidFill>
                  <a:srgbClr val="000000"/>
                </a:solidFill>
                <a:latin typeface="Courier New" panose="02070309020205020404" pitchFamily="49" charset="0"/>
              </a:rPr>
              <a:t>|    |</a:t>
            </a:r>
          </a:p>
          <a:p>
            <a:pPr eaLnBrk="1" hangingPunct="1"/>
            <a:r>
              <a:rPr lang="en-US" altLang="en-US" sz="2000">
                <a:solidFill>
                  <a:srgbClr val="000000"/>
                </a:solidFill>
                <a:latin typeface="Courier New" panose="02070309020205020404" pitchFamily="49" charset="0"/>
              </a:rPr>
              <a:t>Row for x (-1 to exit): </a:t>
            </a:r>
            <a:r>
              <a:rPr lang="en-US" altLang="en-US" sz="2000" b="1">
                <a:solidFill>
                  <a:srgbClr val="000000"/>
                </a:solidFill>
                <a:latin typeface="Courier New" panose="02070309020205020404" pitchFamily="49" charset="0"/>
              </a:rPr>
              <a:t>1</a:t>
            </a:r>
            <a:r>
              <a:rPr lang="en-US" altLang="en-US" sz="2000">
                <a:solidFill>
                  <a:srgbClr val="000000"/>
                </a:solidFill>
                <a:latin typeface="Courier New" panose="02070309020205020404" pitchFamily="49" charset="0"/>
              </a:rPr>
              <a:t> </a:t>
            </a:r>
          </a:p>
          <a:p>
            <a:pPr eaLnBrk="1" hangingPunct="1"/>
            <a:r>
              <a:rPr lang="en-US" altLang="en-US" sz="2000">
                <a:solidFill>
                  <a:srgbClr val="000000"/>
                </a:solidFill>
                <a:latin typeface="Courier New" panose="02070309020205020404" pitchFamily="49" charset="0"/>
              </a:rPr>
              <a:t>Column for x: </a:t>
            </a:r>
            <a:r>
              <a:rPr lang="en-US" altLang="en-US" sz="2000" b="1">
                <a:solidFill>
                  <a:srgbClr val="000000"/>
                </a:solidFill>
                <a:latin typeface="Courier New" panose="02070309020205020404" pitchFamily="49" charset="0"/>
              </a:rPr>
              <a:t>2</a:t>
            </a:r>
          </a:p>
          <a:p>
            <a:pPr eaLnBrk="1" hangingPunct="1"/>
            <a:r>
              <a:rPr lang="en-US" altLang="en-US" sz="2000">
                <a:solidFill>
                  <a:srgbClr val="000000"/>
                </a:solidFill>
                <a:latin typeface="Courier New" panose="02070309020205020404" pitchFamily="49" charset="0"/>
              </a:rPr>
              <a:t>|    |</a:t>
            </a:r>
          </a:p>
          <a:p>
            <a:pPr eaLnBrk="1" hangingPunct="1"/>
            <a:r>
              <a:rPr lang="en-US" altLang="en-US" sz="2000">
                <a:solidFill>
                  <a:srgbClr val="000000"/>
                </a:solidFill>
                <a:latin typeface="Courier New" panose="02070309020205020404" pitchFamily="49" charset="0"/>
              </a:rPr>
              <a:t>|   x|</a:t>
            </a:r>
          </a:p>
          <a:p>
            <a:pPr eaLnBrk="1" hangingPunct="1"/>
            <a:r>
              <a:rPr lang="en-US" altLang="en-US" sz="2000">
                <a:solidFill>
                  <a:srgbClr val="000000"/>
                </a:solidFill>
                <a:latin typeface="Courier New" panose="02070309020205020404" pitchFamily="49" charset="0"/>
              </a:rPr>
              <a:t>|    | </a:t>
            </a:r>
          </a:p>
          <a:p>
            <a:pPr eaLnBrk="1" hangingPunct="1"/>
            <a:r>
              <a:rPr lang="en-US" altLang="en-US" sz="2000">
                <a:solidFill>
                  <a:srgbClr val="000000"/>
                </a:solidFill>
                <a:latin typeface="Courier New" panose="02070309020205020404" pitchFamily="49" charset="0"/>
              </a:rPr>
              <a:t>Row for o (-1 to exit): </a:t>
            </a:r>
            <a:r>
              <a:rPr lang="en-US" altLang="en-US" sz="2000" b="1">
                <a:solidFill>
                  <a:srgbClr val="000000"/>
                </a:solidFill>
                <a:latin typeface="Courier New" panose="02070309020205020404" pitchFamily="49" charset="0"/>
              </a:rPr>
              <a:t>0</a:t>
            </a:r>
            <a:r>
              <a:rPr lang="en-US" altLang="en-US" sz="2000">
                <a:solidFill>
                  <a:srgbClr val="000000"/>
                </a:solidFill>
                <a:latin typeface="Courier New" panose="02070309020205020404" pitchFamily="49" charset="0"/>
              </a:rPr>
              <a:t> </a:t>
            </a:r>
          </a:p>
          <a:p>
            <a:pPr eaLnBrk="1" hangingPunct="1"/>
            <a:r>
              <a:rPr lang="en-US" altLang="en-US" sz="2000">
                <a:solidFill>
                  <a:srgbClr val="000000"/>
                </a:solidFill>
                <a:latin typeface="Courier New" panose="02070309020205020404" pitchFamily="49" charset="0"/>
              </a:rPr>
              <a:t>Column for o: </a:t>
            </a:r>
            <a:r>
              <a:rPr lang="en-US" altLang="en-US" sz="2000" b="1">
                <a:solidFill>
                  <a:srgbClr val="000000"/>
                </a:solidFill>
                <a:latin typeface="Courier New" panose="02070309020205020404" pitchFamily="49" charset="0"/>
              </a:rPr>
              <a:t>0</a:t>
            </a:r>
          </a:p>
          <a:p>
            <a:pPr eaLnBrk="1" hangingPunct="1"/>
            <a:r>
              <a:rPr lang="en-US" altLang="en-US" sz="2000">
                <a:solidFill>
                  <a:srgbClr val="000000"/>
                </a:solidFill>
                <a:latin typeface="Courier New" panose="02070309020205020404" pitchFamily="49" charset="0"/>
              </a:rPr>
              <a:t>|o   |</a:t>
            </a:r>
          </a:p>
          <a:p>
            <a:pPr eaLnBrk="1" hangingPunct="1"/>
            <a:r>
              <a:rPr lang="en-US" altLang="en-US" sz="2000">
                <a:solidFill>
                  <a:srgbClr val="000000"/>
                </a:solidFill>
                <a:latin typeface="Courier New" panose="02070309020205020404" pitchFamily="49" charset="0"/>
              </a:rPr>
              <a:t>|   x|</a:t>
            </a:r>
          </a:p>
          <a:p>
            <a:pPr eaLnBrk="1" hangingPunct="1"/>
            <a:r>
              <a:rPr lang="en-US" altLang="en-US" sz="2000">
                <a:solidFill>
                  <a:srgbClr val="000000"/>
                </a:solidFill>
                <a:latin typeface="Courier New" panose="02070309020205020404" pitchFamily="49" charset="0"/>
              </a:rPr>
              <a:t>|    |</a:t>
            </a:r>
          </a:p>
          <a:p>
            <a:pPr eaLnBrk="1" hangingPunct="1"/>
            <a:r>
              <a:rPr lang="en-US" altLang="en-US" sz="2000">
                <a:solidFill>
                  <a:srgbClr val="000000"/>
                </a:solidFill>
                <a:latin typeface="Courier New" panose="02070309020205020404" pitchFamily="49" charset="0"/>
              </a:rPr>
              <a:t>Row for x (-1 to exit): </a:t>
            </a:r>
            <a:r>
              <a:rPr lang="en-US" altLang="en-US" sz="2000" b="1">
                <a:solidFill>
                  <a:srgbClr val="000000"/>
                </a:solidFill>
                <a:latin typeface="Courier New" panose="02070309020205020404" pitchFamily="49" charset="0"/>
              </a:rPr>
              <a:t>-1</a:t>
            </a:r>
          </a:p>
        </p:txBody>
      </p:sp>
      <p:sp>
        <p:nvSpPr>
          <p:cNvPr id="95235" name="Slide Number Placeholder 2">
            <a:extLst>
              <a:ext uri="{FF2B5EF4-FFF2-40B4-BE49-F238E27FC236}">
                <a16:creationId xmlns:a16="http://schemas.microsoft.com/office/drawing/2014/main" id="{A796F6F7-D036-E947-B09D-46CBECA8CD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6862CFEA-CE30-DD40-B339-9971F65A6BD5}" type="slidenum">
              <a:rPr lang="en-US" altLang="en-US">
                <a:latin typeface="Helvetica" pitchFamily="2" charset="0"/>
              </a:rPr>
              <a:pPr/>
              <a:t>56</a:t>
            </a:fld>
            <a:endParaRPr lang="en-US" altLang="en-US">
              <a:latin typeface="Helvetica" pitchFamily="2" charset="0"/>
            </a:endParaRP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2">
            <a:extLst>
              <a:ext uri="{FF2B5EF4-FFF2-40B4-BE49-F238E27FC236}">
                <a16:creationId xmlns:a16="http://schemas.microsoft.com/office/drawing/2014/main" id="{38FB1EC7-3B2E-7548-82B2-A8EDEFC5BE2A}"/>
              </a:ext>
            </a:extLst>
          </p:cNvPr>
          <p:cNvSpPr>
            <a:spLocks noGrp="1"/>
          </p:cNvSpPr>
          <p:nvPr>
            <p:ph type="ftr" sz="quarter" idx="11"/>
          </p:nvPr>
        </p:nvSpPr>
        <p:spPr>
          <a:xfrm>
            <a:off x="3203575" y="6286500"/>
            <a:ext cx="2895600" cy="457200"/>
          </a:xfrm>
        </p:spPr>
        <p:txBody>
          <a:bodyPr/>
          <a:lstStyle/>
          <a:p>
            <a:pPr>
              <a:defRPr/>
            </a:pPr>
            <a:endParaRPr lang="nl-NL" dirty="0"/>
          </a:p>
        </p:txBody>
      </p:sp>
      <p:sp>
        <p:nvSpPr>
          <p:cNvPr id="99330" name="Rectangle 2">
            <a:extLst>
              <a:ext uri="{FF2B5EF4-FFF2-40B4-BE49-F238E27FC236}">
                <a16:creationId xmlns:a16="http://schemas.microsoft.com/office/drawing/2014/main" id="{1D24CC93-A3C6-8640-ADD3-A5C3E20C6E34}"/>
              </a:ext>
            </a:extLst>
          </p:cNvPr>
          <p:cNvSpPr>
            <a:spLocks noChangeArrowheads="1"/>
          </p:cNvSpPr>
          <p:nvPr/>
        </p:nvSpPr>
        <p:spPr bwMode="auto">
          <a:xfrm>
            <a:off x="966788" y="1066800"/>
            <a:ext cx="781367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folHlink"/>
              </a:buClr>
              <a:buSzPct val="75000"/>
              <a:buFont typeface="Wingdings" pitchFamily="2" charset="2"/>
              <a:buNone/>
            </a:pPr>
            <a:r>
              <a:rPr lang="nl-NL" altLang="en-US" sz="3600">
                <a:latin typeface="Helvetica" pitchFamily="2" charset="0"/>
              </a:rPr>
              <a:t>Tabel is niet altijd een matrix !</a:t>
            </a:r>
          </a:p>
        </p:txBody>
      </p:sp>
      <p:grpSp>
        <p:nvGrpSpPr>
          <p:cNvPr id="212996" name="Group 4">
            <a:extLst>
              <a:ext uri="{FF2B5EF4-FFF2-40B4-BE49-F238E27FC236}">
                <a16:creationId xmlns:a16="http://schemas.microsoft.com/office/drawing/2014/main" id="{83AFA865-D44F-5141-95B9-D48754C20A60}"/>
              </a:ext>
            </a:extLst>
          </p:cNvPr>
          <p:cNvGrpSpPr>
            <a:grpSpLocks/>
          </p:cNvGrpSpPr>
          <p:nvPr/>
        </p:nvGrpSpPr>
        <p:grpSpPr bwMode="auto">
          <a:xfrm>
            <a:off x="4889500" y="2590800"/>
            <a:ext cx="1347788" cy="1784350"/>
            <a:chOff x="3128" y="2352"/>
            <a:chExt cx="849" cy="1124"/>
          </a:xfrm>
        </p:grpSpPr>
        <p:sp>
          <p:nvSpPr>
            <p:cNvPr id="99365" name="Text Box 5">
              <a:extLst>
                <a:ext uri="{FF2B5EF4-FFF2-40B4-BE49-F238E27FC236}">
                  <a16:creationId xmlns:a16="http://schemas.microsoft.com/office/drawing/2014/main" id="{483B548F-9A37-D640-B05E-244D21E895F2}"/>
                </a:ext>
              </a:extLst>
            </p:cNvPr>
            <p:cNvSpPr txBox="1">
              <a:spLocks noChangeArrowheads="1"/>
            </p:cNvSpPr>
            <p:nvPr/>
          </p:nvSpPr>
          <p:spPr bwMode="auto">
            <a:xfrm>
              <a:off x="3128" y="235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r"/>
              <a:r>
                <a:rPr lang="nl-NL" altLang="en-US" sz="1600">
                  <a:solidFill>
                    <a:srgbClr val="800000"/>
                  </a:solidFill>
                  <a:latin typeface="Times New Roman" panose="02020603050405020304" pitchFamily="18" charset="0"/>
                </a:rPr>
                <a:t>price</a:t>
              </a:r>
            </a:p>
          </p:txBody>
        </p:sp>
        <p:grpSp>
          <p:nvGrpSpPr>
            <p:cNvPr id="99366" name="Group 6">
              <a:extLst>
                <a:ext uri="{FF2B5EF4-FFF2-40B4-BE49-F238E27FC236}">
                  <a16:creationId xmlns:a16="http://schemas.microsoft.com/office/drawing/2014/main" id="{04111BB9-B1B1-5148-9B6F-0D381DF966F9}"/>
                </a:ext>
              </a:extLst>
            </p:cNvPr>
            <p:cNvGrpSpPr>
              <a:grpSpLocks/>
            </p:cNvGrpSpPr>
            <p:nvPr/>
          </p:nvGrpSpPr>
          <p:grpSpPr bwMode="auto">
            <a:xfrm>
              <a:off x="3641" y="2688"/>
              <a:ext cx="336" cy="212"/>
              <a:chOff x="3704" y="2976"/>
              <a:chExt cx="336" cy="212"/>
            </a:xfrm>
          </p:grpSpPr>
          <p:sp>
            <p:nvSpPr>
              <p:cNvPr id="99377" name="Rectangle 7">
                <a:extLst>
                  <a:ext uri="{FF2B5EF4-FFF2-40B4-BE49-F238E27FC236}">
                    <a16:creationId xmlns:a16="http://schemas.microsoft.com/office/drawing/2014/main" id="{3E6652C9-8B39-9049-9E6A-23F701ECE84C}"/>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78" name="Text Box 8">
                <a:extLst>
                  <a:ext uri="{FF2B5EF4-FFF2-40B4-BE49-F238E27FC236}">
                    <a16:creationId xmlns:a16="http://schemas.microsoft.com/office/drawing/2014/main" id="{F00F1CA9-78A8-5A4D-8A47-A78D6A7138D9}"/>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nvGrpSpPr>
            <p:cNvPr id="99367" name="Group 9">
              <a:extLst>
                <a:ext uri="{FF2B5EF4-FFF2-40B4-BE49-F238E27FC236}">
                  <a16:creationId xmlns:a16="http://schemas.microsoft.com/office/drawing/2014/main" id="{D3EFE5A6-67D0-824F-A6A8-11555E735FED}"/>
                </a:ext>
              </a:extLst>
            </p:cNvPr>
            <p:cNvGrpSpPr>
              <a:grpSpLocks/>
            </p:cNvGrpSpPr>
            <p:nvPr/>
          </p:nvGrpSpPr>
          <p:grpSpPr bwMode="auto">
            <a:xfrm>
              <a:off x="3641" y="2880"/>
              <a:ext cx="336" cy="212"/>
              <a:chOff x="3704" y="2976"/>
              <a:chExt cx="336" cy="212"/>
            </a:xfrm>
          </p:grpSpPr>
          <p:sp>
            <p:nvSpPr>
              <p:cNvPr id="99375" name="Rectangle 10">
                <a:extLst>
                  <a:ext uri="{FF2B5EF4-FFF2-40B4-BE49-F238E27FC236}">
                    <a16:creationId xmlns:a16="http://schemas.microsoft.com/office/drawing/2014/main" id="{B1217817-4C65-5945-80CC-5C80075BF544}"/>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76" name="Text Box 11">
                <a:extLst>
                  <a:ext uri="{FF2B5EF4-FFF2-40B4-BE49-F238E27FC236}">
                    <a16:creationId xmlns:a16="http://schemas.microsoft.com/office/drawing/2014/main" id="{91812C15-6588-7B4B-AB75-0B9C68E4C724}"/>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nvGrpSpPr>
            <p:cNvPr id="99368" name="Group 12">
              <a:extLst>
                <a:ext uri="{FF2B5EF4-FFF2-40B4-BE49-F238E27FC236}">
                  <a16:creationId xmlns:a16="http://schemas.microsoft.com/office/drawing/2014/main" id="{F9A560E1-0BB4-2542-84E2-A1D66BEFC367}"/>
                </a:ext>
              </a:extLst>
            </p:cNvPr>
            <p:cNvGrpSpPr>
              <a:grpSpLocks/>
            </p:cNvGrpSpPr>
            <p:nvPr/>
          </p:nvGrpSpPr>
          <p:grpSpPr bwMode="auto">
            <a:xfrm>
              <a:off x="3641" y="3072"/>
              <a:ext cx="336" cy="212"/>
              <a:chOff x="3704" y="2976"/>
              <a:chExt cx="336" cy="212"/>
            </a:xfrm>
          </p:grpSpPr>
          <p:sp>
            <p:nvSpPr>
              <p:cNvPr id="99373" name="Rectangle 13">
                <a:extLst>
                  <a:ext uri="{FF2B5EF4-FFF2-40B4-BE49-F238E27FC236}">
                    <a16:creationId xmlns:a16="http://schemas.microsoft.com/office/drawing/2014/main" id="{785C5F86-3CE9-294E-8FD2-D431E595B129}"/>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74" name="Text Box 14">
                <a:extLst>
                  <a:ext uri="{FF2B5EF4-FFF2-40B4-BE49-F238E27FC236}">
                    <a16:creationId xmlns:a16="http://schemas.microsoft.com/office/drawing/2014/main" id="{8E2C4DC3-AD36-5248-BE3D-9A27323555E3}"/>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sp>
          <p:nvSpPr>
            <p:cNvPr id="99369" name="Line 15">
              <a:extLst>
                <a:ext uri="{FF2B5EF4-FFF2-40B4-BE49-F238E27FC236}">
                  <a16:creationId xmlns:a16="http://schemas.microsoft.com/office/drawing/2014/main" id="{159A8E4F-A458-BB47-AA9A-ECE73C258EFA}"/>
                </a:ext>
              </a:extLst>
            </p:cNvPr>
            <p:cNvSpPr>
              <a:spLocks noChangeShapeType="1"/>
            </p:cNvSpPr>
            <p:nvPr/>
          </p:nvSpPr>
          <p:spPr bwMode="auto">
            <a:xfrm>
              <a:off x="3470" y="2544"/>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9370" name="Group 16">
              <a:extLst>
                <a:ext uri="{FF2B5EF4-FFF2-40B4-BE49-F238E27FC236}">
                  <a16:creationId xmlns:a16="http://schemas.microsoft.com/office/drawing/2014/main" id="{CE2A3ED8-DC45-4D47-966F-D6B130C90C19}"/>
                </a:ext>
              </a:extLst>
            </p:cNvPr>
            <p:cNvGrpSpPr>
              <a:grpSpLocks/>
            </p:cNvGrpSpPr>
            <p:nvPr/>
          </p:nvGrpSpPr>
          <p:grpSpPr bwMode="auto">
            <a:xfrm>
              <a:off x="3641" y="3264"/>
              <a:ext cx="336" cy="212"/>
              <a:chOff x="3704" y="2976"/>
              <a:chExt cx="336" cy="212"/>
            </a:xfrm>
          </p:grpSpPr>
          <p:sp>
            <p:nvSpPr>
              <p:cNvPr id="99371" name="Rectangle 17">
                <a:extLst>
                  <a:ext uri="{FF2B5EF4-FFF2-40B4-BE49-F238E27FC236}">
                    <a16:creationId xmlns:a16="http://schemas.microsoft.com/office/drawing/2014/main" id="{6D188645-BEB4-A245-9898-66A752201CE1}"/>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72" name="Text Box 18">
                <a:extLst>
                  <a:ext uri="{FF2B5EF4-FFF2-40B4-BE49-F238E27FC236}">
                    <a16:creationId xmlns:a16="http://schemas.microsoft.com/office/drawing/2014/main" id="{6F0439DD-B71A-BF40-BC1E-B6E826F3C981}"/>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grpSp>
        <p:nvGrpSpPr>
          <p:cNvPr id="213011" name="Group 19">
            <a:extLst>
              <a:ext uri="{FF2B5EF4-FFF2-40B4-BE49-F238E27FC236}">
                <a16:creationId xmlns:a16="http://schemas.microsoft.com/office/drawing/2014/main" id="{19B18DD3-3970-C84B-9DBA-7A0A79090B5B}"/>
              </a:ext>
            </a:extLst>
          </p:cNvPr>
          <p:cNvGrpSpPr>
            <a:grpSpLocks/>
          </p:cNvGrpSpPr>
          <p:nvPr/>
        </p:nvGrpSpPr>
        <p:grpSpPr bwMode="auto">
          <a:xfrm>
            <a:off x="6161088" y="2971800"/>
            <a:ext cx="1371600" cy="336550"/>
            <a:chOff x="3881" y="1584"/>
            <a:chExt cx="864" cy="212"/>
          </a:xfrm>
        </p:grpSpPr>
        <p:grpSp>
          <p:nvGrpSpPr>
            <p:cNvPr id="99361" name="Group 20">
              <a:extLst>
                <a:ext uri="{FF2B5EF4-FFF2-40B4-BE49-F238E27FC236}">
                  <a16:creationId xmlns:a16="http://schemas.microsoft.com/office/drawing/2014/main" id="{B852436D-6A3D-9140-9C19-7F3F6CA2ED79}"/>
                </a:ext>
              </a:extLst>
            </p:cNvPr>
            <p:cNvGrpSpPr>
              <a:grpSpLocks/>
            </p:cNvGrpSpPr>
            <p:nvPr/>
          </p:nvGrpSpPr>
          <p:grpSpPr bwMode="auto">
            <a:xfrm>
              <a:off x="4409" y="1584"/>
              <a:ext cx="336" cy="212"/>
              <a:chOff x="3704" y="2976"/>
              <a:chExt cx="336" cy="212"/>
            </a:xfrm>
          </p:grpSpPr>
          <p:sp>
            <p:nvSpPr>
              <p:cNvPr id="99363" name="Rectangle 21">
                <a:extLst>
                  <a:ext uri="{FF2B5EF4-FFF2-40B4-BE49-F238E27FC236}">
                    <a16:creationId xmlns:a16="http://schemas.microsoft.com/office/drawing/2014/main" id="{C994947E-48DA-0941-A058-C1587F703551}"/>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64" name="Text Box 22">
                <a:extLst>
                  <a:ext uri="{FF2B5EF4-FFF2-40B4-BE49-F238E27FC236}">
                    <a16:creationId xmlns:a16="http://schemas.microsoft.com/office/drawing/2014/main" id="{D0273C24-9AE5-3540-BAB2-BC99EFDE5AE5}"/>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sp>
          <p:nvSpPr>
            <p:cNvPr id="99362" name="Line 23">
              <a:extLst>
                <a:ext uri="{FF2B5EF4-FFF2-40B4-BE49-F238E27FC236}">
                  <a16:creationId xmlns:a16="http://schemas.microsoft.com/office/drawing/2014/main" id="{E8066824-37C6-5F4A-B6BB-1B71A186127A}"/>
                </a:ext>
              </a:extLst>
            </p:cNvPr>
            <p:cNvSpPr>
              <a:spLocks noChangeShapeType="1"/>
            </p:cNvSpPr>
            <p:nvPr/>
          </p:nvSpPr>
          <p:spPr bwMode="auto">
            <a:xfrm flipV="1">
              <a:off x="3881" y="1680"/>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3016" name="Group 24">
            <a:extLst>
              <a:ext uri="{FF2B5EF4-FFF2-40B4-BE49-F238E27FC236}">
                <a16:creationId xmlns:a16="http://schemas.microsoft.com/office/drawing/2014/main" id="{E667283B-AC40-2845-B98A-77E47120B5CF}"/>
              </a:ext>
            </a:extLst>
          </p:cNvPr>
          <p:cNvGrpSpPr>
            <a:grpSpLocks/>
          </p:cNvGrpSpPr>
          <p:nvPr/>
        </p:nvGrpSpPr>
        <p:grpSpPr bwMode="auto">
          <a:xfrm>
            <a:off x="6161088" y="3581400"/>
            <a:ext cx="2057400" cy="412750"/>
            <a:chOff x="3881" y="1968"/>
            <a:chExt cx="1296" cy="260"/>
          </a:xfrm>
        </p:grpSpPr>
        <p:sp>
          <p:nvSpPr>
            <p:cNvPr id="99356" name="Line 25">
              <a:extLst>
                <a:ext uri="{FF2B5EF4-FFF2-40B4-BE49-F238E27FC236}">
                  <a16:creationId xmlns:a16="http://schemas.microsoft.com/office/drawing/2014/main" id="{D57FABAE-2FE3-1645-9799-D4A3FD969584}"/>
                </a:ext>
              </a:extLst>
            </p:cNvPr>
            <p:cNvSpPr>
              <a:spLocks noChangeShapeType="1"/>
            </p:cNvSpPr>
            <p:nvPr/>
          </p:nvSpPr>
          <p:spPr bwMode="auto">
            <a:xfrm>
              <a:off x="3881" y="1968"/>
              <a:ext cx="52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57" name="Rectangle 26">
              <a:extLst>
                <a:ext uri="{FF2B5EF4-FFF2-40B4-BE49-F238E27FC236}">
                  <a16:creationId xmlns:a16="http://schemas.microsoft.com/office/drawing/2014/main" id="{FAA80FC2-AC02-6F4B-9686-DCD47E4B16C9}"/>
                </a:ext>
              </a:extLst>
            </p:cNvPr>
            <p:cNvSpPr>
              <a:spLocks noChangeArrowheads="1"/>
            </p:cNvSpPr>
            <p:nvPr/>
          </p:nvSpPr>
          <p:spPr bwMode="auto">
            <a:xfrm>
              <a:off x="4505" y="202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58" name="Text Box 27">
              <a:extLst>
                <a:ext uri="{FF2B5EF4-FFF2-40B4-BE49-F238E27FC236}">
                  <a16:creationId xmlns:a16="http://schemas.microsoft.com/office/drawing/2014/main" id="{312AAE9A-055A-F24C-BC31-4B0A3E1F30FE}"/>
                </a:ext>
              </a:extLst>
            </p:cNvPr>
            <p:cNvSpPr txBox="1">
              <a:spLocks noChangeArrowheads="1"/>
            </p:cNvSpPr>
            <p:nvPr/>
          </p:nvSpPr>
          <p:spPr bwMode="auto">
            <a:xfrm>
              <a:off x="4620" y="201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sp>
          <p:nvSpPr>
            <p:cNvPr id="99359" name="Rectangle 28">
              <a:extLst>
                <a:ext uri="{FF2B5EF4-FFF2-40B4-BE49-F238E27FC236}">
                  <a16:creationId xmlns:a16="http://schemas.microsoft.com/office/drawing/2014/main" id="{4C681750-BF9B-5D4E-B838-1861F7DACA8E}"/>
                </a:ext>
              </a:extLst>
            </p:cNvPr>
            <p:cNvSpPr>
              <a:spLocks noChangeArrowheads="1"/>
            </p:cNvSpPr>
            <p:nvPr/>
          </p:nvSpPr>
          <p:spPr bwMode="auto">
            <a:xfrm>
              <a:off x="4841" y="202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60" name="Text Box 29">
              <a:extLst>
                <a:ext uri="{FF2B5EF4-FFF2-40B4-BE49-F238E27FC236}">
                  <a16:creationId xmlns:a16="http://schemas.microsoft.com/office/drawing/2014/main" id="{2E8E9324-A4A2-7341-8833-6B756AB6C197}"/>
                </a:ext>
              </a:extLst>
            </p:cNvPr>
            <p:cNvSpPr txBox="1">
              <a:spLocks noChangeArrowheads="1"/>
            </p:cNvSpPr>
            <p:nvPr/>
          </p:nvSpPr>
          <p:spPr bwMode="auto">
            <a:xfrm>
              <a:off x="4956" y="201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nvGrpSpPr>
          <p:cNvPr id="213022" name="Group 30">
            <a:extLst>
              <a:ext uri="{FF2B5EF4-FFF2-40B4-BE49-F238E27FC236}">
                <a16:creationId xmlns:a16="http://schemas.microsoft.com/office/drawing/2014/main" id="{06074AF0-F081-2A44-95DE-9A0C6BBB88A1}"/>
              </a:ext>
            </a:extLst>
          </p:cNvPr>
          <p:cNvGrpSpPr>
            <a:grpSpLocks/>
          </p:cNvGrpSpPr>
          <p:nvPr/>
        </p:nvGrpSpPr>
        <p:grpSpPr bwMode="auto">
          <a:xfrm>
            <a:off x="6161088" y="3886200"/>
            <a:ext cx="2514600" cy="717550"/>
            <a:chOff x="3881" y="2160"/>
            <a:chExt cx="1584" cy="452"/>
          </a:xfrm>
        </p:grpSpPr>
        <p:sp>
          <p:nvSpPr>
            <p:cNvPr id="99346" name="Line 31">
              <a:extLst>
                <a:ext uri="{FF2B5EF4-FFF2-40B4-BE49-F238E27FC236}">
                  <a16:creationId xmlns:a16="http://schemas.microsoft.com/office/drawing/2014/main" id="{F2C98BF5-019D-9D48-BA3B-75887F78C87C}"/>
                </a:ext>
              </a:extLst>
            </p:cNvPr>
            <p:cNvSpPr>
              <a:spLocks noChangeShapeType="1"/>
            </p:cNvSpPr>
            <p:nvPr/>
          </p:nvSpPr>
          <p:spPr bwMode="auto">
            <a:xfrm>
              <a:off x="3881" y="2160"/>
              <a:ext cx="52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9347" name="Group 32">
              <a:extLst>
                <a:ext uri="{FF2B5EF4-FFF2-40B4-BE49-F238E27FC236}">
                  <a16:creationId xmlns:a16="http://schemas.microsoft.com/office/drawing/2014/main" id="{04C41775-F448-5549-A423-0A51E7DAF633}"/>
                </a:ext>
              </a:extLst>
            </p:cNvPr>
            <p:cNvGrpSpPr>
              <a:grpSpLocks/>
            </p:cNvGrpSpPr>
            <p:nvPr/>
          </p:nvGrpSpPr>
          <p:grpSpPr bwMode="auto">
            <a:xfrm>
              <a:off x="4457" y="2400"/>
              <a:ext cx="336" cy="212"/>
              <a:chOff x="3704" y="2976"/>
              <a:chExt cx="336" cy="212"/>
            </a:xfrm>
          </p:grpSpPr>
          <p:sp>
            <p:nvSpPr>
              <p:cNvPr id="99354" name="Rectangle 33">
                <a:extLst>
                  <a:ext uri="{FF2B5EF4-FFF2-40B4-BE49-F238E27FC236}">
                    <a16:creationId xmlns:a16="http://schemas.microsoft.com/office/drawing/2014/main" id="{DA1FF84C-BD39-9A44-BA9C-515ED9B063DB}"/>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55" name="Text Box 34">
                <a:extLst>
                  <a:ext uri="{FF2B5EF4-FFF2-40B4-BE49-F238E27FC236}">
                    <a16:creationId xmlns:a16="http://schemas.microsoft.com/office/drawing/2014/main" id="{6019C202-61DC-0C44-83FB-73213F299AB6}"/>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nvGrpSpPr>
            <p:cNvPr id="99348" name="Group 35">
              <a:extLst>
                <a:ext uri="{FF2B5EF4-FFF2-40B4-BE49-F238E27FC236}">
                  <a16:creationId xmlns:a16="http://schemas.microsoft.com/office/drawing/2014/main" id="{D5EA9629-511B-1E4E-98D5-77749AD3CEB5}"/>
                </a:ext>
              </a:extLst>
            </p:cNvPr>
            <p:cNvGrpSpPr>
              <a:grpSpLocks/>
            </p:cNvGrpSpPr>
            <p:nvPr/>
          </p:nvGrpSpPr>
          <p:grpSpPr bwMode="auto">
            <a:xfrm>
              <a:off x="4793" y="2400"/>
              <a:ext cx="336" cy="212"/>
              <a:chOff x="3704" y="2976"/>
              <a:chExt cx="336" cy="212"/>
            </a:xfrm>
          </p:grpSpPr>
          <p:sp>
            <p:nvSpPr>
              <p:cNvPr id="99352" name="Rectangle 36">
                <a:extLst>
                  <a:ext uri="{FF2B5EF4-FFF2-40B4-BE49-F238E27FC236}">
                    <a16:creationId xmlns:a16="http://schemas.microsoft.com/office/drawing/2014/main" id="{7E235403-9E5F-874C-AA91-514630782843}"/>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53" name="Text Box 37">
                <a:extLst>
                  <a:ext uri="{FF2B5EF4-FFF2-40B4-BE49-F238E27FC236}">
                    <a16:creationId xmlns:a16="http://schemas.microsoft.com/office/drawing/2014/main" id="{DBC4BB19-1EB4-E642-BFDD-6EEE738D3244}"/>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nvGrpSpPr>
            <p:cNvPr id="99349" name="Group 38">
              <a:extLst>
                <a:ext uri="{FF2B5EF4-FFF2-40B4-BE49-F238E27FC236}">
                  <a16:creationId xmlns:a16="http://schemas.microsoft.com/office/drawing/2014/main" id="{108D5EB3-6CFA-4D40-9628-10D736635CF8}"/>
                </a:ext>
              </a:extLst>
            </p:cNvPr>
            <p:cNvGrpSpPr>
              <a:grpSpLocks/>
            </p:cNvGrpSpPr>
            <p:nvPr/>
          </p:nvGrpSpPr>
          <p:grpSpPr bwMode="auto">
            <a:xfrm>
              <a:off x="5129" y="2400"/>
              <a:ext cx="336" cy="212"/>
              <a:chOff x="3704" y="2976"/>
              <a:chExt cx="336" cy="212"/>
            </a:xfrm>
          </p:grpSpPr>
          <p:sp>
            <p:nvSpPr>
              <p:cNvPr id="99350" name="Rectangle 39">
                <a:extLst>
                  <a:ext uri="{FF2B5EF4-FFF2-40B4-BE49-F238E27FC236}">
                    <a16:creationId xmlns:a16="http://schemas.microsoft.com/office/drawing/2014/main" id="{9A476EE2-B15B-3A4D-99E5-CFE07096CE39}"/>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51" name="Text Box 40">
                <a:extLst>
                  <a:ext uri="{FF2B5EF4-FFF2-40B4-BE49-F238E27FC236}">
                    <a16:creationId xmlns:a16="http://schemas.microsoft.com/office/drawing/2014/main" id="{E4D13FE3-CACF-6D47-9CC6-0C2D08B5506C}"/>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grpSp>
        <p:nvGrpSpPr>
          <p:cNvPr id="213033" name="Group 41">
            <a:extLst>
              <a:ext uri="{FF2B5EF4-FFF2-40B4-BE49-F238E27FC236}">
                <a16:creationId xmlns:a16="http://schemas.microsoft.com/office/drawing/2014/main" id="{554F30A6-04A0-5044-9D39-A3BD28A7DE23}"/>
              </a:ext>
            </a:extLst>
          </p:cNvPr>
          <p:cNvGrpSpPr>
            <a:grpSpLocks/>
          </p:cNvGrpSpPr>
          <p:nvPr/>
        </p:nvGrpSpPr>
        <p:grpSpPr bwMode="auto">
          <a:xfrm>
            <a:off x="6161088" y="4267200"/>
            <a:ext cx="1600200" cy="869950"/>
            <a:chOff x="3881" y="2400"/>
            <a:chExt cx="1008" cy="548"/>
          </a:xfrm>
        </p:grpSpPr>
        <p:sp>
          <p:nvSpPr>
            <p:cNvPr id="99339" name="Line 42">
              <a:extLst>
                <a:ext uri="{FF2B5EF4-FFF2-40B4-BE49-F238E27FC236}">
                  <a16:creationId xmlns:a16="http://schemas.microsoft.com/office/drawing/2014/main" id="{396D797E-77A1-4846-894D-0A8C2607761D}"/>
                </a:ext>
              </a:extLst>
            </p:cNvPr>
            <p:cNvSpPr>
              <a:spLocks noChangeShapeType="1"/>
            </p:cNvSpPr>
            <p:nvPr/>
          </p:nvSpPr>
          <p:spPr bwMode="auto">
            <a:xfrm>
              <a:off x="3881" y="2400"/>
              <a:ext cx="33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9340" name="Group 43">
              <a:extLst>
                <a:ext uri="{FF2B5EF4-FFF2-40B4-BE49-F238E27FC236}">
                  <a16:creationId xmlns:a16="http://schemas.microsoft.com/office/drawing/2014/main" id="{2A5C40B2-1C16-9541-9E62-88B59AA16471}"/>
                </a:ext>
              </a:extLst>
            </p:cNvPr>
            <p:cNvGrpSpPr>
              <a:grpSpLocks/>
            </p:cNvGrpSpPr>
            <p:nvPr/>
          </p:nvGrpSpPr>
          <p:grpSpPr bwMode="auto">
            <a:xfrm>
              <a:off x="4217" y="2736"/>
              <a:ext cx="336" cy="212"/>
              <a:chOff x="3704" y="2976"/>
              <a:chExt cx="336" cy="212"/>
            </a:xfrm>
          </p:grpSpPr>
          <p:sp>
            <p:nvSpPr>
              <p:cNvPr id="99344" name="Rectangle 44">
                <a:extLst>
                  <a:ext uri="{FF2B5EF4-FFF2-40B4-BE49-F238E27FC236}">
                    <a16:creationId xmlns:a16="http://schemas.microsoft.com/office/drawing/2014/main" id="{2400F008-DC40-3947-84AD-3137D3A30E7F}"/>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45" name="Text Box 45">
                <a:extLst>
                  <a:ext uri="{FF2B5EF4-FFF2-40B4-BE49-F238E27FC236}">
                    <a16:creationId xmlns:a16="http://schemas.microsoft.com/office/drawing/2014/main" id="{8D40DF37-9BC7-9243-978C-CF7AA9D1269E}"/>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nvGrpSpPr>
            <p:cNvPr id="99341" name="Group 46">
              <a:extLst>
                <a:ext uri="{FF2B5EF4-FFF2-40B4-BE49-F238E27FC236}">
                  <a16:creationId xmlns:a16="http://schemas.microsoft.com/office/drawing/2014/main" id="{8F6221BB-AAFA-C248-8D84-F04165AC9595}"/>
                </a:ext>
              </a:extLst>
            </p:cNvPr>
            <p:cNvGrpSpPr>
              <a:grpSpLocks/>
            </p:cNvGrpSpPr>
            <p:nvPr/>
          </p:nvGrpSpPr>
          <p:grpSpPr bwMode="auto">
            <a:xfrm>
              <a:off x="4553" y="2736"/>
              <a:ext cx="336" cy="212"/>
              <a:chOff x="3704" y="2976"/>
              <a:chExt cx="336" cy="212"/>
            </a:xfrm>
          </p:grpSpPr>
          <p:sp>
            <p:nvSpPr>
              <p:cNvPr id="99342" name="Rectangle 47">
                <a:extLst>
                  <a:ext uri="{FF2B5EF4-FFF2-40B4-BE49-F238E27FC236}">
                    <a16:creationId xmlns:a16="http://schemas.microsoft.com/office/drawing/2014/main" id="{52F83287-D206-2B40-AD65-221076F0B30E}"/>
                  </a:ext>
                </a:extLst>
              </p:cNvPr>
              <p:cNvSpPr>
                <a:spLocks noChangeArrowheads="1"/>
              </p:cNvSpPr>
              <p:nvPr/>
            </p:nvSpPr>
            <p:spPr bwMode="auto">
              <a:xfrm>
                <a:off x="3704" y="2987"/>
                <a:ext cx="3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endParaRPr lang="nl-NL" altLang="en-US"/>
              </a:p>
            </p:txBody>
          </p:sp>
          <p:sp>
            <p:nvSpPr>
              <p:cNvPr id="99343" name="Text Box 48">
                <a:extLst>
                  <a:ext uri="{FF2B5EF4-FFF2-40B4-BE49-F238E27FC236}">
                    <a16:creationId xmlns:a16="http://schemas.microsoft.com/office/drawing/2014/main" id="{4A91999C-149E-5E4C-BB63-1EA570872C18}"/>
                  </a:ext>
                </a:extLst>
              </p:cNvPr>
              <p:cNvSpPr txBox="1">
                <a:spLocks noChangeArrowheads="1"/>
              </p:cNvSpPr>
              <p:nvPr/>
            </p:nvSpPr>
            <p:spPr bwMode="auto">
              <a:xfrm>
                <a:off x="3819" y="2976"/>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endParaRPr lang="nl-NL" altLang="en-US" sz="1600">
                  <a:solidFill>
                    <a:srgbClr val="800000"/>
                  </a:solidFill>
                  <a:latin typeface="Times New Roman" panose="02020603050405020304" pitchFamily="18" charset="0"/>
                </a:endParaRPr>
              </a:p>
            </p:txBody>
          </p:sp>
        </p:grpSp>
      </p:grpSp>
      <p:sp>
        <p:nvSpPr>
          <p:cNvPr id="213041" name="Text Box 49">
            <a:extLst>
              <a:ext uri="{FF2B5EF4-FFF2-40B4-BE49-F238E27FC236}">
                <a16:creationId xmlns:a16="http://schemas.microsoft.com/office/drawing/2014/main" id="{A24505DF-7F71-8848-869C-4A7F5D47FDB7}"/>
              </a:ext>
            </a:extLst>
          </p:cNvPr>
          <p:cNvSpPr txBox="1">
            <a:spLocks noChangeArrowheads="1"/>
          </p:cNvSpPr>
          <p:nvPr/>
        </p:nvSpPr>
        <p:spPr bwMode="auto">
          <a:xfrm>
            <a:off x="869950" y="5568950"/>
            <a:ext cx="55753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1800"/>
              <a:t>=&gt;  </a:t>
            </a:r>
            <a:r>
              <a:rPr lang="nl-NL" altLang="en-US" sz="2400" b="1">
                <a:solidFill>
                  <a:srgbClr val="4D1CFF"/>
                </a:solidFill>
              </a:rPr>
              <a:t>gerafelde tabellen – ragged arrays</a:t>
            </a:r>
            <a:endParaRPr lang="nl-NL" altLang="en-US" sz="2400"/>
          </a:p>
        </p:txBody>
      </p:sp>
      <p:sp>
        <p:nvSpPr>
          <p:cNvPr id="99337" name="Slide Number Placeholder 2">
            <a:extLst>
              <a:ext uri="{FF2B5EF4-FFF2-40B4-BE49-F238E27FC236}">
                <a16:creationId xmlns:a16="http://schemas.microsoft.com/office/drawing/2014/main" id="{C1CD26A0-8C26-3144-A7B0-7767E16D68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11E7521C-E979-3540-B85D-EB8AA0AC978E}" type="slidenum">
              <a:rPr lang="nl-NL" altLang="en-US">
                <a:latin typeface="Helvetica" pitchFamily="2" charset="0"/>
              </a:rPr>
              <a:pPr/>
              <a:t>57</a:t>
            </a:fld>
            <a:endParaRPr lang="nl-NL" altLang="en-US">
              <a:latin typeface="Helvetica" pitchFamily="2" charset="0"/>
            </a:endParaRPr>
          </a:p>
        </p:txBody>
      </p:sp>
      <p:sp>
        <p:nvSpPr>
          <p:cNvPr id="99338" name="TextBox 1">
            <a:extLst>
              <a:ext uri="{FF2B5EF4-FFF2-40B4-BE49-F238E27FC236}">
                <a16:creationId xmlns:a16="http://schemas.microsoft.com/office/drawing/2014/main" id="{8E6E56A2-2A6F-8045-8611-4EAF79383E4F}"/>
              </a:ext>
            </a:extLst>
          </p:cNvPr>
          <p:cNvSpPr txBox="1">
            <a:spLocks noChangeArrowheads="1"/>
          </p:cNvSpPr>
          <p:nvPr/>
        </p:nvSpPr>
        <p:spPr bwMode="auto">
          <a:xfrm>
            <a:off x="684213" y="2781300"/>
            <a:ext cx="39655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nl-NL" altLang="en-US" sz="2400"/>
              <a:t>Bijv. tabel bevat lijsten die</a:t>
            </a:r>
          </a:p>
          <a:p>
            <a:r>
              <a:rPr lang="nl-NL" altLang="en-US" sz="2400"/>
              <a:t>niet dezelfde lengte hebben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dissolve">
                                      <p:cBhvr>
                                        <p:cTn id="7" dur="500"/>
                                        <p:tgtEl>
                                          <p:spTgt spid="212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3011"/>
                                        </p:tgtEl>
                                        <p:attrNameLst>
                                          <p:attrName>style.visibility</p:attrName>
                                        </p:attrNameLst>
                                      </p:cBhvr>
                                      <p:to>
                                        <p:strVal val="visible"/>
                                      </p:to>
                                    </p:set>
                                    <p:animEffect transition="in" filter="dissolve">
                                      <p:cBhvr>
                                        <p:cTn id="12" dur="500"/>
                                        <p:tgtEl>
                                          <p:spTgt spid="213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3016"/>
                                        </p:tgtEl>
                                        <p:attrNameLst>
                                          <p:attrName>style.visibility</p:attrName>
                                        </p:attrNameLst>
                                      </p:cBhvr>
                                      <p:to>
                                        <p:strVal val="visible"/>
                                      </p:to>
                                    </p:set>
                                    <p:animEffect transition="in" filter="dissolve">
                                      <p:cBhvr>
                                        <p:cTn id="17" dur="500"/>
                                        <p:tgtEl>
                                          <p:spTgt spid="2130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3022"/>
                                        </p:tgtEl>
                                        <p:attrNameLst>
                                          <p:attrName>style.visibility</p:attrName>
                                        </p:attrNameLst>
                                      </p:cBhvr>
                                      <p:to>
                                        <p:strVal val="visible"/>
                                      </p:to>
                                    </p:set>
                                    <p:animEffect transition="in" filter="dissolve">
                                      <p:cBhvr>
                                        <p:cTn id="22" dur="500"/>
                                        <p:tgtEl>
                                          <p:spTgt spid="2130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3033"/>
                                        </p:tgtEl>
                                        <p:attrNameLst>
                                          <p:attrName>style.visibility</p:attrName>
                                        </p:attrNameLst>
                                      </p:cBhvr>
                                      <p:to>
                                        <p:strVal val="visible"/>
                                      </p:to>
                                    </p:set>
                                    <p:animEffect transition="in" filter="dissolve">
                                      <p:cBhvr>
                                        <p:cTn id="27" dur="500"/>
                                        <p:tgtEl>
                                          <p:spTgt spid="2130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13041"/>
                                        </p:tgtEl>
                                        <p:attrNameLst>
                                          <p:attrName>style.visibility</p:attrName>
                                        </p:attrNameLst>
                                      </p:cBhvr>
                                      <p:to>
                                        <p:strVal val="visible"/>
                                      </p:to>
                                    </p:set>
                                    <p:anim calcmode="lin" valueType="num">
                                      <p:cBhvr additive="base">
                                        <p:cTn id="32" dur="500" fill="hold"/>
                                        <p:tgtEl>
                                          <p:spTgt spid="213041"/>
                                        </p:tgtEl>
                                        <p:attrNameLst>
                                          <p:attrName>ppt_x</p:attrName>
                                        </p:attrNameLst>
                                      </p:cBhvr>
                                      <p:tavLst>
                                        <p:tav tm="0">
                                          <p:val>
                                            <p:strVal val="#ppt_x"/>
                                          </p:val>
                                        </p:tav>
                                        <p:tav tm="100000">
                                          <p:val>
                                            <p:strVal val="#ppt_x"/>
                                          </p:val>
                                        </p:tav>
                                      </p:tavLst>
                                    </p:anim>
                                    <p:anim calcmode="lin" valueType="num">
                                      <p:cBhvr additive="base">
                                        <p:cTn id="33" dur="500" fill="hold"/>
                                        <p:tgtEl>
                                          <p:spTgt spid="213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4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3">
            <a:extLst>
              <a:ext uri="{FF2B5EF4-FFF2-40B4-BE49-F238E27FC236}">
                <a16:creationId xmlns:a16="http://schemas.microsoft.com/office/drawing/2014/main" id="{87A39528-1A48-7E48-BEAF-3AA3B19B37A2}"/>
              </a:ext>
            </a:extLst>
          </p:cNvPr>
          <p:cNvSpPr>
            <a:spLocks noGrp="1"/>
          </p:cNvSpPr>
          <p:nvPr>
            <p:ph type="title"/>
          </p:nvPr>
        </p:nvSpPr>
        <p:spPr/>
        <p:txBody>
          <a:bodyPr/>
          <a:lstStyle/>
          <a:p>
            <a:r>
              <a:rPr lang="nl-NL" altLang="en-US" sz="3600">
                <a:ea typeface="ＭＳ Ｐゴシック" panose="020B0600070205080204" pitchFamily="34" charset="-128"/>
              </a:rPr>
              <a:t>Tabel is niet altijd een matrix !</a:t>
            </a:r>
            <a:endParaRPr lang="en-US" altLang="en-US" sz="3600">
              <a:ea typeface="ＭＳ Ｐゴシック" panose="020B0600070205080204" pitchFamily="34" charset="-128"/>
            </a:endParaRPr>
          </a:p>
        </p:txBody>
      </p:sp>
      <p:sp>
        <p:nvSpPr>
          <p:cNvPr id="101378" name="Content Placeholder 4">
            <a:extLst>
              <a:ext uri="{FF2B5EF4-FFF2-40B4-BE49-F238E27FC236}">
                <a16:creationId xmlns:a16="http://schemas.microsoft.com/office/drawing/2014/main" id="{F8B16605-9A91-984E-ADB3-B671D0298177}"/>
              </a:ext>
            </a:extLst>
          </p:cNvPr>
          <p:cNvSpPr>
            <a:spLocks noGrp="1"/>
          </p:cNvSpPr>
          <p:nvPr>
            <p:ph idx="1"/>
          </p:nvPr>
        </p:nvSpPr>
        <p:spPr>
          <a:xfrm>
            <a:off x="493713" y="1905000"/>
            <a:ext cx="8110537" cy="4191000"/>
          </a:xfrm>
        </p:spPr>
        <p:txBody>
          <a:bodyPr/>
          <a:lstStyle/>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b[0][0]</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b[1][0] b[1][1]</a:t>
            </a:r>
          </a:p>
          <a:p>
            <a:pPr marL="0" indent="0">
              <a:buFont typeface="Wingdings" pitchFamily="2" charset="2"/>
              <a:buNone/>
            </a:pPr>
            <a:r>
              <a:rPr lang="en-US" altLang="en-US" sz="2000" b="1">
                <a:latin typeface="Consolas" panose="020B0609020204030204" pitchFamily="49" charset="0"/>
                <a:ea typeface="ＭＳ Ｐゴシック" panose="020B0600070205080204" pitchFamily="34" charset="-128"/>
              </a:rPr>
              <a:t>b[2][0] b[2][1] b[2][2]</a:t>
            </a:r>
          </a:p>
          <a:p>
            <a:pPr marL="0" indent="0">
              <a:buFont typeface="Wingdings" pitchFamily="2" charset="2"/>
              <a:buNone/>
            </a:pPr>
            <a:endParaRPr lang="en-US" altLang="en-US" sz="2400">
              <a:ea typeface="ＭＳ Ｐゴシック" panose="020B0600070205080204" pitchFamily="34" charset="-128"/>
            </a:endParaRPr>
          </a:p>
          <a:p>
            <a:pPr marL="0" indent="0">
              <a:buFont typeface="Wingdings" pitchFamily="2" charset="2"/>
              <a:buNone/>
            </a:pPr>
            <a:endParaRPr lang="en-US" altLang="en-US" sz="2000" b="1">
              <a:latin typeface="Consolas" panose="020B0609020204030204" pitchFamily="49" charset="0"/>
              <a:ea typeface="ＭＳ Ｐゴシック" panose="020B0600070205080204" pitchFamily="34" charset="-128"/>
            </a:endParaRPr>
          </a:p>
          <a:p>
            <a:pPr marL="0" indent="0">
              <a:buFont typeface="Wingdings" pitchFamily="2" charset="2"/>
              <a:buNone/>
            </a:pPr>
            <a:endParaRPr lang="en-US" altLang="en-US" sz="2400">
              <a:ea typeface="ＭＳ Ｐゴシック" panose="020B0600070205080204" pitchFamily="34" charset="-128"/>
            </a:endParaRPr>
          </a:p>
        </p:txBody>
      </p:sp>
      <p:sp>
        <p:nvSpPr>
          <p:cNvPr id="2" name="Footer Placeholder 1">
            <a:extLst>
              <a:ext uri="{FF2B5EF4-FFF2-40B4-BE49-F238E27FC236}">
                <a16:creationId xmlns:a16="http://schemas.microsoft.com/office/drawing/2014/main" id="{E673F623-62F7-1342-BD14-55C4E0B7303F}"/>
              </a:ext>
            </a:extLst>
          </p:cNvPr>
          <p:cNvSpPr>
            <a:spLocks noGrp="1"/>
          </p:cNvSpPr>
          <p:nvPr>
            <p:ph type="ftr" sz="quarter" idx="3"/>
          </p:nvPr>
        </p:nvSpPr>
        <p:spPr>
          <a:xfrm>
            <a:off x="3203575" y="6286500"/>
            <a:ext cx="2895600" cy="457200"/>
          </a:xfrm>
        </p:spPr>
        <p:txBody>
          <a:bodyPr/>
          <a:lstStyle/>
          <a:p>
            <a:pPr>
              <a:defRPr/>
            </a:pPr>
            <a:endParaRPr lang="en-US" dirty="0"/>
          </a:p>
        </p:txBody>
      </p:sp>
      <p:sp>
        <p:nvSpPr>
          <p:cNvPr id="101380" name="Slide Number Placeholder 2">
            <a:extLst>
              <a:ext uri="{FF2B5EF4-FFF2-40B4-BE49-F238E27FC236}">
                <a16:creationId xmlns:a16="http://schemas.microsoft.com/office/drawing/2014/main" id="{5E72A4EB-AE5D-9D48-8B5B-1EB9FCF360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1B3216AC-AA8D-CB40-96BD-6BCD23E4DA36}" type="slidenum">
              <a:rPr lang="en-US" altLang="en-US">
                <a:latin typeface="Helvetica" pitchFamily="2" charset="0"/>
              </a:rPr>
              <a:pPr/>
              <a:t>58</a:t>
            </a:fld>
            <a:endParaRPr lang="en-US" altLang="en-US">
              <a:latin typeface="Helvetica" pitchFamily="2" charset="0"/>
            </a:endParaRPr>
          </a:p>
        </p:txBody>
      </p:sp>
      <p:sp>
        <p:nvSpPr>
          <p:cNvPr id="101381" name="TextBox 5">
            <a:extLst>
              <a:ext uri="{FF2B5EF4-FFF2-40B4-BE49-F238E27FC236}">
                <a16:creationId xmlns:a16="http://schemas.microsoft.com/office/drawing/2014/main" id="{5B73D2A1-0252-9B43-AC41-A5D0B74976D7}"/>
              </a:ext>
            </a:extLst>
          </p:cNvPr>
          <p:cNvSpPr txBox="1">
            <a:spLocks noChangeArrowheads="1"/>
          </p:cNvSpPr>
          <p:nvPr/>
        </p:nvSpPr>
        <p:spPr bwMode="auto">
          <a:xfrm>
            <a:off x="4067175" y="4149725"/>
            <a:ext cx="4492625" cy="2000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en-US" altLang="en-US" sz="2400"/>
              <a:t>Elementen overlopen</a:t>
            </a:r>
          </a:p>
          <a:p>
            <a:endParaRPr lang="en-US" altLang="en-US" sz="2000" b="1">
              <a:latin typeface="Consolas" panose="020B0609020204030204" pitchFamily="49" charset="0"/>
            </a:endParaRPr>
          </a:p>
          <a:p>
            <a:r>
              <a:rPr lang="en-US" altLang="en-US" sz="2000" b="1">
                <a:latin typeface="Consolas" panose="020B0609020204030204" pitchFamily="49" charset="0"/>
              </a:rPr>
              <a:t>for row in b :</a:t>
            </a:r>
          </a:p>
          <a:p>
            <a:r>
              <a:rPr lang="en-US" altLang="en-US" sz="2000" b="1">
                <a:latin typeface="Consolas" panose="020B0609020204030204" pitchFamily="49" charset="0"/>
              </a:rPr>
              <a:t>     for element in row :</a:t>
            </a:r>
          </a:p>
          <a:p>
            <a:r>
              <a:rPr lang="en-US" altLang="en-US" sz="2000" b="1">
                <a:latin typeface="Consolas" panose="020B0609020204030204" pitchFamily="49" charset="0"/>
              </a:rPr>
              <a:t>	  print(element, end="")</a:t>
            </a:r>
          </a:p>
          <a:p>
            <a:r>
              <a:rPr lang="en-US" altLang="en-US" sz="2000" b="1">
                <a:latin typeface="Consolas" panose="020B0609020204030204" pitchFamily="49" charset="0"/>
              </a:rPr>
              <a:t>     print()</a:t>
            </a:r>
          </a:p>
        </p:txBody>
      </p:sp>
      <p:sp>
        <p:nvSpPr>
          <p:cNvPr id="101382" name="TextBox 5">
            <a:extLst>
              <a:ext uri="{FF2B5EF4-FFF2-40B4-BE49-F238E27FC236}">
                <a16:creationId xmlns:a16="http://schemas.microsoft.com/office/drawing/2014/main" id="{BD8EAF23-BACC-1842-BBAE-0B1364255438}"/>
              </a:ext>
            </a:extLst>
          </p:cNvPr>
          <p:cNvSpPr txBox="1">
            <a:spLocks noChangeArrowheads="1"/>
          </p:cNvSpPr>
          <p:nvPr/>
        </p:nvSpPr>
        <p:spPr bwMode="auto">
          <a:xfrm>
            <a:off x="4140200" y="1989138"/>
            <a:ext cx="3992563" cy="1322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buFont typeface="Wingdings" pitchFamily="2" charset="2"/>
              <a:buNone/>
            </a:pPr>
            <a:r>
              <a:rPr lang="en-US" altLang="en-US" sz="2000" b="1">
                <a:latin typeface="Consolas" panose="020B0609020204030204" pitchFamily="49" charset="0"/>
              </a:rPr>
              <a:t>b= []</a:t>
            </a:r>
          </a:p>
          <a:p>
            <a:pPr>
              <a:buFont typeface="Wingdings" pitchFamily="2" charset="2"/>
              <a:buNone/>
            </a:pPr>
            <a:r>
              <a:rPr lang="en-US" altLang="en-US" sz="2000" b="1">
                <a:latin typeface="Consolas" panose="020B0609020204030204" pitchFamily="49" charset="0"/>
              </a:rPr>
              <a:t>for i in range(3) :</a:t>
            </a:r>
          </a:p>
          <a:p>
            <a:pPr>
              <a:buFont typeface="Wingdings" pitchFamily="2" charset="2"/>
              <a:buNone/>
            </a:pPr>
            <a:r>
              <a:rPr lang="en-US" altLang="en-US" sz="2000" b="1">
                <a:latin typeface="Consolas" panose="020B0609020204030204" pitchFamily="49" charset="0"/>
              </a:rPr>
              <a:t>      b.append([0] * (i+1))</a:t>
            </a:r>
          </a:p>
          <a:p>
            <a:endParaRPr lang="en-US" altLang="en-US" sz="2000"/>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1E0F-C395-2640-952C-2749739C566E}"/>
              </a:ext>
            </a:extLst>
          </p:cNvPr>
          <p:cNvSpPr>
            <a:spLocks noGrp="1"/>
          </p:cNvSpPr>
          <p:nvPr>
            <p:ph type="title"/>
          </p:nvPr>
        </p:nvSpPr>
        <p:spPr/>
        <p:txBody>
          <a:bodyPr/>
          <a:lstStyle/>
          <a:p>
            <a:r>
              <a:rPr lang="en-US" dirty="0"/>
              <a:t>Extra </a:t>
            </a:r>
            <a:r>
              <a:rPr lang="en-US" dirty="0" err="1"/>
              <a:t>sessie</a:t>
            </a:r>
            <a:endParaRPr lang="en-US" dirty="0"/>
          </a:p>
        </p:txBody>
      </p:sp>
      <p:sp>
        <p:nvSpPr>
          <p:cNvPr id="3" name="Content Placeholder 2">
            <a:extLst>
              <a:ext uri="{FF2B5EF4-FFF2-40B4-BE49-F238E27FC236}">
                <a16:creationId xmlns:a16="http://schemas.microsoft.com/office/drawing/2014/main" id="{1A6DEEA5-8E30-6B42-89F2-6454A6177F35}"/>
              </a:ext>
            </a:extLst>
          </p:cNvPr>
          <p:cNvSpPr>
            <a:spLocks noGrp="1"/>
          </p:cNvSpPr>
          <p:nvPr>
            <p:ph idx="1"/>
          </p:nvPr>
        </p:nvSpPr>
        <p:spPr/>
        <p:txBody>
          <a:bodyPr/>
          <a:lstStyle/>
          <a:p>
            <a:r>
              <a:rPr lang="en-US" dirty="0" err="1"/>
              <a:t>Hoofdstuk</a:t>
            </a:r>
            <a:r>
              <a:rPr lang="en-US" dirty="0"/>
              <a:t> 6</a:t>
            </a:r>
          </a:p>
          <a:p>
            <a:pPr lvl="1"/>
            <a:r>
              <a:rPr lang="en-US" dirty="0"/>
              <a:t>Tests / </a:t>
            </a:r>
            <a:r>
              <a:rPr lang="en-US" dirty="0" err="1"/>
              <a:t>oefeningen</a:t>
            </a:r>
            <a:r>
              <a:rPr lang="en-US"/>
              <a:t> / …</a:t>
            </a:r>
          </a:p>
        </p:txBody>
      </p:sp>
    </p:spTree>
    <p:extLst>
      <p:ext uri="{BB962C8B-B14F-4D97-AF65-F5344CB8AC3E}">
        <p14:creationId xmlns:p14="http://schemas.microsoft.com/office/powerpoint/2010/main" val="191207424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7C3E9B05-3713-554C-8819-D84D3737513D}"/>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Lengte van een lijst</a:t>
            </a:r>
          </a:p>
        </p:txBody>
      </p:sp>
      <p:sp>
        <p:nvSpPr>
          <p:cNvPr id="26626" name="Content Placeholder 2">
            <a:extLst>
              <a:ext uri="{FF2B5EF4-FFF2-40B4-BE49-F238E27FC236}">
                <a16:creationId xmlns:a16="http://schemas.microsoft.com/office/drawing/2014/main" id="{2015A9C8-88A3-DA46-B0ED-3EED68564DD6}"/>
              </a:ext>
            </a:extLst>
          </p:cNvPr>
          <p:cNvSpPr>
            <a:spLocks noGrp="1"/>
          </p:cNvSpPr>
          <p:nvPr>
            <p:ph idx="1"/>
          </p:nvPr>
        </p:nvSpPr>
        <p:spPr/>
        <p:txBody>
          <a:bodyPr/>
          <a:lstStyle/>
          <a:p>
            <a:r>
              <a:rPr lang="nl-NL" altLang="en-US" sz="2800">
                <a:latin typeface="Arial" panose="020B0604020202020204" pitchFamily="34" charset="0"/>
                <a:ea typeface="ＭＳ Ｐゴシック" panose="020B0600070205080204" pitchFamily="34" charset="-128"/>
              </a:rPr>
              <a:t>De functie </a:t>
            </a:r>
            <a:r>
              <a:rPr lang="nl-NL" altLang="en-US" sz="2800">
                <a:latin typeface="Consolas" panose="020B0609020204030204" pitchFamily="49" charset="0"/>
                <a:ea typeface="ＭＳ Ｐゴシック" panose="020B0600070205080204" pitchFamily="34" charset="-128"/>
              </a:rPr>
              <a:t>len()</a:t>
            </a:r>
            <a:r>
              <a:rPr lang="nl-NL" altLang="en-US" sz="2800">
                <a:latin typeface="Arial" panose="020B0604020202020204" pitchFamily="34" charset="0"/>
                <a:ea typeface="ＭＳ Ｐゴシック" panose="020B0600070205080204" pitchFamily="34" charset="-128"/>
              </a:rPr>
              <a:t> geeft de lengte van de lijst = aantal elementen</a:t>
            </a:r>
          </a:p>
          <a:p>
            <a:pPr>
              <a:buFont typeface="Wingdings" pitchFamily="2" charset="2"/>
              <a:buNone/>
            </a:pPr>
            <a:endParaRPr lang="en-US" altLang="en-US">
              <a:latin typeface="Arial" panose="020B0604020202020204" pitchFamily="34" charset="0"/>
              <a:ea typeface="ＭＳ Ｐゴシック" panose="020B0600070205080204" pitchFamily="34" charset="-128"/>
            </a:endParaRPr>
          </a:p>
          <a:p>
            <a:endParaRPr lang="en-US" altLang="en-US" sz="2800">
              <a:latin typeface="Arial" panose="020B0604020202020204" pitchFamily="34" charset="0"/>
              <a:ea typeface="ＭＳ Ｐゴシック" panose="020B0600070205080204" pitchFamily="34" charset="-128"/>
            </a:endParaRPr>
          </a:p>
          <a:p>
            <a:r>
              <a:rPr lang="nl-NL" altLang="en-US" sz="2800">
                <a:latin typeface="Arial" panose="020B0604020202020204" pitchFamily="34" charset="0"/>
                <a:ea typeface="ＭＳ Ｐゴシック" panose="020B0600070205080204" pitchFamily="34" charset="-128"/>
              </a:rPr>
              <a:t>Je kan enkel een element met geldige index aanspreken:</a:t>
            </a:r>
          </a:p>
        </p:txBody>
      </p:sp>
      <p:sp>
        <p:nvSpPr>
          <p:cNvPr id="6" name="Content Placeholder 2">
            <a:extLst>
              <a:ext uri="{FF2B5EF4-FFF2-40B4-BE49-F238E27FC236}">
                <a16:creationId xmlns:a16="http://schemas.microsoft.com/office/drawing/2014/main" id="{37D4EFA7-073F-5749-93E5-6E1105B89387}"/>
              </a:ext>
            </a:extLst>
          </p:cNvPr>
          <p:cNvSpPr txBox="1">
            <a:spLocks/>
          </p:cNvSpPr>
          <p:nvPr/>
        </p:nvSpPr>
        <p:spPr bwMode="auto">
          <a:xfrm>
            <a:off x="1547813" y="5084763"/>
            <a:ext cx="5943600" cy="876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1" dirty="0">
                <a:latin typeface="Consolas" pitchFamily="49" charset="0"/>
                <a:cs typeface="Consolas" pitchFamily="49" charset="0"/>
              </a:rPr>
              <a:t>if </a:t>
            </a:r>
            <a:r>
              <a:rPr lang="en-US" b="1" dirty="0">
                <a:solidFill>
                  <a:srgbClr val="0033CC"/>
                </a:solidFill>
                <a:latin typeface="Consolas" pitchFamily="49" charset="0"/>
                <a:cs typeface="Consolas" pitchFamily="49" charset="0"/>
              </a:rPr>
              <a:t>0 &lt;= i and i &lt; len(values)</a:t>
            </a:r>
            <a:r>
              <a:rPr lang="en-US" b="1" dirty="0">
                <a:latin typeface="Consolas" pitchFamily="49" charset="0"/>
                <a:cs typeface="Consolas" pitchFamily="49" charset="0"/>
              </a:rPr>
              <a:t> :</a:t>
            </a:r>
          </a:p>
          <a:p>
            <a:pPr>
              <a:defRPr/>
            </a:pPr>
            <a:r>
              <a:rPr lang="en-US" b="1" dirty="0">
                <a:latin typeface="Consolas" pitchFamily="49" charset="0"/>
                <a:cs typeface="Consolas" pitchFamily="49" charset="0"/>
              </a:rPr>
              <a:t>    values[i] = number</a:t>
            </a:r>
          </a:p>
        </p:txBody>
      </p:sp>
      <p:sp>
        <p:nvSpPr>
          <p:cNvPr id="7" name="Content Placeholder 2">
            <a:extLst>
              <a:ext uri="{FF2B5EF4-FFF2-40B4-BE49-F238E27FC236}">
                <a16:creationId xmlns:a16="http://schemas.microsoft.com/office/drawing/2014/main" id="{E93F6FD8-046C-AC40-A412-2B014AE4689E}"/>
              </a:ext>
            </a:extLst>
          </p:cNvPr>
          <p:cNvSpPr txBox="1">
            <a:spLocks/>
          </p:cNvSpPr>
          <p:nvPr/>
        </p:nvSpPr>
        <p:spPr bwMode="auto">
          <a:xfrm>
            <a:off x="1436688" y="2924175"/>
            <a:ext cx="59436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b="1" dirty="0">
                <a:latin typeface="Consolas" pitchFamily="49" charset="0"/>
                <a:cs typeface="Consolas" pitchFamily="49" charset="0"/>
              </a:rPr>
              <a:t>numElements = len(values)</a:t>
            </a:r>
          </a:p>
        </p:txBody>
      </p:sp>
      <p:sp>
        <p:nvSpPr>
          <p:cNvPr id="26629" name="Slide Number Placeholder 2">
            <a:extLst>
              <a:ext uri="{FF2B5EF4-FFF2-40B4-BE49-F238E27FC236}">
                <a16:creationId xmlns:a16="http://schemas.microsoft.com/office/drawing/2014/main" id="{6A24007C-8BE6-F54B-BE07-336F03A04B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5E931A09-F01C-D24D-9FC9-A76053D5619C}" type="slidenum">
              <a:rPr lang="en-US" altLang="en-US">
                <a:latin typeface="Helvetica" pitchFamily="2" charset="0"/>
              </a:rPr>
              <a:pPr/>
              <a:t>6</a:t>
            </a:fld>
            <a:endParaRPr lang="en-US" altLang="en-US">
              <a:latin typeface="Helvetica" pitchFamily="2" charset="0"/>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2">
            <a:extLst>
              <a:ext uri="{FF2B5EF4-FFF2-40B4-BE49-F238E27FC236}">
                <a16:creationId xmlns:a16="http://schemas.microsoft.com/office/drawing/2014/main" id="{2465CBEF-A966-C34F-B367-4635677F844E}"/>
              </a:ext>
            </a:extLst>
          </p:cNvPr>
          <p:cNvSpPr>
            <a:spLocks noGrp="1"/>
          </p:cNvSpPr>
          <p:nvPr>
            <p:ph idx="1"/>
          </p:nvPr>
        </p:nvSpPr>
        <p:spPr/>
        <p:txBody>
          <a:bodyPr/>
          <a:lstStyle/>
          <a:p>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
        <p:nvSpPr>
          <p:cNvPr id="6" name="Content Placeholder 2">
            <a:extLst>
              <a:ext uri="{FF2B5EF4-FFF2-40B4-BE49-F238E27FC236}">
                <a16:creationId xmlns:a16="http://schemas.microsoft.com/office/drawing/2014/main" id="{0D9ABBCE-47DF-574E-84F4-4BEFE6624C37}"/>
              </a:ext>
            </a:extLst>
          </p:cNvPr>
          <p:cNvSpPr txBox="1">
            <a:spLocks/>
          </p:cNvSpPr>
          <p:nvPr/>
        </p:nvSpPr>
        <p:spPr bwMode="auto">
          <a:xfrm>
            <a:off x="971550" y="2492375"/>
            <a:ext cx="59436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b="1" dirty="0">
                <a:latin typeface="Consolas" pitchFamily="49" charset="0"/>
                <a:cs typeface="Consolas" pitchFamily="49" charset="0"/>
              </a:rPr>
              <a:t>values[4]</a:t>
            </a:r>
          </a:p>
        </p:txBody>
      </p:sp>
      <p:sp>
        <p:nvSpPr>
          <p:cNvPr id="7" name="Content Placeholder 2">
            <a:extLst>
              <a:ext uri="{FF2B5EF4-FFF2-40B4-BE49-F238E27FC236}">
                <a16:creationId xmlns:a16="http://schemas.microsoft.com/office/drawing/2014/main" id="{35D4DD18-AA08-4D40-9CF1-4D636D1388A9}"/>
              </a:ext>
            </a:extLst>
          </p:cNvPr>
          <p:cNvSpPr txBox="1">
            <a:spLocks/>
          </p:cNvSpPr>
          <p:nvPr/>
        </p:nvSpPr>
        <p:spPr bwMode="auto">
          <a:xfrm>
            <a:off x="900113" y="4581525"/>
            <a:ext cx="59436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en-US" b="1" dirty="0">
                <a:latin typeface="Consolas" pitchFamily="49" charset="0"/>
                <a:cs typeface="Consolas" pitchFamily="49" charset="0"/>
              </a:rPr>
              <a:t>values = [4]</a:t>
            </a:r>
          </a:p>
        </p:txBody>
      </p:sp>
      <p:sp>
        <p:nvSpPr>
          <p:cNvPr id="27652" name="TextBox 2">
            <a:extLst>
              <a:ext uri="{FF2B5EF4-FFF2-40B4-BE49-F238E27FC236}">
                <a16:creationId xmlns:a16="http://schemas.microsoft.com/office/drawing/2014/main" id="{49BBCBAB-812D-3040-831F-6CF06EB7A8F7}"/>
              </a:ext>
            </a:extLst>
          </p:cNvPr>
          <p:cNvSpPr txBox="1">
            <a:spLocks noChangeArrowheads="1"/>
          </p:cNvSpPr>
          <p:nvPr/>
        </p:nvSpPr>
        <p:spPr bwMode="auto">
          <a:xfrm>
            <a:off x="1042988" y="3500438"/>
            <a:ext cx="110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en-US" altLang="en-US" sz="2400"/>
              <a:t>versus</a:t>
            </a:r>
          </a:p>
        </p:txBody>
      </p:sp>
      <p:sp>
        <p:nvSpPr>
          <p:cNvPr id="27653" name="Slide Number Placeholder 3">
            <a:extLst>
              <a:ext uri="{FF2B5EF4-FFF2-40B4-BE49-F238E27FC236}">
                <a16:creationId xmlns:a16="http://schemas.microsoft.com/office/drawing/2014/main" id="{4E994C23-C5A8-6B49-889E-6CDEC55693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C0CDC1FB-8C71-414E-8497-ED25058A0F01}" type="slidenum">
              <a:rPr lang="en-US" altLang="en-US">
                <a:latin typeface="Helvetica" pitchFamily="2" charset="0"/>
              </a:rPr>
              <a:pPr/>
              <a:t>7</a:t>
            </a:fld>
            <a:endParaRPr lang="en-US" altLang="en-US">
              <a:latin typeface="Helvetica" pitchFamily="2"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F16F2A7B-805E-7A48-8A01-848CAEE7F23C}"/>
              </a:ext>
            </a:extLst>
          </p:cNvPr>
          <p:cNvSpPr txBox="1">
            <a:spLocks/>
          </p:cNvSpPr>
          <p:nvPr/>
        </p:nvSpPr>
        <p:spPr bwMode="auto">
          <a:xfrm>
            <a:off x="827088" y="260350"/>
            <a:ext cx="856932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r>
              <a:rPr lang="en-US" altLang="en-US" sz="4400">
                <a:solidFill>
                  <a:schemeClr val="tx2"/>
                </a:solidFill>
              </a:rPr>
              <a:t>Het verwerken van de lijstelementen</a:t>
            </a:r>
          </a:p>
        </p:txBody>
      </p:sp>
      <p:sp>
        <p:nvSpPr>
          <p:cNvPr id="6" name="Content Placeholder 2">
            <a:extLst>
              <a:ext uri="{FF2B5EF4-FFF2-40B4-BE49-F238E27FC236}">
                <a16:creationId xmlns:a16="http://schemas.microsoft.com/office/drawing/2014/main" id="{B43D524D-B5E3-394A-A7CF-5E18CEA29AB9}"/>
              </a:ext>
            </a:extLst>
          </p:cNvPr>
          <p:cNvSpPr txBox="1">
            <a:spLocks/>
          </p:cNvSpPr>
          <p:nvPr/>
        </p:nvSpPr>
        <p:spPr bwMode="auto">
          <a:xfrm>
            <a:off x="1065213" y="20574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folHlink"/>
              </a:buClr>
              <a:buSzPct val="75000"/>
              <a:buFont typeface="Wingdings" pitchFamily="2" charset="2"/>
              <a:buNone/>
            </a:pPr>
            <a:endParaRPr lang="en-US" altLang="en-US" sz="2400" dirty="0">
              <a:latin typeface="Consolas" panose="020B0609020204030204" pitchFamily="49" charset="0"/>
            </a:endParaRPr>
          </a:p>
          <a:p>
            <a:pPr>
              <a:spcBef>
                <a:spcPct val="20000"/>
              </a:spcBef>
              <a:buClr>
                <a:schemeClr val="folHlink"/>
              </a:buClr>
              <a:buSzPct val="75000"/>
              <a:buFont typeface="Wingdings" pitchFamily="2" charset="2"/>
              <a:buNone/>
            </a:pPr>
            <a:endParaRPr lang="en-US" altLang="en-US" sz="2400" dirty="0">
              <a:latin typeface="Consolas" panose="020B0609020204030204" pitchFamily="49" charset="0"/>
            </a:endParaRPr>
          </a:p>
          <a:p>
            <a:pPr>
              <a:spcBef>
                <a:spcPct val="20000"/>
              </a:spcBef>
              <a:buClr>
                <a:schemeClr val="folHlink"/>
              </a:buClr>
              <a:buSzPct val="75000"/>
              <a:buFont typeface="Wingdings" pitchFamily="2" charset="2"/>
              <a:buNone/>
            </a:pPr>
            <a:endParaRPr lang="en-US" altLang="en-US" sz="2400" dirty="0">
              <a:latin typeface="Consolas" panose="020B0609020204030204" pitchFamily="49" charset="0"/>
            </a:endParaRPr>
          </a:p>
          <a:p>
            <a:pPr>
              <a:spcBef>
                <a:spcPct val="20000"/>
              </a:spcBef>
              <a:buClr>
                <a:schemeClr val="folHlink"/>
              </a:buClr>
              <a:buSzPct val="75000"/>
              <a:buFont typeface="Wingdings" pitchFamily="2" charset="2"/>
              <a:buNone/>
            </a:pPr>
            <a:endParaRPr lang="en-US" altLang="en-US" sz="2400" dirty="0">
              <a:latin typeface="Consolas" panose="020B0609020204030204" pitchFamily="49" charset="0"/>
            </a:endParaRPr>
          </a:p>
          <a:p>
            <a:pPr>
              <a:spcBef>
                <a:spcPct val="20000"/>
              </a:spcBef>
              <a:buClr>
                <a:schemeClr val="folHlink"/>
              </a:buClr>
              <a:buSzPct val="75000"/>
              <a:buFont typeface="Wingdings" pitchFamily="2" charset="2"/>
              <a:buChar char="n"/>
            </a:pPr>
            <a:endParaRPr lang="en-US" altLang="en-US" sz="2400" dirty="0"/>
          </a:p>
          <a:p>
            <a:pPr>
              <a:spcBef>
                <a:spcPct val="20000"/>
              </a:spcBef>
              <a:buClr>
                <a:schemeClr val="folHlink"/>
              </a:buClr>
              <a:buSzPct val="75000"/>
              <a:buFont typeface="Wingdings" pitchFamily="2" charset="2"/>
              <a:buChar char="n"/>
            </a:pPr>
            <a:r>
              <a:rPr lang="nl-NL" altLang="en-US" sz="2400" dirty="0"/>
              <a:t> Wat is hier fout? </a:t>
            </a:r>
          </a:p>
          <a:p>
            <a:pPr>
              <a:spcBef>
                <a:spcPct val="20000"/>
              </a:spcBef>
              <a:buClr>
                <a:schemeClr val="folHlink"/>
              </a:buClr>
              <a:buSzPct val="75000"/>
              <a:buFont typeface="Wingdings" pitchFamily="2" charset="2"/>
              <a:buChar char="n"/>
            </a:pPr>
            <a:r>
              <a:rPr lang="nl-NL" altLang="en-US" sz="2400" dirty="0"/>
              <a:t> !!! </a:t>
            </a:r>
            <a:r>
              <a:rPr lang="nl-NL" altLang="en-US" sz="2400" b="1" dirty="0"/>
              <a:t>out-of-range error : </a:t>
            </a:r>
          </a:p>
          <a:p>
            <a:pPr lvl="1">
              <a:spcBef>
                <a:spcPct val="20000"/>
              </a:spcBef>
              <a:buClr>
                <a:schemeClr val="folHlink"/>
              </a:buClr>
              <a:buSzPct val="70000"/>
              <a:buFont typeface="Wingdings" pitchFamily="2" charset="2"/>
              <a:buChar char="n"/>
            </a:pPr>
            <a:r>
              <a:rPr lang="nl-NL" altLang="en-US" sz="2400" dirty="0"/>
              <a:t>Run-time error wanneer je een element aanspreekt dat niet bestaat</a:t>
            </a:r>
          </a:p>
        </p:txBody>
      </p:sp>
      <p:sp>
        <p:nvSpPr>
          <p:cNvPr id="8" name="Rectangle 7">
            <a:extLst>
              <a:ext uri="{FF2B5EF4-FFF2-40B4-BE49-F238E27FC236}">
                <a16:creationId xmlns:a16="http://schemas.microsoft.com/office/drawing/2014/main" id="{7D4E8664-E130-214D-8AD3-B1BCFB356FEE}"/>
              </a:ext>
            </a:extLst>
          </p:cNvPr>
          <p:cNvSpPr>
            <a:spLocks noChangeArrowheads="1"/>
          </p:cNvSpPr>
          <p:nvPr/>
        </p:nvSpPr>
        <p:spPr bwMode="auto">
          <a:xfrm>
            <a:off x="847725" y="1989138"/>
            <a:ext cx="8188325" cy="1871662"/>
          </a:xfrm>
          <a:prstGeom prst="rect">
            <a:avLst/>
          </a:prstGeom>
          <a:solidFill>
            <a:srgbClr val="D9D9D9"/>
          </a:solidFill>
          <a:ln>
            <a:noFill/>
          </a:ln>
          <a:effectLst>
            <a:outerShdw blurRad="50800" dist="50800" dir="5400000" algn="ctr" rotWithShape="0">
              <a:srgbClr val="BFBFBF">
                <a:alpha val="74997"/>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Wingdings" charset="0"/>
              <a:buNone/>
              <a:defRPr/>
            </a:pPr>
            <a:r>
              <a:rPr lang="en-US" b="1" dirty="0">
                <a:latin typeface="Consolas" charset="0"/>
                <a:ea typeface="ＭＳ Ｐゴシック" charset="0"/>
                <a:cs typeface="Consolas" charset="0"/>
              </a:rPr>
              <a:t>values = [2,6,8,10,12,14,16,18,20,22]</a:t>
            </a:r>
          </a:p>
          <a:p>
            <a:pPr>
              <a:buFont typeface="Wingdings" charset="0"/>
              <a:buNone/>
              <a:defRPr/>
            </a:pPr>
            <a:endParaRPr lang="en-US" b="1" dirty="0">
              <a:latin typeface="Consolas" charset="0"/>
              <a:ea typeface="ＭＳ Ｐゴシック" charset="0"/>
              <a:cs typeface="Consolas" charset="0"/>
            </a:endParaRPr>
          </a:p>
          <a:p>
            <a:pPr>
              <a:buFont typeface="Wingdings" charset="0"/>
              <a:buNone/>
              <a:defRPr/>
            </a:pPr>
            <a:r>
              <a:rPr lang="en-US" b="1" dirty="0">
                <a:latin typeface="Consolas" charset="0"/>
                <a:ea typeface="ＭＳ Ｐゴシック" charset="0"/>
                <a:cs typeface="Consolas" charset="0"/>
              </a:rPr>
              <a:t>for </a:t>
            </a:r>
            <a:r>
              <a:rPr lang="en-US" b="1" dirty="0" err="1">
                <a:latin typeface="Consolas" charset="0"/>
                <a:ea typeface="ＭＳ Ｐゴシック" charset="0"/>
                <a:cs typeface="Consolas" charset="0"/>
              </a:rPr>
              <a:t>i</a:t>
            </a:r>
            <a:r>
              <a:rPr lang="en-US" b="1" dirty="0">
                <a:latin typeface="Consolas" charset="0"/>
                <a:ea typeface="ＭＳ Ｐゴシック" charset="0"/>
                <a:cs typeface="Consolas" charset="0"/>
              </a:rPr>
              <a:t> in range(10) :</a:t>
            </a:r>
          </a:p>
          <a:p>
            <a:pPr>
              <a:buFont typeface="Wingdings" charset="0"/>
              <a:buNone/>
              <a:defRPr/>
            </a:pPr>
            <a:r>
              <a:rPr lang="en-US" b="1" dirty="0">
                <a:latin typeface="Consolas" charset="0"/>
                <a:ea typeface="ＭＳ Ｐゴシック" charset="0"/>
                <a:cs typeface="Consolas" charset="0"/>
              </a:rPr>
              <a:t>  print(</a:t>
            </a:r>
            <a:r>
              <a:rPr lang="en-US" b="1" dirty="0" err="1">
                <a:latin typeface="Consolas" charset="0"/>
                <a:ea typeface="ＭＳ Ｐゴシック" charset="0"/>
                <a:cs typeface="Consolas" charset="0"/>
              </a:rPr>
              <a:t>i,values</a:t>
            </a:r>
            <a:r>
              <a:rPr lang="en-US" b="1" dirty="0">
                <a:latin typeface="Consolas" charset="0"/>
                <a:ea typeface="ＭＳ Ｐゴシック" charset="0"/>
                <a:cs typeface="Consolas" charset="0"/>
              </a:rPr>
              <a:t>[</a:t>
            </a:r>
            <a:r>
              <a:rPr lang="en-US" b="1" dirty="0" err="1">
                <a:latin typeface="Consolas" charset="0"/>
                <a:ea typeface="ＭＳ Ｐゴシック" charset="0"/>
                <a:cs typeface="Consolas" charset="0"/>
              </a:rPr>
              <a:t>i</a:t>
            </a:r>
            <a:r>
              <a:rPr lang="en-US" b="1" dirty="0">
                <a:latin typeface="Consolas" charset="0"/>
                <a:ea typeface="ＭＳ Ｐゴシック" charset="0"/>
                <a:cs typeface="Consolas" charset="0"/>
              </a:rPr>
              <a:t>])</a:t>
            </a:r>
          </a:p>
          <a:p>
            <a:pPr>
              <a:buFont typeface="Wingdings" charset="0"/>
              <a:buNone/>
              <a:defRPr/>
            </a:pPr>
            <a:endParaRPr lang="en-US" b="1" dirty="0">
              <a:latin typeface="Consolas" charset="0"/>
              <a:ea typeface="ＭＳ Ｐゴシック" charset="0"/>
              <a:cs typeface="Consolas" charset="0"/>
            </a:endParaRPr>
          </a:p>
          <a:p>
            <a:pPr>
              <a:buFont typeface="Wingdings" charset="0"/>
              <a:buNone/>
              <a:defRPr/>
            </a:pPr>
            <a:r>
              <a:rPr lang="en-US" b="1" dirty="0">
                <a:latin typeface="Consolas" charset="0"/>
                <a:ea typeface="ＭＳ Ｐゴシック" charset="0"/>
                <a:cs typeface="Consolas" charset="0"/>
              </a:rPr>
              <a:t>print(values[10])</a:t>
            </a:r>
          </a:p>
          <a:p>
            <a:pPr>
              <a:defRPr/>
            </a:pPr>
            <a:endParaRPr lang="en-US" dirty="0">
              <a:latin typeface="Consolas" charset="0"/>
              <a:ea typeface="ＭＳ Ｐゴシック" charset="0"/>
              <a:cs typeface="Consolas" charset="0"/>
            </a:endParaRPr>
          </a:p>
        </p:txBody>
      </p:sp>
      <p:sp>
        <p:nvSpPr>
          <p:cNvPr id="28676" name="Slide Number Placeholder 1">
            <a:extLst>
              <a:ext uri="{FF2B5EF4-FFF2-40B4-BE49-F238E27FC236}">
                <a16:creationId xmlns:a16="http://schemas.microsoft.com/office/drawing/2014/main" id="{2E96A2B8-4FD5-974E-85FF-F1CD1A0830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7B675C26-F3D8-3241-BD96-7C4CD82B49C2}" type="slidenum">
              <a:rPr lang="en-US" altLang="en-US">
                <a:latin typeface="Helvetica" pitchFamily="2" charset="0"/>
              </a:rPr>
              <a:pPr/>
              <a:t>8</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uiExpand="1" build="allAtOnce"/>
      <p:bldP spid="8"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E39C5D91-E98A-6249-882D-0DCC391BB08F}"/>
              </a:ext>
            </a:extLst>
          </p:cNvPr>
          <p:cNvSpPr>
            <a:spLocks noGrp="1"/>
          </p:cNvSpPr>
          <p:nvPr>
            <p:ph type="title"/>
          </p:nvPr>
        </p:nvSpPr>
        <p:spPr>
          <a:xfrm>
            <a:off x="871538" y="260350"/>
            <a:ext cx="8162925" cy="1090613"/>
          </a:xfrm>
        </p:spPr>
        <p:txBody>
          <a:bodyPr/>
          <a:lstStyle/>
          <a:p>
            <a:r>
              <a:rPr lang="en-US" altLang="en-US">
                <a:latin typeface="Arial" panose="020B0604020202020204" pitchFamily="34" charset="0"/>
                <a:ea typeface="ＭＳ Ｐゴシック" panose="020B0600070205080204" pitchFamily="34" charset="-128"/>
              </a:rPr>
              <a:t>Het doorlopen van een lijst</a:t>
            </a:r>
          </a:p>
        </p:txBody>
      </p:sp>
      <p:sp>
        <p:nvSpPr>
          <p:cNvPr id="29698" name="Content Placeholder 2">
            <a:extLst>
              <a:ext uri="{FF2B5EF4-FFF2-40B4-BE49-F238E27FC236}">
                <a16:creationId xmlns:a16="http://schemas.microsoft.com/office/drawing/2014/main" id="{33B5C3BD-0BA8-894B-8D05-F687C1A5CDA9}"/>
              </a:ext>
            </a:extLst>
          </p:cNvPr>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2 manieren:</a:t>
            </a:r>
          </a:p>
          <a:p>
            <a:pPr lvl="1"/>
            <a:r>
              <a:rPr lang="en-US" altLang="en-US">
                <a:latin typeface="Arial" panose="020B0604020202020204" pitchFamily="34" charset="0"/>
                <a:ea typeface="ＭＳ Ｐゴシック" panose="020B0600070205080204" pitchFamily="34" charset="-128"/>
              </a:rPr>
              <a:t>Lus over de indexwaarden</a:t>
            </a:r>
          </a:p>
          <a:p>
            <a:pPr lvl="1"/>
            <a:endParaRPr lang="en-US" altLang="en-US">
              <a:latin typeface="Arial" panose="020B0604020202020204" pitchFamily="34" charset="0"/>
              <a:ea typeface="ＭＳ Ｐゴシック" panose="020B0600070205080204" pitchFamily="34" charset="-128"/>
            </a:endParaRPr>
          </a:p>
          <a:p>
            <a:pPr lvl="1"/>
            <a:endParaRPr lang="en-US" altLang="en-US">
              <a:latin typeface="Arial" panose="020B0604020202020204" pitchFamily="34" charset="0"/>
              <a:ea typeface="ＭＳ Ｐゴシック" panose="020B0600070205080204" pitchFamily="34" charset="-128"/>
            </a:endParaRPr>
          </a:p>
          <a:p>
            <a:pPr lvl="1"/>
            <a:endParaRPr lang="en-US" altLang="en-US">
              <a:latin typeface="Arial" panose="020B0604020202020204" pitchFamily="34" charset="0"/>
              <a:ea typeface="ＭＳ Ｐゴシック" panose="020B0600070205080204" pitchFamily="34" charset="-128"/>
            </a:endParaRPr>
          </a:p>
          <a:p>
            <a:pPr lvl="1"/>
            <a:r>
              <a:rPr lang="en-US" altLang="en-US">
                <a:latin typeface="Arial" panose="020B0604020202020204" pitchFamily="34" charset="0"/>
                <a:ea typeface="ＭＳ Ｐゴシック" panose="020B0600070205080204" pitchFamily="34" charset="-128"/>
              </a:rPr>
              <a:t>Lus over de elementen</a:t>
            </a:r>
          </a:p>
          <a:p>
            <a:pPr lvl="1"/>
            <a:endParaRPr lang="en-US" altLang="en-US">
              <a:latin typeface="Arial" panose="020B0604020202020204" pitchFamily="34" charset="0"/>
              <a:ea typeface="ＭＳ Ｐゴシック" panose="020B0600070205080204" pitchFamily="34" charset="-128"/>
            </a:endParaRPr>
          </a:p>
          <a:p>
            <a:pPr lvl="1"/>
            <a:endParaRPr lang="en-US" altLang="en-US">
              <a:latin typeface="Arial" panose="020B0604020202020204" pitchFamily="34" charset="0"/>
              <a:ea typeface="ＭＳ Ｐゴシック" panose="020B0600070205080204" pitchFamily="34" charset="-128"/>
            </a:endParaRPr>
          </a:p>
        </p:txBody>
      </p:sp>
      <p:sp>
        <p:nvSpPr>
          <p:cNvPr id="6" name="Rectangle 5">
            <a:extLst>
              <a:ext uri="{FF2B5EF4-FFF2-40B4-BE49-F238E27FC236}">
                <a16:creationId xmlns:a16="http://schemas.microsoft.com/office/drawing/2014/main" id="{B7C365E0-0BD4-DF41-AC55-8F687229219A}"/>
              </a:ext>
            </a:extLst>
          </p:cNvPr>
          <p:cNvSpPr>
            <a:spLocks noChangeArrowheads="1"/>
          </p:cNvSpPr>
          <p:nvPr/>
        </p:nvSpPr>
        <p:spPr bwMode="auto">
          <a:xfrm>
            <a:off x="900113" y="3213100"/>
            <a:ext cx="6019800" cy="900113"/>
          </a:xfrm>
          <a:prstGeom prst="rect">
            <a:avLst/>
          </a:prstGeom>
          <a:solidFill>
            <a:srgbClr val="D9D9D9"/>
          </a:solidFill>
          <a:ln>
            <a:noFill/>
          </a:ln>
          <a:effectLst>
            <a:outerShdw blurRad="50800" dist="50800" dir="5400000" algn="ctr" rotWithShape="0">
              <a:srgbClr val="BFBFBF">
                <a:alpha val="74997"/>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b="1" dirty="0">
                <a:latin typeface="Consolas" pitchFamily="49" charset="0"/>
                <a:ea typeface="+mn-ea"/>
                <a:cs typeface="Consolas" pitchFamily="49" charset="0"/>
              </a:rPr>
              <a:t>for i in range(len(values)) :</a:t>
            </a:r>
          </a:p>
          <a:p>
            <a:pPr>
              <a:defRPr/>
            </a:pPr>
            <a:r>
              <a:rPr lang="en-US" b="1" dirty="0">
                <a:latin typeface="Consolas" pitchFamily="49" charset="0"/>
                <a:ea typeface="+mn-ea"/>
                <a:cs typeface="Consolas" pitchFamily="49" charset="0"/>
              </a:rPr>
              <a:t>    print(i, values[i])</a:t>
            </a:r>
          </a:p>
        </p:txBody>
      </p:sp>
      <p:sp>
        <p:nvSpPr>
          <p:cNvPr id="7" name="Rectangle 6">
            <a:extLst>
              <a:ext uri="{FF2B5EF4-FFF2-40B4-BE49-F238E27FC236}">
                <a16:creationId xmlns:a16="http://schemas.microsoft.com/office/drawing/2014/main" id="{AEC92F78-33AD-074C-9F1F-9986F0A2176B}"/>
              </a:ext>
            </a:extLst>
          </p:cNvPr>
          <p:cNvSpPr>
            <a:spLocks noChangeArrowheads="1"/>
          </p:cNvSpPr>
          <p:nvPr/>
        </p:nvSpPr>
        <p:spPr bwMode="auto">
          <a:xfrm>
            <a:off x="727075" y="5257800"/>
            <a:ext cx="8188325" cy="1219200"/>
          </a:xfrm>
          <a:prstGeom prst="rect">
            <a:avLst/>
          </a:prstGeom>
          <a:solidFill>
            <a:srgbClr val="D9D9D9"/>
          </a:solidFill>
          <a:ln>
            <a:noFill/>
          </a:ln>
          <a:effectLst>
            <a:outerShdw blurRad="50800" dist="50800" dir="5400000" algn="ctr" rotWithShape="0">
              <a:srgbClr val="BFBFBF">
                <a:alpha val="74997"/>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b="1" dirty="0">
                <a:latin typeface="Consolas" pitchFamily="49" charset="0"/>
                <a:ea typeface="+mn-ea"/>
                <a:cs typeface="Consolas" pitchFamily="49" charset="0"/>
              </a:rPr>
              <a:t>for element in values :</a:t>
            </a:r>
          </a:p>
          <a:p>
            <a:pPr>
              <a:defRPr/>
            </a:pPr>
            <a:r>
              <a:rPr lang="en-US" b="1" dirty="0">
                <a:latin typeface="Consolas" pitchFamily="49" charset="0"/>
                <a:ea typeface="+mn-ea"/>
                <a:cs typeface="Consolas" pitchFamily="49" charset="0"/>
              </a:rPr>
              <a:t>    print(element)</a:t>
            </a:r>
          </a:p>
        </p:txBody>
      </p:sp>
      <p:sp>
        <p:nvSpPr>
          <p:cNvPr id="29701" name="Slide Number Placeholder 3">
            <a:extLst>
              <a:ext uri="{FF2B5EF4-FFF2-40B4-BE49-F238E27FC236}">
                <a16:creationId xmlns:a16="http://schemas.microsoft.com/office/drawing/2014/main" id="{4BE11AB6-ECBC-904A-968F-739EF399D1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EB887C7-5653-914B-A4D0-06B8ACBAC78C}" type="slidenum">
              <a:rPr lang="en-US" altLang="en-US">
                <a:latin typeface="Helvetica" pitchFamily="2" charset="0"/>
              </a:rPr>
              <a:pPr/>
              <a:t>9</a:t>
            </a:fld>
            <a:endParaRPr lang="en-US" altLang="en-US">
              <a:latin typeface="Helvetica" pitchFamily="2"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Bold Stripes">
  <a:themeElements>
    <a:clrScheme name="">
      <a:dk1>
        <a:srgbClr val="000000"/>
      </a:dk1>
      <a:lt1>
        <a:srgbClr val="FFFFFF"/>
      </a:lt1>
      <a:dk2>
        <a:srgbClr val="003366"/>
      </a:dk2>
      <a:lt2>
        <a:srgbClr val="FFFFFF"/>
      </a:lt2>
      <a:accent1>
        <a:srgbClr val="FFFFFF"/>
      </a:accent1>
      <a:accent2>
        <a:srgbClr val="FFFFFF"/>
      </a:accent2>
      <a:accent3>
        <a:srgbClr val="FFFFFF"/>
      </a:accent3>
      <a:accent4>
        <a:srgbClr val="000000"/>
      </a:accent4>
      <a:accent5>
        <a:srgbClr val="FFFFFF"/>
      </a:accent5>
      <a:accent6>
        <a:srgbClr val="E7E7E7"/>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TemplateBVP.ppt</Template>
  <TotalTime>13013</TotalTime>
  <Pages>45</Pages>
  <Words>2619</Words>
  <Application>Microsoft Macintosh PowerPoint</Application>
  <PresentationFormat>On-screen Show (4:3)</PresentationFormat>
  <Paragraphs>479</Paragraphs>
  <Slides>59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ＭＳ Ｐゴシック</vt:lpstr>
      <vt:lpstr>Arial</vt:lpstr>
      <vt:lpstr>Comic Sans MS</vt:lpstr>
      <vt:lpstr>Consolas</vt:lpstr>
      <vt:lpstr>Courier New</vt:lpstr>
      <vt:lpstr>Courrier</vt:lpstr>
      <vt:lpstr>Helvetica</vt:lpstr>
      <vt:lpstr>Lucida Sans</vt:lpstr>
      <vt:lpstr>Times New Roman</vt:lpstr>
      <vt:lpstr>Wingdings</vt:lpstr>
      <vt:lpstr>Bold Stripes</vt:lpstr>
      <vt:lpstr>Beginselen van programmeren Les 3.2 – lijsten en tabellen</vt:lpstr>
      <vt:lpstr>Overzicht</vt:lpstr>
      <vt:lpstr>PowerPoint Presentation</vt:lpstr>
      <vt:lpstr>PowerPoint Presentation</vt:lpstr>
      <vt:lpstr>PowerPoint Presentation</vt:lpstr>
      <vt:lpstr>Lengte van een lijst</vt:lpstr>
      <vt:lpstr>PowerPoint Presentation</vt:lpstr>
      <vt:lpstr>PowerPoint Presentation</vt:lpstr>
      <vt:lpstr>Het doorlopen van een lijst</vt:lpstr>
      <vt:lpstr>Referentievariabelen</vt:lpstr>
      <vt:lpstr>Aliases</vt:lpstr>
      <vt:lpstr>Het wijzigen van een alias lijst</vt:lpstr>
      <vt:lpstr>Negatieve indexwaarden</vt:lpstr>
      <vt:lpstr>PowerPoint Presentation</vt:lpstr>
      <vt:lpstr>Bewerkingen met lijsten</vt:lpstr>
      <vt:lpstr>Een element toevoegen</vt:lpstr>
      <vt:lpstr>Een element invoegen</vt:lpstr>
      <vt:lpstr>Een element zoeken</vt:lpstr>
      <vt:lpstr>Het verwijderen van een element</vt:lpstr>
      <vt:lpstr>Concatenatie van lijsten</vt:lpstr>
      <vt:lpstr>Gelijkheid / Ongelijkheid</vt:lpstr>
      <vt:lpstr>Sum, Maximum, Minimum</vt:lpstr>
      <vt:lpstr>Sorting</vt:lpstr>
      <vt:lpstr>Kopiëren van lijsten</vt:lpstr>
      <vt:lpstr>Kopiëren van lijsten</vt:lpstr>
      <vt:lpstr>PowerPoint Presentation</vt:lpstr>
      <vt:lpstr>PowerPoint Presentation</vt:lpstr>
      <vt:lpstr>PowerPoint Presentation</vt:lpstr>
      <vt:lpstr>PowerPoint Presentation</vt:lpstr>
      <vt:lpstr>Algoritmen om lijsten te verwerken</vt:lpstr>
      <vt:lpstr>Het opvullen van een lijst</vt:lpstr>
      <vt:lpstr>Het combineren van lijstelementen</vt:lpstr>
      <vt:lpstr>Wat is de output?</vt:lpstr>
      <vt:lpstr>Maximum en minimum</vt:lpstr>
      <vt:lpstr>Lineair zoeken</vt:lpstr>
      <vt:lpstr>Het verzamelen en tellen van de gevonden overeenkomsten</vt:lpstr>
      <vt:lpstr>Het verwijderen van elementen die aan bepaalde voorwaarde voldoen</vt:lpstr>
      <vt:lpstr>Het verwisselen van elementen</vt:lpstr>
      <vt:lpstr>PowerPoint Presentation</vt:lpstr>
      <vt:lpstr>Inlezen van elementen van een lijst</vt:lpstr>
      <vt:lpstr>Intermezzo: Probleemoplossend denken</vt:lpstr>
      <vt:lpstr>Probleemoplossend denken</vt:lpstr>
      <vt:lpstr>PowerPoint Presentation</vt:lpstr>
      <vt:lpstr>Probleemoplossend denken</vt:lpstr>
      <vt:lpstr>Ontwikkel het algoritme</vt:lpstr>
      <vt:lpstr>3. Tabellen</vt:lpstr>
      <vt:lpstr>PowerPoint Presentation</vt:lpstr>
      <vt:lpstr>PowerPoint Presentation</vt:lpstr>
      <vt:lpstr>Aanspreken van elementen</vt:lpstr>
      <vt:lpstr>PowerPoint Presentation</vt:lpstr>
      <vt:lpstr>Het lokaliseren van naburige elementen</vt:lpstr>
      <vt:lpstr>PowerPoint Presentation</vt:lpstr>
      <vt:lpstr>PowerPoint Presentation</vt:lpstr>
      <vt:lpstr>PowerPoint Presentation</vt:lpstr>
      <vt:lpstr>PowerPoint Presentation</vt:lpstr>
      <vt:lpstr>PowerPoint Presentation</vt:lpstr>
      <vt:lpstr>PowerPoint Presentation</vt:lpstr>
      <vt:lpstr>Tabel is niet altijd een matrix !</vt:lpstr>
      <vt:lpstr>Extra sessie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Katholieke Universiteit Leuven</dc:title>
  <dc:subject>corporate presentatie</dc:subject>
  <dc:creator>A.I.V. (K.U.Leuven)</dc:creator>
  <cp:keywords/>
  <dc:description/>
  <cp:lastModifiedBy>Microsoft Office User</cp:lastModifiedBy>
  <cp:revision>369</cp:revision>
  <cp:lastPrinted>2001-09-20T06:59:45Z</cp:lastPrinted>
  <dcterms:created xsi:type="dcterms:W3CDTF">2013-09-26T06:34:29Z</dcterms:created>
  <dcterms:modified xsi:type="dcterms:W3CDTF">2019-10-04T06:45:49Z</dcterms:modified>
</cp:coreProperties>
</file>