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01" r:id="rId2"/>
    <p:sldId id="385" r:id="rId3"/>
    <p:sldId id="386" r:id="rId4"/>
    <p:sldId id="387" r:id="rId5"/>
    <p:sldId id="388" r:id="rId6"/>
    <p:sldId id="389" r:id="rId7"/>
    <p:sldId id="391" r:id="rId8"/>
    <p:sldId id="390" r:id="rId9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B8E093B-8AF1-AA4D-8409-EBE0FA02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D5A51D5B-1434-4E43-96C5-5D80DF2E055A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7BD5950-A5DC-FE45-A07A-CE09F052C4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01EEEBD-A6BF-B74A-A331-E10DAF03F0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11618DF-0E97-EA4F-8DD9-0E2E4B8E1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37FF1AA-7224-A847-BD20-216DBDF14DE7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6647F7B-30A2-244C-ADFF-F5AEC917EB30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B8C425B-0343-664D-80B0-EE58CB24138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166F8352-5B37-1F4E-96D7-5D064DA71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9E6A899F-14B5-124B-995F-04E69518D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A8A66EB8-21F6-2743-8B91-D64C3E87B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04097B66-B99C-4447-BCE1-61B989989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6241612B-A4AC-6448-A7DA-AF480D411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122115EF-29C6-8846-B9D1-2A71D03E8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BCE31A69-2D38-B240-B964-F6436F0B5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31B43F5D-2930-444B-A067-185AE7154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1A926904-1ACF-2143-8F04-3D4086FB7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1CEDB8F2-F717-C54E-9858-76AF65AE3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46AD6C4F-565B-7C4D-AF3E-F3EBE901E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F766731C-C3EB-0741-A5C7-CC39340D0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30E3C132-3F1A-0648-B3CA-669BCB71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2BCA8DD5-6BDD-E948-99BC-18311D156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B39FCBA-CD4D-F544-A089-4A915D844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76419C94-7848-0546-8B3B-E0C0E1909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5F60A20D-15FE-8648-90DC-ED61FA7CB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4CA248F3-77FF-634D-8B7A-760E53314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C779A284-2C29-A04F-B0F8-649530B63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7AC036D7-3D8C-8948-A4B5-701A058B1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F57C842-4926-9D4D-AD08-B94C695E4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58F3323D-A9B9-E549-9B25-C9A7DBC89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28F0148E-9A5C-324A-B24B-9C7CAE209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B4A93D9F-E3F0-3145-981F-AB913945D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36B194FF-2C51-9942-A9A3-AEDC0B942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79279B12-9C00-2449-B4F6-1AFACB802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677BFDDA-BE8B-4849-A732-92962B10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A0D32937-D362-8743-8C5E-C792CC17D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26096361-293D-D847-8438-7A2C86564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25848425-7644-7A4F-8711-92EE1C9A8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358EB96C-B509-FC40-A3A2-CC9D63482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E180B173-154F-E54B-A90B-A53D9D4F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86648783-DB6C-F44D-8AFD-A83D8580D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3EBBB6DA-D6E0-B442-8093-78830533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6ADEB57F-69A9-7F4E-97DA-2F0B74362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3A0D357E-96D7-524E-A2C1-A9F4A6F4D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991548C0-427D-DF4D-9143-9A058E469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9EDCAA1F-F3D0-724C-AC2A-18AF6E54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FFB52FBF-78A0-7441-9EF8-FF770A8DF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2E235C39-F5C0-C846-9C47-A9C498F6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13ED21FD-8BEF-DC4F-AB57-FC737D0ED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E4DA8E37-F48A-B44D-A9B7-A07087ADC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3061F8E8-A443-094E-846B-D6643919C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FCC1508A-BC91-C545-883A-A69B96C7D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9AB5CC94-B7CB-BE40-9228-25E8B17E3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28C1FBF0-C9B1-D44A-8857-C47DF59CE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F05417A1-8D28-E249-AAE5-C980D03F5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F51E5C94-FE8C-E347-9F52-55F9A02B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D14632F5-4C29-E94F-9B73-3C3B1DD0A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B355FF18-7A5F-3647-A79E-26DB5EA66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C8810F02-7AFC-2547-88B5-9418BB672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B85B07CF-EF66-B144-B616-15D91A7A5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30094CD3-B026-9A4A-970C-2C2BAD014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536733D8-E53E-2245-829A-0AC8017CC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D06C6501-EFBD-F14A-BE06-34BE4B135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12B5D4E7-DFE6-294C-BBA7-F961C6862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79D896A4-E9C2-4A47-B22A-2CDD0BBBA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A9B0263C-EFA7-F14B-B72F-3892B2AC9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B897A4B8-3AEB-E24F-B287-5F21A6C2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1200F669-1059-A94E-93AD-E830CCB1A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F4C5FE15-3ACF-F047-BBD7-6A4F45C7B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5BD6F0A8-76A8-5141-9848-86CBD242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91514A58-AFA1-C144-B92F-43FFD4BA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75DDCC2F-9EAC-0648-9573-B6188A0CD6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791D2BAB-D650-6545-A41F-1E6A5EDF18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0A374502-56D4-5542-AF38-6F1832BDBF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90FE43-DFFC-3F44-91CA-56FFD6484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27569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5F54335D-26BB-A341-8494-BF5080AD1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72BEB93A-B525-AD47-8C99-BBDCED2FE0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BAC559BA-F49B-7C43-8928-7C92BDDC9E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BA41D-E1BF-7245-9D45-B43BF49B7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66154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85485558-9571-8643-95B9-8CBFF5EE7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071D21AF-6E80-A54E-A61E-5F5CC085B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48A41DCC-4E74-E14A-B7A1-539F81C54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9F320-9C5A-6844-8D28-393AD936B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59368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A497D5CA-352B-B543-B7C5-6B718ECD8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E5FA0D48-E000-2948-B5C0-E9C2295DF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DF4BEF58-078C-9F41-AE38-E703170126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1A03B-49B5-2F47-8D1D-D78AD270C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85650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D9EA3E3E-89D8-2A45-9D4E-CEBCEB737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3B2E224E-781A-5A48-BAAD-1E0B4BEBE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370EA270-A365-864E-8A4E-05FCAEC3FD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E34457-6029-6C43-844F-C1A755349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31621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D4E8B0DD-789B-9841-B6D0-A43EF7FB08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21D9009E-2FD3-914D-A94A-FFC64A44E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C13A3182-30DD-3642-99FF-D60B093A9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B2157-4693-9F4B-B5F2-9BB95F92C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09618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6838298C-32B8-8844-A490-35A59C9AA6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15FA274A-866B-C341-851C-990B8224D2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D3ABA011-4FF7-9F42-94E6-83C37624FA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8FE9E-E03E-AC41-A67A-06C3CCC701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3668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324EE1F7-32FF-6C42-B5D8-7DBEFF95F8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5EFFDCAE-661C-D34E-BFD0-FE5EA2146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5EFC95A5-AE9B-BE4B-831E-15055AA6D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9C1F-9D2C-D44E-8A9B-C43A67DA4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55677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57C4DE93-2841-2345-B045-C88C9FDBB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A5EFD0DE-7796-B14A-BCC6-8AD22E1914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7B8DCAB7-A458-E449-9F80-0300460AA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27936-A23C-D749-891F-591FCD9B1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7391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8E30D7D1-4A1E-964B-BDDA-DBF6741062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AD1CCA98-A33F-7546-88E5-93FAF7158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1A1A8E21-0C42-EC46-8B82-DE2987BDF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F31B8-B7F2-2F45-ACDD-A743BA081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11448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42C97B64-E9C3-C54B-9584-D5295CC76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29CF5DE7-35B3-F140-A3A2-096C44E35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B5E2AAE9-542C-D249-A231-B3FD480B31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3DC05-5821-724E-8A17-093F33051A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98006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11D400C-C6EB-B541-98BA-5FD05E8B518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9F2D1586-A53D-F34C-891A-58C49BEBDD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CD67F7C9-EC04-5D45-8760-2F746C35FD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7BA1F8D0-5356-6644-A30E-23FDB1C0B8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AA579B43-DA8C-4C4F-9958-D5F06C0646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1AB06537-CED9-E94F-99FC-FF506CEC03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F310A5C6-EDEE-1C4F-9A2C-A539ACAB59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66062BE1-4FF0-044B-94C4-3060264386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BC12FD85-6018-7E4D-86C1-23139FA41C1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8D5835C2-F135-294E-8D81-EB7281BE5A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544F2CA1-01C4-104C-B1F3-04B82F8DDC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0A6BEE1C-1440-394D-A248-F9A2FDD596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636F74C3-2D3A-2147-B07C-5660A96BEB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E857BD68-D331-D04E-8949-B408CE3EA0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64763F50-CE7F-E842-A995-AD1B2C739A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4B39F8C4-698A-004D-A934-826DE34FF7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F6929775-8005-CE4C-AA64-EF283A08B2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3323D97D-8970-4643-B528-E59D7707E0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879CAC39-521E-4944-A2D2-D9F6958624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9C9104E1-3CED-514B-8D50-28606C1F24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40FA0CBE-F196-9545-8BA3-3608FFF04E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44FCEAA9-F56F-8643-9FE1-659020C21C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EFF9FCD2-7EF3-7746-9DB6-1E914B14A9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49F0C963-FCD4-304D-B2FB-F28C019F37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31F1DBDE-3A94-BC4B-84AA-CDA902C268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E14555ED-1535-964C-902E-AC8337B855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4EB5692C-5204-2B42-B754-0FD2078DA6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C0620DDC-DDE5-4043-AE07-6B166A6FE1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B7466F9D-FC75-4A49-AB2A-824DEDA57D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75D43026-F937-6B41-ABAF-BE3B6D6B81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F8E8D19E-105A-3A49-BDBE-6E9B73435A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E8C32A10-560F-CA4E-8C2E-D7E647C954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B01B2A32-580B-0D43-9F8D-11F0A70F8C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1F707CEC-50F7-DC43-B6BD-5681380770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CB26491D-3A9C-AD4B-B463-DC3DB35743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34B5095E-1D02-CC49-9DC9-9EED42F4F0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A18DFBA8-578B-584E-9443-D170E4B862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4EA29AEC-B578-954B-A84E-E4AA425724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C0338B89-DE2C-F348-9CA5-08243413AE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26F5C8DB-CD36-AC41-B591-28FD3DC60F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277D0330-6C0B-474A-A26E-4C061C901E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5DF23A14-50E1-7340-AF20-FFC0372F59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F0F7E067-5601-E540-BD4D-16C213470C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9E8B36EF-0207-034B-AA9A-130859FE85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85312DB4-3B0C-4241-99B8-FA580009A7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E302512F-D63E-5E43-85F9-15F6E0FB64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FEADAB02-D682-8E43-A563-FF5E90B5E5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9E2C55C6-F472-5140-A713-49608B5BF6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3724EF7C-806E-A04B-853F-EDEA726BAE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9180271D-6B89-F04B-AB16-0B6C00BA10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D85D8068-8A17-254E-BC4D-6EC1EA1CA8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1DEAE17B-9240-574E-B20A-85E0B17EA9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555A202B-2400-D548-8396-BADC8749EE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B321F6CC-18EE-A34A-946A-36A8ED6104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22EA7B20-3CAA-6546-A526-B13BF6E2F6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62AC9B08-DED6-C448-94D8-F366D6C776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03B7AE36-D940-E645-848A-5CC08061B8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FF51C4A6-E926-824A-B0A1-1E912986DB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6E9098A2-8AC1-B743-91E6-A9D7C09762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EA1111B5-9A7C-9541-86A4-97C182E4DC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C48A227B-B85E-4246-BA7B-4B855B68CE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E976188C-A965-E346-AE98-614348E33F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D1F457B5-7625-384A-BA95-20A02782CA73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580A728B-B1E2-9F44-9F60-22E15366C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D72C48DA-4F34-784E-939C-3C94EE1B0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302F95D2-897D-7E49-A9F7-329153AA13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688D4E83-5698-0C47-8A31-ECC451044E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3B18BFA4-41ED-2544-9783-DD9AA157E1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Helvetica" pitchFamily="2" charset="0"/>
              </a:defRPr>
            </a:lvl1pPr>
          </a:lstStyle>
          <a:p>
            <a:fld id="{6A965B72-A966-BD44-BAD2-C638DA1DE2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904B3E5-8793-184E-8A3E-E760934A1F7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809424" y="4591392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 dirty="0">
                <a:ea typeface="ＭＳ Ｐゴシック" panose="020B0600070205080204" pitchFamily="34" charset="-128"/>
              </a:rPr>
              <a:t>Beginselen van programmeren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Les 2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Selectie en Iteratie (</a:t>
            </a:r>
            <a:r>
              <a:rPr lang="nl-NL" altLang="en-US" dirty="0" err="1">
                <a:ea typeface="ＭＳ Ｐゴシック" panose="020B0600070205080204" pitchFamily="34" charset="-128"/>
              </a:rPr>
              <a:t>while</a:t>
            </a:r>
            <a:r>
              <a:rPr lang="nl-NL" altLang="en-US" dirty="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1C84B968-FCE0-6C4A-949D-EBFE175B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533400"/>
            <a:ext cx="8162925" cy="1090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Overzicht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8A73C38C-73A5-4043-82CF-8EB2E305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05000"/>
            <a:ext cx="9418638" cy="4191000"/>
          </a:xfrm>
        </p:spPr>
        <p:txBody>
          <a:bodyPr/>
          <a:lstStyle/>
          <a:p>
            <a:pPr marL="0" indent="0">
              <a:buFont typeface="Helvetica" pitchFamily="2" charset="0"/>
              <a:buAutoNum type="arabicPeriod"/>
            </a:pPr>
            <a:endParaRPr lang="en-US" altLang="en-US" sz="1000" dirty="0">
              <a:ea typeface="ＭＳ Ｐゴシック" panose="020B0600070205080204" pitchFamily="34" charset="-128"/>
            </a:endParaRPr>
          </a:p>
          <a:p>
            <a:pPr marL="0" indent="0">
              <a:buFont typeface="Helvetica" pitchFamily="2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 If – else  /  Flowcharts</a:t>
            </a:r>
          </a:p>
          <a:p>
            <a:pPr marL="0" indent="0">
              <a:buFont typeface="Helvetica" pitchFamily="2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Booleaanse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uitdrukkingen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Helvetica" pitchFamily="2" charset="0"/>
              <a:buAutoNum type="arabicPeriod"/>
            </a:pPr>
            <a:endParaRPr lang="en-US" altLang="en-US" sz="400" dirty="0">
              <a:ea typeface="ＭＳ Ｐゴシック" panose="020B0600070205080204" pitchFamily="34" charset="-128"/>
            </a:endParaRPr>
          </a:p>
          <a:p>
            <a:pPr marL="0" indent="0">
              <a:buFont typeface="Helvetica" pitchFamily="2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Geneste</a:t>
            </a:r>
            <a:r>
              <a:rPr lang="en-US" altLang="en-US" dirty="0">
                <a:ea typeface="ＭＳ Ｐゴシック" panose="020B0600070205080204" pitchFamily="34" charset="-128"/>
              </a:rPr>
              <a:t> ‘if’</a:t>
            </a:r>
          </a:p>
          <a:p>
            <a:pPr marL="0" indent="0">
              <a:buFont typeface="Helvetica" pitchFamily="2" charset="0"/>
              <a:buAutoNum type="arabicPeriod"/>
            </a:pPr>
            <a:endParaRPr lang="en-US" altLang="en-US" sz="900" dirty="0">
              <a:ea typeface="ＭＳ Ｐゴシック" panose="020B0600070205080204" pitchFamily="34" charset="-128"/>
            </a:endParaRPr>
          </a:p>
          <a:p>
            <a:pPr marL="0" indent="0">
              <a:buFont typeface="Helvetica" pitchFamily="2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Oefening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Helvetica" pitchFamily="2" charset="0"/>
              <a:buAutoNum type="arabicPeriod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 typeface="Helvetica" pitchFamily="2" charset="0"/>
              <a:buAutoNum type="arabicPeriod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 typeface="Helvetica" pitchFamily="2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Iteraties</a:t>
            </a:r>
            <a:r>
              <a:rPr lang="en-US" altLang="en-US" dirty="0">
                <a:ea typeface="ＭＳ Ｐゴシック" panose="020B0600070205080204" pitchFamily="34" charset="-128"/>
              </a:rPr>
              <a:t> (‘loops’)</a:t>
            </a:r>
          </a:p>
        </p:txBody>
      </p:sp>
      <p:sp>
        <p:nvSpPr>
          <p:cNvPr id="16387" name="TextBox 3">
            <a:extLst>
              <a:ext uri="{FF2B5EF4-FFF2-40B4-BE49-F238E27FC236}">
                <a16:creationId xmlns:a16="http://schemas.microsoft.com/office/drawing/2014/main" id="{3570C324-AB95-A24A-B879-6F2DB420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3765550"/>
            <a:ext cx="2647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3366FF"/>
                </a:solidFill>
              </a:rPr>
              <a:t>Hoofdstuk 3</a:t>
            </a:r>
          </a:p>
        </p:txBody>
      </p:sp>
      <p:sp>
        <p:nvSpPr>
          <p:cNvPr id="16388" name="TextBox 4">
            <a:extLst>
              <a:ext uri="{FF2B5EF4-FFF2-40B4-BE49-F238E27FC236}">
                <a16:creationId xmlns:a16="http://schemas.microsoft.com/office/drawing/2014/main" id="{C630514C-2EE4-2A4B-AB90-4DCB1E86D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5907088"/>
            <a:ext cx="2647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3366FF"/>
                </a:solidFill>
              </a:rPr>
              <a:t>Hoofdstuk 4</a:t>
            </a:r>
          </a:p>
        </p:txBody>
      </p:sp>
      <p:cxnSp>
        <p:nvCxnSpPr>
          <p:cNvPr id="16389" name="Straight Connector 3">
            <a:extLst>
              <a:ext uri="{FF2B5EF4-FFF2-40B4-BE49-F238E27FC236}">
                <a16:creationId xmlns:a16="http://schemas.microsoft.com/office/drawing/2014/main" id="{09461D6C-9E69-F948-814B-7652B94071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4375" y="5003921"/>
            <a:ext cx="7521575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20A20C52-325C-B645-91FB-F3CA66DE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1. If – else / Flowcharts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8E5E5581-BA39-A24C-B858-8ADC5484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– if else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Voorbeeld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‘Flowcharts’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Syntax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E40DC1D8-0D87-2748-980F-DE8B34A7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2. Booleaanse uitdrukkingen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F9438820-D2FA-204E-968C-2650C907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Vergelijkingen / relationele uitdrukkingen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boolean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Type / variabelen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Operatoren – and/or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2DC50D79-55E8-6B47-8C5A-ADCA2356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3. Geneste if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F5410F0-B4E3-4C48-B053-DF835B0C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881188"/>
            <a:ext cx="8110537" cy="4191000"/>
          </a:xfrm>
        </p:spPr>
        <p:txBody>
          <a:bodyPr/>
          <a:lstStyle/>
          <a:p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a typeface="ＭＳ Ｐゴシック" panose="020B0600070205080204" pitchFamily="34" charset="-128"/>
              </a:rPr>
              <a:t>Geneste if</a:t>
            </a: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a typeface="ＭＳ Ｐゴシック" panose="020B0600070205080204" pitchFamily="34" charset="-128"/>
              </a:rPr>
              <a:t>elif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01F78E58-B726-0148-9931-F1D44A81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5227638"/>
            <a:ext cx="1528762" cy="698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E76BB94A-9B9F-4748-81CC-379A4A86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Oefening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A230351-C579-4E45-A7EF-D1E3F2CF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Vraag naar leeftijd.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Input validatie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getal moet tussen 0 en 134 zijn.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Schrijf uit in welk jaar de persoon is geboren, en of hij/zij meerderjarig is.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Testen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B01F0C36-1D3F-CC41-8B2F-194C096D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5.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Iteratie</a:t>
            </a:r>
            <a:r>
              <a:rPr lang="en-US" altLang="en-US" dirty="0">
                <a:ea typeface="ＭＳ Ｐゴシック" panose="020B0600070205080204" pitchFamily="34" charset="-128"/>
              </a:rPr>
              <a:t> (‘loops’)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283C6B57-0772-FE44-8519-C1017E1B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while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Voorbeeld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‘Flowcharts’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Syntax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781EBE8D-9CB0-5C41-A12C-5CB921E8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Extra </a:t>
            </a:r>
            <a:r>
              <a:rPr lang="en-US" altLang="en-US">
                <a:ea typeface="ＭＳ Ｐゴシック" panose="020B0600070205080204" pitchFamily="34" charset="-128"/>
              </a:rPr>
              <a:t>sessie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707C061E-5443-2448-99FD-F16C5891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Hoofdstuk 3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Lezen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Review questions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Programming exercises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Hoofdstuk 4 – 4.1-4.2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Lezen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Review questions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Programming exercises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3106</TotalTime>
  <Pages>45</Pages>
  <Words>135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Helvetica</vt:lpstr>
      <vt:lpstr>Times New Roman</vt:lpstr>
      <vt:lpstr>Wingdings</vt:lpstr>
      <vt:lpstr>Bold Stripes</vt:lpstr>
      <vt:lpstr>Beginselen van programmeren Les 2 Selectie en Iteratie (while)</vt:lpstr>
      <vt:lpstr>Overzicht</vt:lpstr>
      <vt:lpstr>1. If – else / Flowcharts</vt:lpstr>
      <vt:lpstr>2. Booleaanse uitdrukkingen</vt:lpstr>
      <vt:lpstr>3. Geneste if</vt:lpstr>
      <vt:lpstr>4. Oefening</vt:lpstr>
      <vt:lpstr>5. Iteratie (‘loops’)</vt:lpstr>
      <vt:lpstr>Extra sessie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235</cp:revision>
  <cp:lastPrinted>2001-09-20T06:59:45Z</cp:lastPrinted>
  <dcterms:created xsi:type="dcterms:W3CDTF">2013-09-26T06:34:29Z</dcterms:created>
  <dcterms:modified xsi:type="dcterms:W3CDTF">2018-09-26T12:49:37Z</dcterms:modified>
</cp:coreProperties>
</file>