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01" r:id="rId2"/>
    <p:sldId id="355" r:id="rId3"/>
    <p:sldId id="431" r:id="rId4"/>
    <p:sldId id="435" r:id="rId5"/>
    <p:sldId id="436" r:id="rId6"/>
    <p:sldId id="437" r:id="rId7"/>
    <p:sldId id="438" r:id="rId8"/>
    <p:sldId id="439" r:id="rId9"/>
    <p:sldId id="440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62" r:id="rId18"/>
    <p:sldId id="451" r:id="rId19"/>
    <p:sldId id="452" r:id="rId20"/>
    <p:sldId id="455" r:id="rId21"/>
    <p:sldId id="456" r:id="rId22"/>
    <p:sldId id="461" r:id="rId23"/>
    <p:sldId id="442" r:id="rId24"/>
    <p:sldId id="459" r:id="rId25"/>
    <p:sldId id="365" r:id="rId26"/>
    <p:sldId id="366" r:id="rId27"/>
    <p:sldId id="367" r:id="rId28"/>
    <p:sldId id="368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430" r:id="rId37"/>
    <p:sldId id="463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464" r:id="rId46"/>
    <p:sldId id="394" r:id="rId47"/>
    <p:sldId id="395" r:id="rId48"/>
    <p:sldId id="396" r:id="rId49"/>
    <p:sldId id="397" r:id="rId50"/>
    <p:sldId id="465" r:id="rId51"/>
    <p:sldId id="427" r:id="rId52"/>
    <p:sldId id="428" r:id="rId53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/>
    <p:restoredTop sz="93089"/>
  </p:normalViewPr>
  <p:slideViewPr>
    <p:cSldViewPr snapToGrid="0">
      <p:cViewPr varScale="1">
        <p:scale>
          <a:sx n="77" d="100"/>
          <a:sy n="77" d="100"/>
        </p:scale>
        <p:origin x="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4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930841-7A7C-5E4C-B21D-38D0DC53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F2D3F8CC-603F-BE49-B4F5-63B1FB9E0488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614F03-87BC-7746-A17E-E9C25A8CC5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53F8497-F9EE-C841-80C3-B812A16F01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0DA6134-9161-FE4C-8A1A-F0AB0B55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52C7F62-24C1-DC40-9EBC-96C7E68F3678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0FFE7D5-6E28-E74E-8E5E-36BDD532DE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A54480-EC28-1B47-8D3F-6B49B5127F6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1C9871D-2C9F-B949-B47A-2DD789A8B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6074F8-4B17-CB45-9285-AF696E349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B64981FC-609D-7B49-B8D4-DD4B6409122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B9C173-20B1-0047-8EE5-06C181B1AD5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B004265-79E7-114D-9D08-623C5D3A0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9A42800-F641-3F46-8C75-F482CCF25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C6AF4BC-4AC0-E140-B68F-668220D69D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3DA386-48D6-734A-BA1F-E39FC149723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4CA539F-00FC-FB45-917A-BB9A14743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EFD825D-60EC-214C-ADFE-CAD7FE913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A11D4F36-136C-934D-89D2-FD44C72D071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3A62A8-DF7C-7F4B-9BEE-D05DC1DC251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D1EDA95-8D81-FF44-88D9-47250AFEA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543FC15-D8BC-D347-912A-7DE885AA6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FA91EB47-25BF-864D-BAE4-C4672E13DD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3D74C5-5C35-424A-9D9F-E7CB69B5F6E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2C8BEA5-FD5C-9D46-91AA-0230FA0AF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942E99A-1382-1B47-AF67-681A294CB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FA5B97A-8494-7D43-AE94-27BDE32EE52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8BB772-C3C1-984C-A894-3A187C14A714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69DFD6-2E12-2A49-BFA5-CCC995E4A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480AE1-C096-8242-80F0-E72E16448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FA5B97A-8494-7D43-AE94-27BDE32EE52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8BB772-C3C1-984C-A894-3A187C14A71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69DFD6-2E12-2A49-BFA5-CCC995E4A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480AE1-C096-8242-80F0-E72E16448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81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4D64B5B-030F-E045-9E40-25E17CA96F9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36F0C8-5770-3A48-9EA8-639D6D81951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0955D4F-38E9-B843-934A-DEA3796B8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F429B3D-9825-3946-8690-DD6C7D18E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F45B8062-7AFA-094B-A8CA-A3A26AD7A6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0E3B1B-C679-1B4A-8D25-32D6134D28A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5C687BD-84A8-5247-8F79-648860FAC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B7C567B-5D19-374E-A44B-9C35561EC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35B446A9-6AD4-A049-AAA3-CC547A2CEA5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E1FF88-F8D4-734B-BB88-158E5C7CB688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9510661-F8B0-BD4F-B81B-77CB39B17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197885E-114F-D54B-8CFE-EA41A277A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41F5D14-D692-0143-944E-3754E0AA65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1CCEA1-C861-1349-9935-82B5C2F1DD8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175F8A2-B258-904A-BB9F-5EBB4C76A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9E61AB0-BF22-D949-93F2-5CBBA7E79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504C707-3F71-AA46-9733-574720B87F4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DDD40D-5F7C-234A-90C7-06BC226A779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A006F73-AB14-E746-8D15-6CD989335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35044E-AF98-8448-9C07-FDA03862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FA5B97A-8494-7D43-AE94-27BDE32EE52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8BB772-C3C1-984C-A894-3A187C14A714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69DFD6-2E12-2A49-BFA5-CCC995E4A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480AE1-C096-8242-80F0-E72E16448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12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BA91AE4-CC86-0249-95F7-4C49E119895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EBD5C2-3885-034B-8769-7DE201296BC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FDA365F-DD1A-064C-BC6D-511689A62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A356538-1AFE-D049-B5BA-22952247C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3EEC3645-228E-B24E-A469-D5EF07147DC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A76751-4FFD-F14B-8514-DF5A7C66E2DB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D43DCB3-4D18-0945-9CE0-E53A608C3F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4A59B35-677D-B741-AF91-1CAFAF96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07F26A55-D84E-6C4C-9A16-D1E48122252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B7CE24-158B-2D44-9C39-96624676989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4514" name="Rectangle 1026">
            <a:extLst>
              <a:ext uri="{FF2B5EF4-FFF2-40B4-BE49-F238E27FC236}">
                <a16:creationId xmlns:a16="http://schemas.microsoft.com/office/drawing/2014/main" id="{9647E18E-CB8A-1942-BC8B-707BB71A5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7E7A7A64-B15A-1644-AADC-DC82E5BF3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57A52F83-1103-EA40-BF91-AB09583172C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EF5F11-A0EF-A743-BC46-99CA539FB99A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B78C5AA-F464-9746-BE6C-471303CA1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837AB50-008F-1D4B-AB46-920E7C69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E4E45A2B-8256-2A41-98BD-C4384C86A83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27313F-8EFF-D34B-8544-324DCA4D37A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5DA8036-687D-D94B-93D4-2A76B5622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543E3BD-E1FA-E74A-8DAA-CF140AED8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0250D5BF-DCA4-A145-BF2B-4FA221BDFDA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8FF32F-2E57-3040-95BD-56A6FB97B30D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0454692-2229-074C-B63A-6FDB664C5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6995D29-06C8-C645-BA15-A1199CAD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47B4C65D-A829-D447-9DA3-33717F592B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F55793-AEC2-094F-B017-DD1D2D0FAE2D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63415F9-7BB2-BF45-8789-4C451F067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B441FC7-863C-5D4A-AEC5-308941857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A218026C-F994-5545-9BAC-F4EC82DF90B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6C0A15-7BAE-DF40-965D-4BE7345B2F31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32E1227-E954-AC43-BE41-E4B6A748E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F4A760B-30F2-BD4F-8F60-EF854C62F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5FC1ED03-BC99-AD4A-9D2E-A080F5EE713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B1712F-2CB8-364E-814B-19346366F38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8A43C53-BFF7-0D42-900C-FD1674F5F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B08707D-A42C-754C-BD42-6DE79F198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0477B18-51F2-474A-B283-92DF2C15F36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A2C723-E5D3-D740-B607-F0AC2E0F844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0319DD-E7DB-1D4D-AE4E-26E3909BC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7C7F5C3-1986-3345-9095-69D334C4E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E7360AE7-859F-5748-852A-980FBFD402D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1EF21-6E86-474A-8E48-EC4FA34D618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9837A8F-BBF4-914D-9CE8-972FCAC43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6A8101F-CC41-824B-8432-F1188D11F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9914D1A-3949-124D-9EFC-4A837587C63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2C7E1D-1AF0-6340-9705-BCDFB2CFD3EC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13073B7-D005-494B-A83D-08D241432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C22077E-7BFE-974D-A277-5DDC1364D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BE6F22E9-CD60-1D4B-A0A1-ADCC7DC52CE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27254C-FF46-AF4C-A875-B856F809D69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19E4A2B-53B7-804F-A241-A28F0E318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8DE30E1-387F-1842-A04E-70CA9956C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A7A53EE3-7869-9943-8044-5D381A5024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1D4553-9007-5C47-8509-4C7FE9CE682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0C18FA7-F138-A84B-B53E-52D1F6E89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24D1201-DB81-B047-B42E-96D0181EC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461F3952-A28C-1345-850C-FB756B304BE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296F84-D14F-9045-9BBE-75D2903D148B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16E7B08-EE66-5D43-9524-21E35189B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92DEA36-8834-A540-B405-21665806F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5FB01B68-66AF-734F-9CCE-0122A23D298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2B5F7E-EDF7-6042-A803-CFD95DA1270B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5E3183E-E702-974D-8854-BBF7FE45E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291648E-10AD-1642-83F1-7380FF52D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3185AD37-419B-0E45-B7C3-A3CB6A4E058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B40845-020B-434C-94CA-264E6E9AE4F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3371E5D-3222-DA4B-897C-3A6A2AE54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D30855D-4161-A141-B0EE-378C01C84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ABAC49CF-495E-434B-9D1D-80343E62DD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5080EF-ADA3-9B4D-8967-E68F26C43FD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BA574868-07D2-BF4E-89AA-F4B516B7C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638036C-516D-DF4B-A198-5B46E6213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67CA9193-0BE6-EE4A-B82B-73FCF9E129E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FA1F8A-170C-C541-959C-D23253B9A1C8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30FBF8-B8CE-384C-89ED-FBEEE0100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B6C7D77-C3C5-424C-8B11-29C430F3B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222A3830-0D6C-F546-B223-04F706EAD55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EB261B-97E0-9B46-8199-856E4F23312F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4A039A5-6EB6-EC44-9359-A4C8F06D2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6A7E8DA-5D65-594A-9781-2B7B2B5B2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4F12143-FDA3-B840-88B3-CC4E6ADC46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77D4EA-C79F-1847-BE22-A66DF52CE6E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670C7A0-CC11-8D4A-98B0-9B7CD33D8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E6CF3EB-1A46-F741-9FD2-22254BA85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7792F53D-8A9A-B64F-AEC0-F820EFB88B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4417AD-531F-4C4F-8BB0-29EDF97FC1B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C47A846-4571-9B43-8CE5-78BC1EC52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E5E14C8-A3BA-A24E-8CB4-04576730A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E791A19-E084-B346-9D4F-1DF8F6F795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AA759D-A14A-714A-9DFE-E9C29D8A4DD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86416EC-5F50-554D-BD00-C791AC5C1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8CE8971-B28C-D941-8C5E-3CBB9E0DE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6118728-0212-C244-BA73-5A83B049808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D8DEC2-9297-C243-86E7-2027D981DF9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4C255F2-0D1A-DE46-AFA4-95D108DF6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9E6D9AE-349E-EE4C-A08F-2435DE1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DFA0E73-39A4-7445-8550-F61F783EA53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AC66CB-4C1B-4248-8516-073EFAB4D51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6A2E955-7EB9-4148-A804-12CD19722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3DD5132-68FA-C249-9128-A4842569D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6AC21C4B-7B66-8E48-9A0F-CAC3949ABBE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9D646F-8EA6-1D48-8719-4C8D5A759AA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E60CCE0-6F70-234A-8B61-2D988C59E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AB44579-B457-0544-B6FB-DDEC8684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7A76AD6D-26A7-E648-8FF6-A06654F4B9F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2476C3-176E-7049-8EF7-964039CC1E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2048FF-523E-1C47-9EFD-C62B666A4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70275" y="623888"/>
            <a:ext cx="3311525" cy="2482850"/>
          </a:xfrm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87F0519-1BAD-494A-965E-5720978FD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9788"/>
            <a:ext cx="7505700" cy="27924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B15E2B4-08A6-CF46-BB1E-27C8F00FA629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20B3BAA-4224-2E46-9BA1-5EFFF721B72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7D1FD07B-AA68-3443-A33A-125CD9AEA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5B5BD23-1DF5-4E4F-9A31-573109A45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8A94A388-09D1-A54C-BBE6-B3EDBFB7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5FA9A766-8DFA-6243-9DDD-B499DD56E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29803F8-8B18-CC48-A9E0-5BBA1501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7EE1557E-9C9E-A34C-9DAD-0BA92581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AF5BFE8B-9126-7C4C-ADCD-1E477FA88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12C5395-C1E6-CC48-96CA-F0C024BF4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8D90447F-17D1-E84D-BF2C-2EC791A3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8B2F37F0-69B6-BF47-A2C8-13664DD9C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3CDFFA8A-A6D4-2A46-B046-54DC4710D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D069D2C6-CAD0-7B4A-93A3-BE4B59BFA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6761B4E-BE3E-AF4D-8CB2-1CD6FF19B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DEE9352C-65CE-5649-9846-E8E0BFA50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0F77731C-94AD-E240-95D4-388D2DDE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0C8380D6-0F03-B749-B081-216E96D05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0923697-BF24-E445-93E3-B8141AD4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C7648E7E-60F7-C24D-98D3-DF118D360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ACD089A7-030A-D343-957C-3C30E463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99A103A-068B-9740-B36A-5429AB99B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5DAFA75A-172D-CF41-A07B-7C4E6A157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B16A26B2-43E9-C740-817A-FA1A239AA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7A793F94-951A-174B-9E8F-32451982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2EDA7AC9-59FD-D642-9EB1-EB2178A83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6130BFE9-2B60-5D44-8179-1238A426C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F515505A-BBCA-5C4C-AA89-B497F9091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49D3AC0-FC08-2B44-A2F8-CEBD05397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C9FD9717-794A-234D-B21D-30A5CFB6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DFBA18DB-AB86-9046-94C2-459FFD9F3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C471B4C0-11AF-0549-B039-6501C3C04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E67D8E8F-8605-5944-A6D1-F63880FD2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5EC35347-54B3-4B44-BA6D-789A21229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177E1B47-B3AB-2745-97B1-DB98374AC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4E005615-76CB-8042-89AC-4E6FD83B5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7C7B78A8-6AEF-364A-94A0-A445AECE6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37951F38-8B8D-7546-B4CC-72E9B3A9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D09BBD3A-5EE4-E54E-BAFC-D78CC042A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837EDA0E-84F6-2C4C-B29E-D2F3C8B29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A68740C7-602A-9541-B959-E8E29184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A53EB5D9-CC1C-4441-9EB2-FB553A268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6F93EB24-AA9B-BE44-8403-D1C0DD542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BE0887E5-0DCA-924A-B090-5F8662D75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69062770-88F4-304B-AE0E-1C4A2BC7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5882429F-DE5F-764F-B9E4-40199513B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AF6028BF-11F7-C841-8605-0C86E54EF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A263D3B7-3C16-4349-896D-146938C43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2E22E35A-CAD7-8441-A900-9CAAF84FB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06568B89-A094-0341-8778-1429E5141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0825610D-69B2-3340-8DDC-F84407F50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F98576EC-198B-6C40-A70A-2FE96EAD1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BC90073E-066F-3640-A144-CFD5FBB1A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7ADC5F2D-7BCB-9C42-9955-780D62C1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B6DA0A6A-8AE9-BC4A-B7C6-4288C1E9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4778B30A-83D1-4F40-A895-4E2E35074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769D9CA4-9EA2-4F4C-B73E-F6769722B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80A04945-6D98-3944-B5FF-7B471E75C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8A8ACD64-86A5-654B-B209-4566DB02B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E1E30717-1448-6040-B2F6-180A45BF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DC60FA65-D727-024F-A92B-EC1E7840F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5F6BDAD2-28C5-494D-B2E0-AFF1C742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225CF3B9-8DDC-1C49-8DD6-9FE01379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C9682D7A-1DD0-CC4C-84EB-F2B7A85BB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79A21DC2-BBA5-6C4B-A904-7DAED9B9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2150D7C5-FA84-2B42-A8D8-89044823DA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CF87F66F-A44B-8E47-A116-1B3B0EE9AB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101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1FCB3BC6-4530-B14A-B16B-1326F2CC1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5B855959-AD63-944C-8A3C-78A0C93CB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192849D-2C48-6647-9E4A-C076EA916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B6299D-3AC1-3D49-A2FC-21907E26B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408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60DFF99-58E0-CE42-9317-6D44EA6BF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8C52F67-483E-D443-B487-0E3A4007D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E6F620D-1895-304F-9ED8-DE92A183E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D69920-F17C-E94D-94C2-D9F17CD32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417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BE4BF15-389B-1F40-94E4-4CB9EFAAE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AFF3E32D-42D8-E149-B329-C351FD66E9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60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B327574-B18B-3A45-BBFF-C3C84B357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1F3A066B-92F9-274C-83F5-A8793C84C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3F049B4-1125-DA40-9629-949C9984F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F56585-80E8-6242-88CC-C3B37DFA9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19418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F5249FA5-2276-2A4E-B538-10A79B935A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443622A-0F16-424B-9343-A5B23BCEC8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6F0DDDA6-F893-2744-B7FC-F9CA77AC9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6176C5-3C82-9E4A-B272-6035AEEEFF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75175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72891A97-AC42-8543-9E6A-B3C900F55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4E26E9CE-0000-E048-84B0-ACB0CB1CE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381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2181B0D4-619C-AC4F-9A32-B0F85C8F5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F9FB4D1E-F524-6B4B-B1EE-9A0D324E5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86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D0B93EE2-A882-BA4B-89F4-32B1BB0D8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A5658D45-25B8-5047-9FC9-0E727401B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8333E3C-272C-844B-89A7-522C88281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C7FA39-C9E6-C647-99FC-F7DF937AA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31696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49D1A6A5-2F4E-DF44-BA8E-318E11A88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F471D5F-2B2F-EF40-B60F-E19F18442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3AC320D-D7AC-C240-BE99-0D266CC54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2F186-5CF8-D74B-B93A-70A5F32E6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81283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E82163C7-343A-CB47-A59A-FBF65D116F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E33C97AD-A1C7-6448-AEB0-99E1DBEB4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AB4ECB22-97E4-AC4C-8467-2E071B38C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F88307-5C2D-664D-8E57-952D474AB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86696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F1A1A76-F2CF-FD4E-B571-62C65D41A8E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B3AF2F94-BD6F-B144-BD8B-10EE9053EB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E730F9A3-E5E4-A34E-89F7-208F4A585B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7CA04991-E185-E642-ABB1-F3473F2221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33B38D59-D25C-9840-822B-DECE6CA06F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ABB0D221-07CB-6D49-A3E5-6A14403A8F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CA991796-F0D8-F54E-A239-D89CA0E88D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69AD2CEC-6A84-9E4D-9D74-5ECE85433B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6253395C-97D4-724E-8E36-6F18787A55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48A0156F-08BA-9640-9B00-377CC8DA89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CA299B8E-6EF9-9341-A1B9-E4C762885E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A9FF3FAD-4D4A-4B4E-9205-0A115615E6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5BE68F98-BE2E-D345-92DB-F4BE454CFC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719EB7F3-D560-DC41-92C0-A08920E2FA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34C99552-39D2-E44A-B43E-5EFD63ADA8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519B5697-7AB9-7545-923E-11A0BE5814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977D5F28-2DF1-A74D-B020-D25F31A9AF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8ECC733B-34C1-B24D-BBF7-9145AC2372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CECF90F3-4EE6-1B4F-A472-8204A92FA5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E8BB867E-0A2D-684F-B3A9-A1B10F4C99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617FCB3F-6343-B247-AC90-8AD869A18A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6D603EC5-2078-EE44-8383-3B3A95CFAC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9D4EF84A-3DEA-0D4F-9C5F-DB0399EAB5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F0DB171F-5B16-5247-9BEC-E4DCD0D167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52FF1606-0988-DE49-B296-8607660BFC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A8846AFE-BAE7-7749-BA77-E1524F9CAE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EC350654-BB09-4348-A85D-8B3479D777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FF7A3FB5-E8C4-E04D-9F22-0805EF930E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6B41F36F-1D36-4F49-8ABC-4BB6544990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786F8C38-2FCA-BD47-A238-AECCEB9DA8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FD6C279F-5386-0844-966A-CFB4EBDDA9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1BBAF522-2216-6542-8737-B472C28CF2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9272ED2F-C6B3-F34A-B264-7CDA77B7D2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828A092A-7388-9E49-A883-21F15536B8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0C7BE1DC-5864-A245-8FE1-59DC989A95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AEB1DA37-0826-754F-92FF-44EB0E255D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D095CCA0-7D93-C248-A0EB-BE626E18CC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7D4F2CF-787A-9B4D-8ED2-EE304EDA2B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879D92F8-C44F-2E42-A931-F2BDC7E8D7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7472B7C0-220D-864A-BDB7-3ADBAFD8E3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FFB3A531-BF71-F744-A68C-DCE9689730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B2C6A9FF-E136-6240-8418-CB91CFA89D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52B601D7-AB4F-074D-B765-230623559A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F9489FB6-FAA6-BC40-8A54-28A77C53B6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33C46D97-DDCF-AC4E-AE37-79D61F80B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F4F41CD9-D875-C44B-B8AC-F0FB6EFB87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3896A52B-F9E7-3C47-86A7-2819F99411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67AEA7D1-1AF7-B74C-8EE2-04E01BA72B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29C0EED9-0826-FD49-9B37-8B1182ED5E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78E8EF99-63E9-7047-A61F-1379132A8D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859BC1F6-BF45-1845-86FC-86815B0005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953B90DF-7161-C94B-AEC8-05EA6C406C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449296C1-9FCD-6B4D-B953-70E37B570B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3075C053-FF8E-A944-A640-E2154F0C88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26C22FE3-4680-AC48-9719-220E07FB40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DAE01B89-656B-8645-B93E-354B46115C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9539C219-7A16-CE4D-8791-30C2773C99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2BDDBF0E-8A81-7C46-B373-EEED3F86DF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F9E19BC1-8630-B445-87A7-1F55E866A1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A26D02BB-D1C7-EF41-BB1E-37AFAB9147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DF3CAE24-CEAA-5648-BEFE-27F992161E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D21BBBF6-4A48-344D-95B0-A70A69DE5F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D80E26B4-0D92-C04E-8B37-67E11DFD8420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9D6E7EF8-C155-354F-A8D0-FDE33176F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FDB9E068-2B65-C943-B4B7-C2AE23085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34E8F95B-9F07-9744-B51A-8C68C42D4C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50B705D4-35CF-C044-B3B4-CE819DA887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4" r:id="rId2"/>
    <p:sldLayoutId id="2147484048" r:id="rId3"/>
    <p:sldLayoutId id="2147484049" r:id="rId4"/>
    <p:sldLayoutId id="2147484045" r:id="rId5"/>
    <p:sldLayoutId id="2147484046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.ryerson.ca/~courses/coe428/sorting/selectionsor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.ryerson.ca/~courses/coe428/sorting/insertionsor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.ryerson.ca/~courses/coe428/sorting/mergesort.htm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44DBED2-1225-EB42-B8DE-19287801C81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4730750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br>
              <a:rPr lang="nl-NL" altLang="en-US" sz="2000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7: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Zoeken en sorteren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86C8D969-9E5A-5E40-B3EB-B86D579C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5B54AD-1F2D-7C43-9484-A9994DB2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83C373-22DA-3249-9066-63A895683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Binair zoeken: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Vertrekt van een geordende lijst (bv. klein naar groot)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Middelste element vergelijken met gezochte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Als groter</a:t>
            </a:r>
          </a:p>
          <a:p>
            <a:pPr lvl="3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kan daarachter </a:t>
            </a:r>
            <a:br>
              <a:rPr lang="nl-NL" altLang="en-US">
                <a:ea typeface="ＭＳ Ｐゴシック" panose="020B0600070205080204" pitchFamily="34" charset="-128"/>
              </a:rPr>
            </a:br>
            <a:r>
              <a:rPr lang="nl-NL" altLang="en-US">
                <a:ea typeface="ＭＳ Ｐゴシック" panose="020B0600070205080204" pitchFamily="34" charset="-128"/>
              </a:rPr>
              <a:t>niet voorkomen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Als kleiner</a:t>
            </a:r>
          </a:p>
          <a:p>
            <a:pPr lvl="3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kan daarvoor </a:t>
            </a:r>
            <a:br>
              <a:rPr lang="nl-NL" altLang="en-US">
                <a:ea typeface="ＭＳ Ｐゴシック" panose="020B0600070205080204" pitchFamily="34" charset="-128"/>
              </a:rPr>
            </a:br>
            <a:r>
              <a:rPr lang="nl-NL" altLang="en-US">
                <a:ea typeface="ＭＳ Ｐゴシック" panose="020B0600070205080204" pitchFamily="34" charset="-128"/>
              </a:rPr>
              <a:t>niet voorkomen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 sz="2000">
                <a:ea typeface="ＭＳ Ｐゴシック" panose="020B0600070205080204" pitchFamily="34" charset="-128"/>
              </a:rPr>
              <a:t>Als gelijk aan: gevonden</a:t>
            </a:r>
          </a:p>
          <a:p>
            <a:pPr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0C2C7727-49EF-314C-A4FF-48F67C78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44850"/>
            <a:ext cx="3505200" cy="228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84B0BC7-A79C-1F46-A71B-2C0A11E3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95700"/>
            <a:ext cx="17526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3E6C380-8A1F-9F40-B5AB-471C656E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21150"/>
            <a:ext cx="9144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534C1EA0-476A-EE44-9209-EAF9C8D1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59300"/>
            <a:ext cx="4572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A3929DAA-00DB-7A43-B5C9-FDCB55E4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91100"/>
            <a:ext cx="228600" cy="203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5C51F9F4-1519-DE42-8C17-8F7396FC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29250"/>
            <a:ext cx="109538" cy="2095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1994" name="Group 10">
            <a:extLst>
              <a:ext uri="{FF2B5EF4-FFF2-40B4-BE49-F238E27FC236}">
                <a16:creationId xmlns:a16="http://schemas.microsoft.com/office/drawing/2014/main" id="{DE4889AD-7FAC-C44B-B82C-1CFD4B46970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3505200" cy="2328863"/>
            <a:chOff x="2832" y="528"/>
            <a:chExt cx="2208" cy="1467"/>
          </a:xfrm>
        </p:grpSpPr>
        <p:sp>
          <p:nvSpPr>
            <p:cNvPr id="31765" name="Rectangle 11">
              <a:extLst>
                <a:ext uri="{FF2B5EF4-FFF2-40B4-BE49-F238E27FC236}">
                  <a16:creationId xmlns:a16="http://schemas.microsoft.com/office/drawing/2014/main" id="{6574BAD6-A07A-0D43-96ED-37B0A6A1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528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6" name="Rectangle 12">
              <a:extLst>
                <a:ext uri="{FF2B5EF4-FFF2-40B4-BE49-F238E27FC236}">
                  <a16:creationId xmlns:a16="http://schemas.microsoft.com/office/drawing/2014/main" id="{143747CB-81DD-9B4D-800D-539CBFEF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02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7" name="Rectangle 13">
              <a:extLst>
                <a:ext uri="{FF2B5EF4-FFF2-40B4-BE49-F238E27FC236}">
                  <a16:creationId xmlns:a16="http://schemas.microsoft.com/office/drawing/2014/main" id="{3596DA80-5553-2844-BB8E-4E7EFC90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76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8" name="Rectangle 14">
              <a:extLst>
                <a:ext uri="{FF2B5EF4-FFF2-40B4-BE49-F238E27FC236}">
                  <a16:creationId xmlns:a16="http://schemas.microsoft.com/office/drawing/2014/main" id="{E8C1C203-6807-2F45-9BEF-12E2451EF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50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9" name="Rectangle 15">
              <a:extLst>
                <a:ext uri="{FF2B5EF4-FFF2-40B4-BE49-F238E27FC236}">
                  <a16:creationId xmlns:a16="http://schemas.microsoft.com/office/drawing/2014/main" id="{BB22F62A-1492-0C40-ADE8-A5BAEC0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25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0" name="Rectangle 16">
              <a:extLst>
                <a:ext uri="{FF2B5EF4-FFF2-40B4-BE49-F238E27FC236}">
                  <a16:creationId xmlns:a16="http://schemas.microsoft.com/office/drawing/2014/main" id="{BC2871BB-F30D-C84A-A3B3-E3C96AAC0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99"/>
              <a:ext cx="220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2001" name="Oval 17">
            <a:extLst>
              <a:ext uri="{FF2B5EF4-FFF2-40B4-BE49-F238E27FC236}">
                <a16:creationId xmlns:a16="http://schemas.microsoft.com/office/drawing/2014/main" id="{FFF5BC08-52A2-B24E-8302-3C0B21FB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2" name="Oval 18">
            <a:extLst>
              <a:ext uri="{FF2B5EF4-FFF2-40B4-BE49-F238E27FC236}">
                <a16:creationId xmlns:a16="http://schemas.microsoft.com/office/drawing/2014/main" id="{90601A69-E153-354B-AC02-0B40D4DC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638550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3" name="Oval 19">
            <a:extLst>
              <a:ext uri="{FF2B5EF4-FFF2-40B4-BE49-F238E27FC236}">
                <a16:creationId xmlns:a16="http://schemas.microsoft.com/office/drawing/2014/main" id="{C01EB6F3-4C12-F446-BDB0-55F8441E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070350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4" name="Oval 20">
            <a:extLst>
              <a:ext uri="{FF2B5EF4-FFF2-40B4-BE49-F238E27FC236}">
                <a16:creationId xmlns:a16="http://schemas.microsoft.com/office/drawing/2014/main" id="{E7595B13-FCA8-1B40-A2C1-E2D30F26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4508500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5" name="Oval 21">
            <a:extLst>
              <a:ext uri="{FF2B5EF4-FFF2-40B4-BE49-F238E27FC236}">
                <a16:creationId xmlns:a16="http://schemas.microsoft.com/office/drawing/2014/main" id="{E366DDA6-02B1-2F48-9337-290E4E35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40300"/>
            <a:ext cx="228600" cy="3048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A1FF26DC-1435-7E49-9680-D43E7C12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5401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2400" b="1">
                <a:solidFill>
                  <a:srgbClr val="FF3300"/>
                </a:solidFill>
              </a:rPr>
              <a:t>&gt; x</a:t>
            </a:r>
            <a:endParaRPr lang="nl-NL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63789166-2B94-AE4E-BDCF-8550DAF97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1083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2400" b="1">
                <a:solidFill>
                  <a:srgbClr val="FF3300"/>
                </a:solidFill>
              </a:rPr>
              <a:t>&lt; x</a:t>
            </a:r>
            <a:endParaRPr lang="nl-NL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4D19893-8B37-D348-8C7B-AB6D17B3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9719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2400" b="1">
                <a:solidFill>
                  <a:srgbClr val="FF3300"/>
                </a:solidFill>
              </a:rPr>
              <a:t>&gt; x</a:t>
            </a:r>
            <a:endParaRPr lang="nl-NL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D81D0E81-2638-A541-8274-B44DA637A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48355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2400" b="1">
                <a:solidFill>
                  <a:srgbClr val="FF3300"/>
                </a:solidFill>
              </a:rPr>
              <a:t>&gt; x</a:t>
            </a:r>
            <a:endParaRPr lang="nl-NL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312E5D4C-5414-6446-B6C7-CE99746F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44037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en-US" sz="2400" b="1">
                <a:solidFill>
                  <a:srgbClr val="FF3300"/>
                </a:solidFill>
              </a:rPr>
              <a:t>&lt; x</a:t>
            </a:r>
            <a:endParaRPr lang="nl-NL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  <p:bldP spid="42001" grpId="0" animBg="1"/>
      <p:bldP spid="42002" grpId="0" animBg="1"/>
      <p:bldP spid="42003" grpId="0" animBg="1"/>
      <p:bldP spid="42004" grpId="0" animBg="1"/>
      <p:bldP spid="42005" grpId="0" animBg="1"/>
      <p:bldP spid="42006" grpId="0" autoUpdateAnimBg="0"/>
      <p:bldP spid="42007" grpId="0" autoUpdateAnimBg="0"/>
      <p:bldP spid="42008" grpId="0" autoUpdateAnimBg="0"/>
      <p:bldP spid="42009" grpId="0" autoUpdateAnimBg="0"/>
      <p:bldP spid="420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BF66-EDCA-E94C-9F72-1C3AD492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105E458-DECD-5F4C-B15F-841B2BD7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8A51C6B-792A-AD41-9145-11B88C1EB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Iteratieve variant</a:t>
            </a:r>
          </a:p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Poging 1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Formulering van invariant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Beschrijft de deellijst waarin nog gezocht moet worden</a:t>
            </a:r>
          </a:p>
          <a:p>
            <a:pPr lvl="3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Stapsgewijze opbouw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Initialisatie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Eindresultaat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Iteratiestap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Eindigheid</a:t>
            </a:r>
          </a:p>
        </p:txBody>
      </p:sp>
    </p:spTree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83F0CA59-5B94-BA42-90B8-770AD9F1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E998670-3401-A343-937C-3875DAB9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736600"/>
            <a:ext cx="16002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F080699-4923-3A45-9CD3-568FECB7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28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35844" name="AutoShape 4">
            <a:extLst>
              <a:ext uri="{FF2B5EF4-FFF2-40B4-BE49-F238E27FC236}">
                <a16:creationId xmlns:a16="http://schemas.microsoft.com/office/drawing/2014/main" id="{3C432749-9783-8A4B-8266-31D37B015953}"/>
              </a:ext>
            </a:extLst>
          </p:cNvPr>
          <p:cNvCxnSpPr>
            <a:cxnSpLocks noChangeShapeType="1"/>
            <a:stCxn id="35843" idx="2"/>
            <a:endCxn id="35879" idx="0"/>
          </p:cNvCxnSpPr>
          <p:nvPr/>
        </p:nvCxnSpPr>
        <p:spPr bwMode="auto">
          <a:xfrm>
            <a:off x="4378325" y="565150"/>
            <a:ext cx="11113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5" name="Text Box 5">
            <a:extLst>
              <a:ext uri="{FF2B5EF4-FFF2-40B4-BE49-F238E27FC236}">
                <a16:creationId xmlns:a16="http://schemas.microsoft.com/office/drawing/2014/main" id="{0BAF38FE-A8BE-4F45-A2F9-65D6D4C12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716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r[a .. b]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9923ECE0-3A22-604F-B415-6EF47C26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28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F3531928-96FA-AB4B-BB05-C948BECA3DD7}"/>
              </a:ext>
            </a:extLst>
          </p:cNvPr>
          <p:cNvCxnSpPr>
            <a:cxnSpLocks noChangeShapeType="1"/>
            <a:stCxn id="35846" idx="2"/>
            <a:endCxn id="35883" idx="0"/>
          </p:cNvCxnSpPr>
          <p:nvPr/>
        </p:nvCxnSpPr>
        <p:spPr bwMode="auto">
          <a:xfrm>
            <a:off x="3313113" y="565150"/>
            <a:ext cx="952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48" name="Group 8">
            <a:extLst>
              <a:ext uri="{FF2B5EF4-FFF2-40B4-BE49-F238E27FC236}">
                <a16:creationId xmlns:a16="http://schemas.microsoft.com/office/drawing/2014/main" id="{1FEF04A0-FF93-9C41-A4BB-909E9EAD53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876300"/>
            <a:ext cx="6934200" cy="336550"/>
            <a:chOff x="1152" y="904"/>
            <a:chExt cx="4368" cy="212"/>
          </a:xfrm>
        </p:grpSpPr>
        <p:grpSp>
          <p:nvGrpSpPr>
            <p:cNvPr id="35851" name="Group 9">
              <a:extLst>
                <a:ext uri="{FF2B5EF4-FFF2-40B4-BE49-F238E27FC236}">
                  <a16:creationId xmlns:a16="http://schemas.microsoft.com/office/drawing/2014/main" id="{3D1A7BE8-AB65-0F4B-9C0E-1BCB82E6C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35888" name="Rectangle 10">
                <a:extLst>
                  <a:ext uri="{FF2B5EF4-FFF2-40B4-BE49-F238E27FC236}">
                    <a16:creationId xmlns:a16="http://schemas.microsoft.com/office/drawing/2014/main" id="{EAD7EEBB-9713-8044-AA6D-A830ED603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9" name="Text Box 11">
                <a:extLst>
                  <a:ext uri="{FF2B5EF4-FFF2-40B4-BE49-F238E27FC236}">
                    <a16:creationId xmlns:a16="http://schemas.microsoft.com/office/drawing/2014/main" id="{573B1540-6E9B-624D-AB76-0B17A03D3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5852" name="Group 12">
              <a:extLst>
                <a:ext uri="{FF2B5EF4-FFF2-40B4-BE49-F238E27FC236}">
                  <a16:creationId xmlns:a16="http://schemas.microsoft.com/office/drawing/2014/main" id="{3061BEFB-CC48-DC49-8A2C-06756E74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35886" name="Rectangle 13">
                <a:extLst>
                  <a:ext uri="{FF2B5EF4-FFF2-40B4-BE49-F238E27FC236}">
                    <a16:creationId xmlns:a16="http://schemas.microsoft.com/office/drawing/2014/main" id="{D931ECD3-8159-CD4B-AFA2-B4EC34D7C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7" name="Text Box 14">
                <a:extLst>
                  <a:ext uri="{FF2B5EF4-FFF2-40B4-BE49-F238E27FC236}">
                    <a16:creationId xmlns:a16="http://schemas.microsoft.com/office/drawing/2014/main" id="{2B713A7C-B38C-1C4B-9613-477F8D225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5853" name="Group 15">
              <a:extLst>
                <a:ext uri="{FF2B5EF4-FFF2-40B4-BE49-F238E27FC236}">
                  <a16:creationId xmlns:a16="http://schemas.microsoft.com/office/drawing/2014/main" id="{EF5521B0-0C68-F84F-9AEA-9C118DBA6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35884" name="Rectangle 16">
                <a:extLst>
                  <a:ext uri="{FF2B5EF4-FFF2-40B4-BE49-F238E27FC236}">
                    <a16:creationId xmlns:a16="http://schemas.microsoft.com/office/drawing/2014/main" id="{14055BA2-3ACE-3A4A-95CC-BB978D9F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5" name="Text Box 17">
                <a:extLst>
                  <a:ext uri="{FF2B5EF4-FFF2-40B4-BE49-F238E27FC236}">
                    <a16:creationId xmlns:a16="http://schemas.microsoft.com/office/drawing/2014/main" id="{8D54FA18-9C41-4547-B606-8D2753961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35854" name="Group 18">
              <a:extLst>
                <a:ext uri="{FF2B5EF4-FFF2-40B4-BE49-F238E27FC236}">
                  <a16:creationId xmlns:a16="http://schemas.microsoft.com/office/drawing/2014/main" id="{2F1405C0-29F9-2F49-9C7A-EC6AA3A5C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35882" name="Rectangle 19">
                <a:extLst>
                  <a:ext uri="{FF2B5EF4-FFF2-40B4-BE49-F238E27FC236}">
                    <a16:creationId xmlns:a16="http://schemas.microsoft.com/office/drawing/2014/main" id="{B84EC2DA-5CD0-6A4A-B692-CF232815B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3" name="Text Box 20">
                <a:extLst>
                  <a:ext uri="{FF2B5EF4-FFF2-40B4-BE49-F238E27FC236}">
                    <a16:creationId xmlns:a16="http://schemas.microsoft.com/office/drawing/2014/main" id="{4E6BAE49-AF28-F941-9EBC-B855FC885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5855" name="Group 21">
              <a:extLst>
                <a:ext uri="{FF2B5EF4-FFF2-40B4-BE49-F238E27FC236}">
                  <a16:creationId xmlns:a16="http://schemas.microsoft.com/office/drawing/2014/main" id="{78D2068F-E8A9-524E-A475-1F9EFB81F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35880" name="Rectangle 22">
                <a:extLst>
                  <a:ext uri="{FF2B5EF4-FFF2-40B4-BE49-F238E27FC236}">
                    <a16:creationId xmlns:a16="http://schemas.microsoft.com/office/drawing/2014/main" id="{EAA851BE-19F8-614C-950A-C08D6C5FE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1" name="Text Box 23">
                <a:extLst>
                  <a:ext uri="{FF2B5EF4-FFF2-40B4-BE49-F238E27FC236}">
                    <a16:creationId xmlns:a16="http://schemas.microsoft.com/office/drawing/2014/main" id="{4951F298-F9B2-F64F-B033-F50AA59C8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35856" name="Group 24">
              <a:extLst>
                <a:ext uri="{FF2B5EF4-FFF2-40B4-BE49-F238E27FC236}">
                  <a16:creationId xmlns:a16="http://schemas.microsoft.com/office/drawing/2014/main" id="{4F49D4D6-865A-1545-B5B1-5973B3522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35878" name="Rectangle 25">
                <a:extLst>
                  <a:ext uri="{FF2B5EF4-FFF2-40B4-BE49-F238E27FC236}">
                    <a16:creationId xmlns:a16="http://schemas.microsoft.com/office/drawing/2014/main" id="{44512178-0978-BE41-9839-30912DFC6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79" name="Text Box 26">
                <a:extLst>
                  <a:ext uri="{FF2B5EF4-FFF2-40B4-BE49-F238E27FC236}">
                    <a16:creationId xmlns:a16="http://schemas.microsoft.com/office/drawing/2014/main" id="{2F0BB752-76E8-DE42-9433-9D0A2B343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35857" name="Group 27">
              <a:extLst>
                <a:ext uri="{FF2B5EF4-FFF2-40B4-BE49-F238E27FC236}">
                  <a16:creationId xmlns:a16="http://schemas.microsoft.com/office/drawing/2014/main" id="{1C8503E4-3973-3C4B-9B94-240333399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35876" name="Rectangle 28">
                <a:extLst>
                  <a:ext uri="{FF2B5EF4-FFF2-40B4-BE49-F238E27FC236}">
                    <a16:creationId xmlns:a16="http://schemas.microsoft.com/office/drawing/2014/main" id="{2EFA9370-579A-4240-9DAB-38576338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77" name="Text Box 29">
                <a:extLst>
                  <a:ext uri="{FF2B5EF4-FFF2-40B4-BE49-F238E27FC236}">
                    <a16:creationId xmlns:a16="http://schemas.microsoft.com/office/drawing/2014/main" id="{95DA9C81-B08F-634E-A359-B87373B8E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5858" name="Group 30">
              <a:extLst>
                <a:ext uri="{FF2B5EF4-FFF2-40B4-BE49-F238E27FC236}">
                  <a16:creationId xmlns:a16="http://schemas.microsoft.com/office/drawing/2014/main" id="{3C7DCBAA-69C7-8E4D-B0C4-72555CF88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35874" name="Rectangle 31">
                <a:extLst>
                  <a:ext uri="{FF2B5EF4-FFF2-40B4-BE49-F238E27FC236}">
                    <a16:creationId xmlns:a16="http://schemas.microsoft.com/office/drawing/2014/main" id="{057DCA93-73CF-C447-9606-41E98690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75" name="Text Box 32">
                <a:extLst>
                  <a:ext uri="{FF2B5EF4-FFF2-40B4-BE49-F238E27FC236}">
                    <a16:creationId xmlns:a16="http://schemas.microsoft.com/office/drawing/2014/main" id="{F1F178BE-5E2F-DA45-BE4C-BF367DA25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5859" name="Group 33">
              <a:extLst>
                <a:ext uri="{FF2B5EF4-FFF2-40B4-BE49-F238E27FC236}">
                  <a16:creationId xmlns:a16="http://schemas.microsoft.com/office/drawing/2014/main" id="{2797152E-2CA7-2E48-96F7-C97E5E2F0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35872" name="Rectangle 34">
                <a:extLst>
                  <a:ext uri="{FF2B5EF4-FFF2-40B4-BE49-F238E27FC236}">
                    <a16:creationId xmlns:a16="http://schemas.microsoft.com/office/drawing/2014/main" id="{9D085A27-BED0-D847-8FEF-EAF214E3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73" name="Text Box 35">
                <a:extLst>
                  <a:ext uri="{FF2B5EF4-FFF2-40B4-BE49-F238E27FC236}">
                    <a16:creationId xmlns:a16="http://schemas.microsoft.com/office/drawing/2014/main" id="{4CDB883C-D28F-AC40-840C-E17CFFD2F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35860" name="Group 36">
              <a:extLst>
                <a:ext uri="{FF2B5EF4-FFF2-40B4-BE49-F238E27FC236}">
                  <a16:creationId xmlns:a16="http://schemas.microsoft.com/office/drawing/2014/main" id="{0979CED2-B8D1-0646-85FF-CEC78E9AD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35870" name="Rectangle 37">
                <a:extLst>
                  <a:ext uri="{FF2B5EF4-FFF2-40B4-BE49-F238E27FC236}">
                    <a16:creationId xmlns:a16="http://schemas.microsoft.com/office/drawing/2014/main" id="{1D7BFF1E-A883-5849-9F49-A2C8A73A7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71" name="Text Box 38">
                <a:extLst>
                  <a:ext uri="{FF2B5EF4-FFF2-40B4-BE49-F238E27FC236}">
                    <a16:creationId xmlns:a16="http://schemas.microsoft.com/office/drawing/2014/main" id="{949F6176-1205-1440-B446-66551C3D8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35861" name="Group 39">
              <a:extLst>
                <a:ext uri="{FF2B5EF4-FFF2-40B4-BE49-F238E27FC236}">
                  <a16:creationId xmlns:a16="http://schemas.microsoft.com/office/drawing/2014/main" id="{6115D23F-5C57-2E48-A3C0-05BB24901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35868" name="Rectangle 40">
                <a:extLst>
                  <a:ext uri="{FF2B5EF4-FFF2-40B4-BE49-F238E27FC236}">
                    <a16:creationId xmlns:a16="http://schemas.microsoft.com/office/drawing/2014/main" id="{95DF9155-5F27-4A45-BDC5-5D12264EC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69" name="Text Box 41">
                <a:extLst>
                  <a:ext uri="{FF2B5EF4-FFF2-40B4-BE49-F238E27FC236}">
                    <a16:creationId xmlns:a16="http://schemas.microsoft.com/office/drawing/2014/main" id="{5FCB91AA-5D77-9D41-876C-2D6A98EC1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35862" name="Group 42">
              <a:extLst>
                <a:ext uri="{FF2B5EF4-FFF2-40B4-BE49-F238E27FC236}">
                  <a16:creationId xmlns:a16="http://schemas.microsoft.com/office/drawing/2014/main" id="{50352C61-01BC-2E4F-977F-1C94FBFB1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35866" name="Rectangle 43">
                <a:extLst>
                  <a:ext uri="{FF2B5EF4-FFF2-40B4-BE49-F238E27FC236}">
                    <a16:creationId xmlns:a16="http://schemas.microsoft.com/office/drawing/2014/main" id="{FECADB3B-9347-854B-BBBA-54753CF97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67" name="Text Box 44">
                <a:extLst>
                  <a:ext uri="{FF2B5EF4-FFF2-40B4-BE49-F238E27FC236}">
                    <a16:creationId xmlns:a16="http://schemas.microsoft.com/office/drawing/2014/main" id="{C1C83394-8471-A347-93F2-C43FCB13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35863" name="Group 45">
              <a:extLst>
                <a:ext uri="{FF2B5EF4-FFF2-40B4-BE49-F238E27FC236}">
                  <a16:creationId xmlns:a16="http://schemas.microsoft.com/office/drawing/2014/main" id="{997F3ABA-F6E9-534C-9CFC-25EF117E2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35864" name="Rectangle 46">
                <a:extLst>
                  <a:ext uri="{FF2B5EF4-FFF2-40B4-BE49-F238E27FC236}">
                    <a16:creationId xmlns:a16="http://schemas.microsoft.com/office/drawing/2014/main" id="{E70DCD10-F4CC-5743-80A5-F2561A85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65" name="Text Box 47">
                <a:extLst>
                  <a:ext uri="{FF2B5EF4-FFF2-40B4-BE49-F238E27FC236}">
                    <a16:creationId xmlns:a16="http://schemas.microsoft.com/office/drawing/2014/main" id="{7FE81785-E5BE-1946-82F0-50EF88776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176" name="Rectangle 48">
            <a:extLst>
              <a:ext uri="{FF2B5EF4-FFF2-40B4-BE49-F238E27FC236}">
                <a16:creationId xmlns:a16="http://schemas.microsoft.com/office/drawing/2014/main" id="{424D4F76-3190-FD4E-AB48-72CDC1C6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6972300" cy="31400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!= b :  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a != b AND ( x in r[a .. b] XOR x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in r )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# a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verhogen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of b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verlagen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==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 err="1">
                <a:latin typeface="Courier New" panose="02070309020205020404" pitchFamily="49" charset="0"/>
              </a:rPr>
              <a:t>gevonden</a:t>
            </a:r>
            <a:r>
              <a:rPr lang="en-US" altLang="en-US" sz="1800" dirty="0">
                <a:latin typeface="Courier New" panose="02070309020205020404" pitchFamily="49" charset="0"/>
              </a:rPr>
              <a:t> = r[a] == x</a:t>
            </a:r>
          </a:p>
        </p:txBody>
      </p:sp>
      <p:sp>
        <p:nvSpPr>
          <p:cNvPr id="66572" name="Rectangle 50">
            <a:extLst>
              <a:ext uri="{FF2B5EF4-FFF2-40B4-BE49-F238E27FC236}">
                <a16:creationId xmlns:a16="http://schemas.microsoft.com/office/drawing/2014/main" id="{54D63175-B4BE-8444-AE8D-3084427F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67400"/>
            <a:ext cx="686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5236"/>
                </a:solidFill>
                <a:latin typeface="Courier New" panose="02070309020205020404" pitchFamily="49" charset="0"/>
              </a:rPr>
              <a:t>Boolean XOR = </a:t>
            </a:r>
            <a:r>
              <a:rPr lang="nl-NL" altLang="en-US">
                <a:solidFill>
                  <a:srgbClr val="FF5236"/>
                </a:solidFill>
                <a:latin typeface="Courier New" panose="02070309020205020404" pitchFamily="49" charset="0"/>
              </a:rPr>
              <a:t>exclusieve OR:</a:t>
            </a:r>
            <a:r>
              <a:rPr lang="en-US" altLang="en-US">
                <a:solidFill>
                  <a:srgbClr val="FF5236"/>
                </a:solidFill>
                <a:latin typeface="Courier New" panose="02070309020205020404" pitchFamily="49" charset="0"/>
              </a:rPr>
              <a:t>  (( x OR y ) AND  NOT( x AND y ))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0E6A6E0D-9D55-4340-9946-B3933F7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31867F0-E48D-0C4F-84ED-DBA010A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736600"/>
            <a:ext cx="64008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4C32526E-2F2D-F24A-AD49-6A49C38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228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FC428330-1FF5-844C-97EB-88C4F4E72A07}"/>
              </a:ext>
            </a:extLst>
          </p:cNvPr>
          <p:cNvCxnSpPr>
            <a:cxnSpLocks noChangeShapeType="1"/>
            <a:stCxn id="37891" idx="2"/>
            <a:endCxn id="37915" idx="0"/>
          </p:cNvCxnSpPr>
          <p:nvPr/>
        </p:nvCxnSpPr>
        <p:spPr bwMode="auto">
          <a:xfrm>
            <a:off x="7578725" y="565150"/>
            <a:ext cx="11113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3" name="Text Box 5">
            <a:extLst>
              <a:ext uri="{FF2B5EF4-FFF2-40B4-BE49-F238E27FC236}">
                <a16:creationId xmlns:a16="http://schemas.microsoft.com/office/drawing/2014/main" id="{89BF627B-99C2-C942-95B8-E872CCF4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13716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r[a .. b]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E1A0E8C9-3E3F-2847-8A35-9D1BE7DE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228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7895" name="AutoShape 7">
            <a:extLst>
              <a:ext uri="{FF2B5EF4-FFF2-40B4-BE49-F238E27FC236}">
                <a16:creationId xmlns:a16="http://schemas.microsoft.com/office/drawing/2014/main" id="{9B48F4AD-083F-D24D-B75F-506653388717}"/>
              </a:ext>
            </a:extLst>
          </p:cNvPr>
          <p:cNvCxnSpPr>
            <a:cxnSpLocks noChangeShapeType="1"/>
            <a:stCxn id="37894" idx="2"/>
            <a:endCxn id="37937" idx="0"/>
          </p:cNvCxnSpPr>
          <p:nvPr/>
        </p:nvCxnSpPr>
        <p:spPr bwMode="auto">
          <a:xfrm>
            <a:off x="1712913" y="565150"/>
            <a:ext cx="952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A197E45B-C8A1-344D-9521-A3BCE71352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876300"/>
            <a:ext cx="6934200" cy="336550"/>
            <a:chOff x="1152" y="904"/>
            <a:chExt cx="4368" cy="212"/>
          </a:xfrm>
        </p:grpSpPr>
        <p:grpSp>
          <p:nvGrpSpPr>
            <p:cNvPr id="37899" name="Group 9">
              <a:extLst>
                <a:ext uri="{FF2B5EF4-FFF2-40B4-BE49-F238E27FC236}">
                  <a16:creationId xmlns:a16="http://schemas.microsoft.com/office/drawing/2014/main" id="{4FC9C70C-1848-774A-82D3-770063BF1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37936" name="Rectangle 10">
                <a:extLst>
                  <a:ext uri="{FF2B5EF4-FFF2-40B4-BE49-F238E27FC236}">
                    <a16:creationId xmlns:a16="http://schemas.microsoft.com/office/drawing/2014/main" id="{AFA546A2-DFF0-B546-B938-41935E135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7" name="Text Box 11">
                <a:extLst>
                  <a:ext uri="{FF2B5EF4-FFF2-40B4-BE49-F238E27FC236}">
                    <a16:creationId xmlns:a16="http://schemas.microsoft.com/office/drawing/2014/main" id="{4BBA26FE-CA41-E64D-A79D-711F1D880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7900" name="Group 12">
              <a:extLst>
                <a:ext uri="{FF2B5EF4-FFF2-40B4-BE49-F238E27FC236}">
                  <a16:creationId xmlns:a16="http://schemas.microsoft.com/office/drawing/2014/main" id="{996256CA-E99B-3D41-AD80-331F8DEC7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37934" name="Rectangle 13">
                <a:extLst>
                  <a:ext uri="{FF2B5EF4-FFF2-40B4-BE49-F238E27FC236}">
                    <a16:creationId xmlns:a16="http://schemas.microsoft.com/office/drawing/2014/main" id="{2AC0EDEC-942B-6447-85D1-75C2932F1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5" name="Text Box 14">
                <a:extLst>
                  <a:ext uri="{FF2B5EF4-FFF2-40B4-BE49-F238E27FC236}">
                    <a16:creationId xmlns:a16="http://schemas.microsoft.com/office/drawing/2014/main" id="{83A02173-D918-254F-9D84-81B5E5C3F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7901" name="Group 15">
              <a:extLst>
                <a:ext uri="{FF2B5EF4-FFF2-40B4-BE49-F238E27FC236}">
                  <a16:creationId xmlns:a16="http://schemas.microsoft.com/office/drawing/2014/main" id="{9579DB3F-EF90-164D-86EC-48E90C11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37932" name="Rectangle 16">
                <a:extLst>
                  <a:ext uri="{FF2B5EF4-FFF2-40B4-BE49-F238E27FC236}">
                    <a16:creationId xmlns:a16="http://schemas.microsoft.com/office/drawing/2014/main" id="{078EF27C-7C8B-854F-BF75-69774C759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3" name="Text Box 17">
                <a:extLst>
                  <a:ext uri="{FF2B5EF4-FFF2-40B4-BE49-F238E27FC236}">
                    <a16:creationId xmlns:a16="http://schemas.microsoft.com/office/drawing/2014/main" id="{8A81B962-00EC-5241-8271-71FF7D679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37902" name="Group 18">
              <a:extLst>
                <a:ext uri="{FF2B5EF4-FFF2-40B4-BE49-F238E27FC236}">
                  <a16:creationId xmlns:a16="http://schemas.microsoft.com/office/drawing/2014/main" id="{A94B5A03-98BE-2544-B60D-9E7568D7F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37930" name="Rectangle 19">
                <a:extLst>
                  <a:ext uri="{FF2B5EF4-FFF2-40B4-BE49-F238E27FC236}">
                    <a16:creationId xmlns:a16="http://schemas.microsoft.com/office/drawing/2014/main" id="{BC6E2372-A2D2-6A45-92E6-41186B4DC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1" name="Text Box 20">
                <a:extLst>
                  <a:ext uri="{FF2B5EF4-FFF2-40B4-BE49-F238E27FC236}">
                    <a16:creationId xmlns:a16="http://schemas.microsoft.com/office/drawing/2014/main" id="{CF7E8D85-5873-A746-8B79-D90A215CB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7903" name="Group 21">
              <a:extLst>
                <a:ext uri="{FF2B5EF4-FFF2-40B4-BE49-F238E27FC236}">
                  <a16:creationId xmlns:a16="http://schemas.microsoft.com/office/drawing/2014/main" id="{C3C3FD2D-2767-FA41-ACF9-5DE4C47E3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37928" name="Rectangle 22">
                <a:extLst>
                  <a:ext uri="{FF2B5EF4-FFF2-40B4-BE49-F238E27FC236}">
                    <a16:creationId xmlns:a16="http://schemas.microsoft.com/office/drawing/2014/main" id="{F2B66D4E-7DEB-B248-9959-0CF3EADE6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9" name="Text Box 23">
                <a:extLst>
                  <a:ext uri="{FF2B5EF4-FFF2-40B4-BE49-F238E27FC236}">
                    <a16:creationId xmlns:a16="http://schemas.microsoft.com/office/drawing/2014/main" id="{9277C1FC-2794-AB42-83C9-CF82D08D8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37904" name="Group 24">
              <a:extLst>
                <a:ext uri="{FF2B5EF4-FFF2-40B4-BE49-F238E27FC236}">
                  <a16:creationId xmlns:a16="http://schemas.microsoft.com/office/drawing/2014/main" id="{A742E92A-AC2B-DD4B-B22A-BBAD106DB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37926" name="Rectangle 25">
                <a:extLst>
                  <a:ext uri="{FF2B5EF4-FFF2-40B4-BE49-F238E27FC236}">
                    <a16:creationId xmlns:a16="http://schemas.microsoft.com/office/drawing/2014/main" id="{FDB66C6E-4490-6E42-B588-44817B411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7" name="Text Box 26">
                <a:extLst>
                  <a:ext uri="{FF2B5EF4-FFF2-40B4-BE49-F238E27FC236}">
                    <a16:creationId xmlns:a16="http://schemas.microsoft.com/office/drawing/2014/main" id="{2F6C61CF-0144-0D44-9315-789B899C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37905" name="Group 27">
              <a:extLst>
                <a:ext uri="{FF2B5EF4-FFF2-40B4-BE49-F238E27FC236}">
                  <a16:creationId xmlns:a16="http://schemas.microsoft.com/office/drawing/2014/main" id="{AD9E58B0-3BF3-F843-B714-3DB722ABE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37924" name="Rectangle 28">
                <a:extLst>
                  <a:ext uri="{FF2B5EF4-FFF2-40B4-BE49-F238E27FC236}">
                    <a16:creationId xmlns:a16="http://schemas.microsoft.com/office/drawing/2014/main" id="{581B8A1D-0E3A-D642-90E3-1D0AB082F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5" name="Text Box 29">
                <a:extLst>
                  <a:ext uri="{FF2B5EF4-FFF2-40B4-BE49-F238E27FC236}">
                    <a16:creationId xmlns:a16="http://schemas.microsoft.com/office/drawing/2014/main" id="{62A64EDC-4A37-DE42-912C-94A90B084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7906" name="Group 30">
              <a:extLst>
                <a:ext uri="{FF2B5EF4-FFF2-40B4-BE49-F238E27FC236}">
                  <a16:creationId xmlns:a16="http://schemas.microsoft.com/office/drawing/2014/main" id="{72E6A392-5052-A740-B757-51C7E824C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37922" name="Rectangle 31">
                <a:extLst>
                  <a:ext uri="{FF2B5EF4-FFF2-40B4-BE49-F238E27FC236}">
                    <a16:creationId xmlns:a16="http://schemas.microsoft.com/office/drawing/2014/main" id="{4F1606D0-C70D-284F-97AC-4C8FE420D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3" name="Text Box 32">
                <a:extLst>
                  <a:ext uri="{FF2B5EF4-FFF2-40B4-BE49-F238E27FC236}">
                    <a16:creationId xmlns:a16="http://schemas.microsoft.com/office/drawing/2014/main" id="{A176B8A9-EE4B-E94D-98B6-C60F576F1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7907" name="Group 33">
              <a:extLst>
                <a:ext uri="{FF2B5EF4-FFF2-40B4-BE49-F238E27FC236}">
                  <a16:creationId xmlns:a16="http://schemas.microsoft.com/office/drawing/2014/main" id="{EE65B02D-BC6A-3147-BFD9-12430D656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37920" name="Rectangle 34">
                <a:extLst>
                  <a:ext uri="{FF2B5EF4-FFF2-40B4-BE49-F238E27FC236}">
                    <a16:creationId xmlns:a16="http://schemas.microsoft.com/office/drawing/2014/main" id="{213EA43A-1C95-DF48-AB70-3D7829390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1" name="Text Box 35">
                <a:extLst>
                  <a:ext uri="{FF2B5EF4-FFF2-40B4-BE49-F238E27FC236}">
                    <a16:creationId xmlns:a16="http://schemas.microsoft.com/office/drawing/2014/main" id="{5FE57E17-1A2F-214B-A166-368C114D9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37908" name="Group 36">
              <a:extLst>
                <a:ext uri="{FF2B5EF4-FFF2-40B4-BE49-F238E27FC236}">
                  <a16:creationId xmlns:a16="http://schemas.microsoft.com/office/drawing/2014/main" id="{D84D641E-866F-2740-8D68-4F6E84956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37918" name="Rectangle 37">
                <a:extLst>
                  <a:ext uri="{FF2B5EF4-FFF2-40B4-BE49-F238E27FC236}">
                    <a16:creationId xmlns:a16="http://schemas.microsoft.com/office/drawing/2014/main" id="{2CB12913-20D4-B949-8548-1C3342BCC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9" name="Text Box 38">
                <a:extLst>
                  <a:ext uri="{FF2B5EF4-FFF2-40B4-BE49-F238E27FC236}">
                    <a16:creationId xmlns:a16="http://schemas.microsoft.com/office/drawing/2014/main" id="{4EEC4C32-4207-724F-9BA3-8F0EA838A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37909" name="Group 39">
              <a:extLst>
                <a:ext uri="{FF2B5EF4-FFF2-40B4-BE49-F238E27FC236}">
                  <a16:creationId xmlns:a16="http://schemas.microsoft.com/office/drawing/2014/main" id="{5F6C4561-9095-3E45-82C8-6C7D0DBA9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37916" name="Rectangle 40">
                <a:extLst>
                  <a:ext uri="{FF2B5EF4-FFF2-40B4-BE49-F238E27FC236}">
                    <a16:creationId xmlns:a16="http://schemas.microsoft.com/office/drawing/2014/main" id="{6AD09B56-FD1C-C348-BBD2-C755E1F0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7" name="Text Box 41">
                <a:extLst>
                  <a:ext uri="{FF2B5EF4-FFF2-40B4-BE49-F238E27FC236}">
                    <a16:creationId xmlns:a16="http://schemas.microsoft.com/office/drawing/2014/main" id="{C4A9B20B-6378-8A4E-866F-142BC759F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37910" name="Group 42">
              <a:extLst>
                <a:ext uri="{FF2B5EF4-FFF2-40B4-BE49-F238E27FC236}">
                  <a16:creationId xmlns:a16="http://schemas.microsoft.com/office/drawing/2014/main" id="{7009BA54-BA08-8A4F-9470-883B23BF3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37914" name="Rectangle 43">
                <a:extLst>
                  <a:ext uri="{FF2B5EF4-FFF2-40B4-BE49-F238E27FC236}">
                    <a16:creationId xmlns:a16="http://schemas.microsoft.com/office/drawing/2014/main" id="{176C5D22-2442-D448-B53C-44E132C4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5" name="Text Box 44">
                <a:extLst>
                  <a:ext uri="{FF2B5EF4-FFF2-40B4-BE49-F238E27FC236}">
                    <a16:creationId xmlns:a16="http://schemas.microsoft.com/office/drawing/2014/main" id="{AF92EDC5-CCA8-384D-8216-B03DC8901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37911" name="Group 45">
              <a:extLst>
                <a:ext uri="{FF2B5EF4-FFF2-40B4-BE49-F238E27FC236}">
                  <a16:creationId xmlns:a16="http://schemas.microsoft.com/office/drawing/2014/main" id="{4427B6D0-8E99-B341-8C5B-D0F7D814B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37912" name="Rectangle 46">
                <a:extLst>
                  <a:ext uri="{FF2B5EF4-FFF2-40B4-BE49-F238E27FC236}">
                    <a16:creationId xmlns:a16="http://schemas.microsoft.com/office/drawing/2014/main" id="{8BD9F4A2-3B9C-3D4F-8C9E-8A319EF9C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13" name="Text Box 47">
                <a:extLst>
                  <a:ext uri="{FF2B5EF4-FFF2-40B4-BE49-F238E27FC236}">
                    <a16:creationId xmlns:a16="http://schemas.microsoft.com/office/drawing/2014/main" id="{89789542-DB3E-794B-904E-6ED702457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897" name="Rectangle 48">
            <a:extLst>
              <a:ext uri="{FF2B5EF4-FFF2-40B4-BE49-F238E27FC236}">
                <a16:creationId xmlns:a16="http://schemas.microsoft.com/office/drawing/2014/main" id="{E0331D0C-1C20-2243-B4D9-459CA37B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2438400"/>
            <a:ext cx="7397750" cy="31400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 = 0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- 1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!= b :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a != b AND ( x in r[a .. b] XOR x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in r )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# a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verhogen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of b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verlagen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==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 err="1">
                <a:latin typeface="Courier New" panose="02070309020205020404" pitchFamily="49" charset="0"/>
              </a:rPr>
              <a:t>gevonden</a:t>
            </a:r>
            <a:r>
              <a:rPr lang="en-US" altLang="en-US" sz="1800" dirty="0">
                <a:latin typeface="Courier New" panose="02070309020205020404" pitchFamily="49" charset="0"/>
              </a:rPr>
              <a:t> = r[a] == x</a:t>
            </a:r>
          </a:p>
        </p:txBody>
      </p:sp>
      <p:sp>
        <p:nvSpPr>
          <p:cNvPr id="50225" name="AutoShape 49">
            <a:extLst>
              <a:ext uri="{FF2B5EF4-FFF2-40B4-BE49-F238E27FC236}">
                <a16:creationId xmlns:a16="http://schemas.microsoft.com/office/drawing/2014/main" id="{02A52567-A8DE-7042-94A2-B1BB958E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4E1FA3FC-58F0-974D-82BB-DCD44CEF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100B08C-867C-0E48-BBED-A2EB3BDC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736600"/>
            <a:ext cx="5334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8D8C8538-53B4-4444-B777-06E82F59B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39940" name="AutoShape 4">
            <a:extLst>
              <a:ext uri="{FF2B5EF4-FFF2-40B4-BE49-F238E27FC236}">
                <a16:creationId xmlns:a16="http://schemas.microsoft.com/office/drawing/2014/main" id="{9001F9CD-E54D-654F-8016-7065B1429785}"/>
              </a:ext>
            </a:extLst>
          </p:cNvPr>
          <p:cNvCxnSpPr>
            <a:cxnSpLocks noChangeShapeType="1"/>
            <a:stCxn id="39939" idx="2"/>
            <a:endCxn id="39977" idx="0"/>
          </p:cNvCxnSpPr>
          <p:nvPr/>
        </p:nvCxnSpPr>
        <p:spPr bwMode="auto">
          <a:xfrm flipH="1">
            <a:off x="3856038" y="565150"/>
            <a:ext cx="173037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 Box 5">
            <a:extLst>
              <a:ext uri="{FF2B5EF4-FFF2-40B4-BE49-F238E27FC236}">
                <a16:creationId xmlns:a16="http://schemas.microsoft.com/office/drawing/2014/main" id="{5408B3C1-A60C-E544-A85A-D3D2F51C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13716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r[a .. b]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E9BE2794-D756-F64E-83FA-E29DD04A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28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9943" name="AutoShape 7">
            <a:extLst>
              <a:ext uri="{FF2B5EF4-FFF2-40B4-BE49-F238E27FC236}">
                <a16:creationId xmlns:a16="http://schemas.microsoft.com/office/drawing/2014/main" id="{E441C2B8-0B60-1041-8392-159F273EBE2F}"/>
              </a:ext>
            </a:extLst>
          </p:cNvPr>
          <p:cNvCxnSpPr>
            <a:cxnSpLocks noChangeShapeType="1"/>
            <a:stCxn id="39942" idx="2"/>
            <a:endCxn id="39977" idx="0"/>
          </p:cNvCxnSpPr>
          <p:nvPr/>
        </p:nvCxnSpPr>
        <p:spPr bwMode="auto">
          <a:xfrm>
            <a:off x="3659188" y="565150"/>
            <a:ext cx="19685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55B973D2-9BBF-4245-845D-51899D7E3C4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876300"/>
            <a:ext cx="6934200" cy="336550"/>
            <a:chOff x="1152" y="904"/>
            <a:chExt cx="4368" cy="212"/>
          </a:xfrm>
        </p:grpSpPr>
        <p:grpSp>
          <p:nvGrpSpPr>
            <p:cNvPr id="39947" name="Group 9">
              <a:extLst>
                <a:ext uri="{FF2B5EF4-FFF2-40B4-BE49-F238E27FC236}">
                  <a16:creationId xmlns:a16="http://schemas.microsoft.com/office/drawing/2014/main" id="{310EA9BE-0BED-8640-8445-6E77A93A3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39984" name="Rectangle 10">
                <a:extLst>
                  <a:ext uri="{FF2B5EF4-FFF2-40B4-BE49-F238E27FC236}">
                    <a16:creationId xmlns:a16="http://schemas.microsoft.com/office/drawing/2014/main" id="{65578394-A965-E14A-B223-F5A64B925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5" name="Text Box 11">
                <a:extLst>
                  <a:ext uri="{FF2B5EF4-FFF2-40B4-BE49-F238E27FC236}">
                    <a16:creationId xmlns:a16="http://schemas.microsoft.com/office/drawing/2014/main" id="{26ECD332-E72B-434C-BAF1-01490AE21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9948" name="Group 12">
              <a:extLst>
                <a:ext uri="{FF2B5EF4-FFF2-40B4-BE49-F238E27FC236}">
                  <a16:creationId xmlns:a16="http://schemas.microsoft.com/office/drawing/2014/main" id="{2CAE73D5-0D8A-4942-82E1-9361EE0DC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39982" name="Rectangle 13">
                <a:extLst>
                  <a:ext uri="{FF2B5EF4-FFF2-40B4-BE49-F238E27FC236}">
                    <a16:creationId xmlns:a16="http://schemas.microsoft.com/office/drawing/2014/main" id="{3163E524-4362-CA49-B26F-F9CE254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3" name="Text Box 14">
                <a:extLst>
                  <a:ext uri="{FF2B5EF4-FFF2-40B4-BE49-F238E27FC236}">
                    <a16:creationId xmlns:a16="http://schemas.microsoft.com/office/drawing/2014/main" id="{0027C2A5-3DA7-C745-884C-CF8955650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9949" name="Group 15">
              <a:extLst>
                <a:ext uri="{FF2B5EF4-FFF2-40B4-BE49-F238E27FC236}">
                  <a16:creationId xmlns:a16="http://schemas.microsoft.com/office/drawing/2014/main" id="{597CAD90-07FB-4345-9632-D525F07B8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39980" name="Rectangle 16">
                <a:extLst>
                  <a:ext uri="{FF2B5EF4-FFF2-40B4-BE49-F238E27FC236}">
                    <a16:creationId xmlns:a16="http://schemas.microsoft.com/office/drawing/2014/main" id="{FC6A13A4-764D-8C44-8CD9-948A6A32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1" name="Text Box 17">
                <a:extLst>
                  <a:ext uri="{FF2B5EF4-FFF2-40B4-BE49-F238E27FC236}">
                    <a16:creationId xmlns:a16="http://schemas.microsoft.com/office/drawing/2014/main" id="{B330281B-E55D-9C47-90F1-6B67425A8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39950" name="Group 18">
              <a:extLst>
                <a:ext uri="{FF2B5EF4-FFF2-40B4-BE49-F238E27FC236}">
                  <a16:creationId xmlns:a16="http://schemas.microsoft.com/office/drawing/2014/main" id="{79AD49F0-A117-2C40-B6DF-94573029E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39978" name="Rectangle 19">
                <a:extLst>
                  <a:ext uri="{FF2B5EF4-FFF2-40B4-BE49-F238E27FC236}">
                    <a16:creationId xmlns:a16="http://schemas.microsoft.com/office/drawing/2014/main" id="{A2595257-5D90-E642-86C8-CE5DAC6CD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9" name="Text Box 20">
                <a:extLst>
                  <a:ext uri="{FF2B5EF4-FFF2-40B4-BE49-F238E27FC236}">
                    <a16:creationId xmlns:a16="http://schemas.microsoft.com/office/drawing/2014/main" id="{BA8840BF-30B4-334E-BF18-A3828F59C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9951" name="Group 21">
              <a:extLst>
                <a:ext uri="{FF2B5EF4-FFF2-40B4-BE49-F238E27FC236}">
                  <a16:creationId xmlns:a16="http://schemas.microsoft.com/office/drawing/2014/main" id="{E54D9B4F-1CDC-3B4F-9C7C-55A8CAA40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39976" name="Rectangle 22">
                <a:extLst>
                  <a:ext uri="{FF2B5EF4-FFF2-40B4-BE49-F238E27FC236}">
                    <a16:creationId xmlns:a16="http://schemas.microsoft.com/office/drawing/2014/main" id="{26D434B5-A1B8-E04D-AE3D-7194C95A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7" name="Text Box 23">
                <a:extLst>
                  <a:ext uri="{FF2B5EF4-FFF2-40B4-BE49-F238E27FC236}">
                    <a16:creationId xmlns:a16="http://schemas.microsoft.com/office/drawing/2014/main" id="{A7E2D58E-9281-5E4C-A298-7491EFB23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39952" name="Group 24">
              <a:extLst>
                <a:ext uri="{FF2B5EF4-FFF2-40B4-BE49-F238E27FC236}">
                  <a16:creationId xmlns:a16="http://schemas.microsoft.com/office/drawing/2014/main" id="{47698D3F-1B3A-B24C-8641-A8193E693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39974" name="Rectangle 25">
                <a:extLst>
                  <a:ext uri="{FF2B5EF4-FFF2-40B4-BE49-F238E27FC236}">
                    <a16:creationId xmlns:a16="http://schemas.microsoft.com/office/drawing/2014/main" id="{CAFE469F-231E-F44A-8AEC-1445E0DD9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5" name="Text Box 26">
                <a:extLst>
                  <a:ext uri="{FF2B5EF4-FFF2-40B4-BE49-F238E27FC236}">
                    <a16:creationId xmlns:a16="http://schemas.microsoft.com/office/drawing/2014/main" id="{B55D108D-AA94-EF4F-A5E2-380F17EAE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39953" name="Group 27">
              <a:extLst>
                <a:ext uri="{FF2B5EF4-FFF2-40B4-BE49-F238E27FC236}">
                  <a16:creationId xmlns:a16="http://schemas.microsoft.com/office/drawing/2014/main" id="{9AC13D59-1441-2F47-A687-162677A45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39972" name="Rectangle 28">
                <a:extLst>
                  <a:ext uri="{FF2B5EF4-FFF2-40B4-BE49-F238E27FC236}">
                    <a16:creationId xmlns:a16="http://schemas.microsoft.com/office/drawing/2014/main" id="{7312AF3C-1171-3A4D-9971-7ED1459FF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3" name="Text Box 29">
                <a:extLst>
                  <a:ext uri="{FF2B5EF4-FFF2-40B4-BE49-F238E27FC236}">
                    <a16:creationId xmlns:a16="http://schemas.microsoft.com/office/drawing/2014/main" id="{CD7F8BAD-F48D-D143-A73E-3ACC96F34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9954" name="Group 30">
              <a:extLst>
                <a:ext uri="{FF2B5EF4-FFF2-40B4-BE49-F238E27FC236}">
                  <a16:creationId xmlns:a16="http://schemas.microsoft.com/office/drawing/2014/main" id="{357E68CB-4B5C-1E4B-9B3E-601E9B977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39970" name="Rectangle 31">
                <a:extLst>
                  <a:ext uri="{FF2B5EF4-FFF2-40B4-BE49-F238E27FC236}">
                    <a16:creationId xmlns:a16="http://schemas.microsoft.com/office/drawing/2014/main" id="{9188CDDD-AAEB-BB45-A924-2891B3CAC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1" name="Text Box 32">
                <a:extLst>
                  <a:ext uri="{FF2B5EF4-FFF2-40B4-BE49-F238E27FC236}">
                    <a16:creationId xmlns:a16="http://schemas.microsoft.com/office/drawing/2014/main" id="{7150CFE1-D9BA-1849-A646-9A75465F6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39955" name="Group 33">
              <a:extLst>
                <a:ext uri="{FF2B5EF4-FFF2-40B4-BE49-F238E27FC236}">
                  <a16:creationId xmlns:a16="http://schemas.microsoft.com/office/drawing/2014/main" id="{5FF039CD-AC07-6440-9AF3-7434E24E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39968" name="Rectangle 34">
                <a:extLst>
                  <a:ext uri="{FF2B5EF4-FFF2-40B4-BE49-F238E27FC236}">
                    <a16:creationId xmlns:a16="http://schemas.microsoft.com/office/drawing/2014/main" id="{7A26FB72-5BA5-AC46-8816-F23DDE8C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9" name="Text Box 35">
                <a:extLst>
                  <a:ext uri="{FF2B5EF4-FFF2-40B4-BE49-F238E27FC236}">
                    <a16:creationId xmlns:a16="http://schemas.microsoft.com/office/drawing/2014/main" id="{85C73C41-EB9C-E544-8D1A-1F7E081A1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39956" name="Group 36">
              <a:extLst>
                <a:ext uri="{FF2B5EF4-FFF2-40B4-BE49-F238E27FC236}">
                  <a16:creationId xmlns:a16="http://schemas.microsoft.com/office/drawing/2014/main" id="{8D7E27F5-F0E6-4A48-BBB0-26D12BC5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39966" name="Rectangle 37">
                <a:extLst>
                  <a:ext uri="{FF2B5EF4-FFF2-40B4-BE49-F238E27FC236}">
                    <a16:creationId xmlns:a16="http://schemas.microsoft.com/office/drawing/2014/main" id="{6FB4AC43-6BC6-584B-A37A-BE8B517D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7" name="Text Box 38">
                <a:extLst>
                  <a:ext uri="{FF2B5EF4-FFF2-40B4-BE49-F238E27FC236}">
                    <a16:creationId xmlns:a16="http://schemas.microsoft.com/office/drawing/2014/main" id="{C0A9340D-BCAB-1C42-AFF1-304B62245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39957" name="Group 39">
              <a:extLst>
                <a:ext uri="{FF2B5EF4-FFF2-40B4-BE49-F238E27FC236}">
                  <a16:creationId xmlns:a16="http://schemas.microsoft.com/office/drawing/2014/main" id="{8D30404B-82CE-0245-81E2-D3D57C556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39964" name="Rectangle 40">
                <a:extLst>
                  <a:ext uri="{FF2B5EF4-FFF2-40B4-BE49-F238E27FC236}">
                    <a16:creationId xmlns:a16="http://schemas.microsoft.com/office/drawing/2014/main" id="{1396AC6C-E6D2-C743-862B-E899DB23B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5" name="Text Box 41">
                <a:extLst>
                  <a:ext uri="{FF2B5EF4-FFF2-40B4-BE49-F238E27FC236}">
                    <a16:creationId xmlns:a16="http://schemas.microsoft.com/office/drawing/2014/main" id="{02251409-EE5E-8344-9BB8-C251B0EBF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39958" name="Group 42">
              <a:extLst>
                <a:ext uri="{FF2B5EF4-FFF2-40B4-BE49-F238E27FC236}">
                  <a16:creationId xmlns:a16="http://schemas.microsoft.com/office/drawing/2014/main" id="{7FE5F17E-C1E2-1840-A37A-85C106708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39962" name="Rectangle 43">
                <a:extLst>
                  <a:ext uri="{FF2B5EF4-FFF2-40B4-BE49-F238E27FC236}">
                    <a16:creationId xmlns:a16="http://schemas.microsoft.com/office/drawing/2014/main" id="{B46D81BA-BFA4-6A46-BC31-6FC06DF51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3" name="Text Box 44">
                <a:extLst>
                  <a:ext uri="{FF2B5EF4-FFF2-40B4-BE49-F238E27FC236}">
                    <a16:creationId xmlns:a16="http://schemas.microsoft.com/office/drawing/2014/main" id="{85CCDF9B-E474-DE4D-8665-5E1BEFFFD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39959" name="Group 45">
              <a:extLst>
                <a:ext uri="{FF2B5EF4-FFF2-40B4-BE49-F238E27FC236}">
                  <a16:creationId xmlns:a16="http://schemas.microsoft.com/office/drawing/2014/main" id="{77B3796B-0A75-8044-802B-C8021E016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39960" name="Rectangle 46">
                <a:extLst>
                  <a:ext uri="{FF2B5EF4-FFF2-40B4-BE49-F238E27FC236}">
                    <a16:creationId xmlns:a16="http://schemas.microsoft.com/office/drawing/2014/main" id="{730708D4-ED88-7841-98E4-F71C14E6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1" name="Text Box 47">
                <a:extLst>
                  <a:ext uri="{FF2B5EF4-FFF2-40B4-BE49-F238E27FC236}">
                    <a16:creationId xmlns:a16="http://schemas.microsoft.com/office/drawing/2014/main" id="{FF4407EB-A9F8-FF42-A570-FF0D996AB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45" name="Rectangle 48">
            <a:extLst>
              <a:ext uri="{FF2B5EF4-FFF2-40B4-BE49-F238E27FC236}">
                <a16:creationId xmlns:a16="http://schemas.microsoft.com/office/drawing/2014/main" id="{246B32DD-CC81-5749-A11F-5F1668F87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6972300" cy="31400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a = 0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b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</a:t>
            </a:r>
            <a:r>
              <a:rPr lang="en-US" altLang="en-US" sz="1800" dirty="0">
                <a:latin typeface="Courier New" panose="02070309020205020404" pitchFamily="49" charset="0"/>
              </a:rPr>
              <a:t> - 1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!= b :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a != b AND ( x in r[a .. b] XOR x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in r )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# a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verhogen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of b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verlagen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==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gevonden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r[a] == x</a:t>
            </a:r>
          </a:p>
        </p:txBody>
      </p:sp>
      <p:sp>
        <p:nvSpPr>
          <p:cNvPr id="52273" name="AutoShape 49">
            <a:extLst>
              <a:ext uri="{FF2B5EF4-FFF2-40B4-BE49-F238E27FC236}">
                <a16:creationId xmlns:a16="http://schemas.microsoft.com/office/drawing/2014/main" id="{D609C947-F1DF-1E48-8F61-E31010DF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863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75CE5314-68A8-A04A-AB83-1D4323AE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131F94F-B25C-E244-BCFD-2E650DC3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85800"/>
            <a:ext cx="48006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7CBCD2D9-ADF3-044F-B4F0-1A9ABA3FC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152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41988" name="AutoShape 4">
            <a:extLst>
              <a:ext uri="{FF2B5EF4-FFF2-40B4-BE49-F238E27FC236}">
                <a16:creationId xmlns:a16="http://schemas.microsoft.com/office/drawing/2014/main" id="{2EFBB845-B960-6543-B155-14755CD03C02}"/>
              </a:ext>
            </a:extLst>
          </p:cNvPr>
          <p:cNvCxnSpPr>
            <a:cxnSpLocks noChangeShapeType="1"/>
            <a:stCxn id="41987" idx="2"/>
            <a:endCxn id="42020" idx="0"/>
          </p:cNvCxnSpPr>
          <p:nvPr/>
        </p:nvCxnSpPr>
        <p:spPr bwMode="auto">
          <a:xfrm>
            <a:off x="6892925" y="488950"/>
            <a:ext cx="11113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9" name="Text Box 5">
            <a:extLst>
              <a:ext uri="{FF2B5EF4-FFF2-40B4-BE49-F238E27FC236}">
                <a16:creationId xmlns:a16="http://schemas.microsoft.com/office/drawing/2014/main" id="{E8DA5864-BAE9-3241-8AD6-B1644AC1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954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r[a .. b]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3E7792F1-84CF-EA41-AB37-FEFFEFEB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152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41991" name="AutoShape 7">
            <a:extLst>
              <a:ext uri="{FF2B5EF4-FFF2-40B4-BE49-F238E27FC236}">
                <a16:creationId xmlns:a16="http://schemas.microsoft.com/office/drawing/2014/main" id="{1939C817-A4BD-A940-8592-F9611602097F}"/>
              </a:ext>
            </a:extLst>
          </p:cNvPr>
          <p:cNvCxnSpPr>
            <a:cxnSpLocks noChangeShapeType="1"/>
            <a:stCxn id="41990" idx="2"/>
            <a:endCxn id="42036" idx="0"/>
          </p:cNvCxnSpPr>
          <p:nvPr/>
        </p:nvCxnSpPr>
        <p:spPr bwMode="auto">
          <a:xfrm>
            <a:off x="2627313" y="488950"/>
            <a:ext cx="9525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992" name="Group 8">
            <a:extLst>
              <a:ext uri="{FF2B5EF4-FFF2-40B4-BE49-F238E27FC236}">
                <a16:creationId xmlns:a16="http://schemas.microsoft.com/office/drawing/2014/main" id="{86585984-665F-2F4C-BD6C-BFE57E5EF0C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838200"/>
            <a:ext cx="533400" cy="336550"/>
            <a:chOff x="3704" y="2976"/>
            <a:chExt cx="336" cy="212"/>
          </a:xfrm>
        </p:grpSpPr>
        <p:sp>
          <p:nvSpPr>
            <p:cNvPr id="42037" name="Rectangle 9">
              <a:extLst>
                <a:ext uri="{FF2B5EF4-FFF2-40B4-BE49-F238E27FC236}">
                  <a16:creationId xmlns:a16="http://schemas.microsoft.com/office/drawing/2014/main" id="{8D4D4133-D609-3A4C-86D6-CD5083AC1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8" name="Text Box 10">
              <a:extLst>
                <a:ext uri="{FF2B5EF4-FFF2-40B4-BE49-F238E27FC236}">
                  <a16:creationId xmlns:a16="http://schemas.microsoft.com/office/drawing/2014/main" id="{6B146A28-836C-2E42-8BFF-E9821AEE2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41993" name="Group 11">
            <a:extLst>
              <a:ext uri="{FF2B5EF4-FFF2-40B4-BE49-F238E27FC236}">
                <a16:creationId xmlns:a16="http://schemas.microsoft.com/office/drawing/2014/main" id="{9694B3FA-3820-3747-BD83-7BDF8D5757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838200"/>
            <a:ext cx="533400" cy="336550"/>
            <a:chOff x="3704" y="2976"/>
            <a:chExt cx="336" cy="212"/>
          </a:xfrm>
        </p:grpSpPr>
        <p:sp>
          <p:nvSpPr>
            <p:cNvPr id="42035" name="Rectangle 12">
              <a:extLst>
                <a:ext uri="{FF2B5EF4-FFF2-40B4-BE49-F238E27FC236}">
                  <a16:creationId xmlns:a16="http://schemas.microsoft.com/office/drawing/2014/main" id="{C9A22887-6AA6-3840-A71A-8D5F6D356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6" name="Text Box 13">
              <a:extLst>
                <a:ext uri="{FF2B5EF4-FFF2-40B4-BE49-F238E27FC236}">
                  <a16:creationId xmlns:a16="http://schemas.microsoft.com/office/drawing/2014/main" id="{E573C188-7519-174F-A734-69B2F09F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41994" name="Group 14">
            <a:extLst>
              <a:ext uri="{FF2B5EF4-FFF2-40B4-BE49-F238E27FC236}">
                <a16:creationId xmlns:a16="http://schemas.microsoft.com/office/drawing/2014/main" id="{2F24B92D-2383-A94F-8778-66081FF2CD3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838200"/>
            <a:ext cx="533400" cy="336550"/>
            <a:chOff x="3704" y="2976"/>
            <a:chExt cx="336" cy="212"/>
          </a:xfrm>
        </p:grpSpPr>
        <p:sp>
          <p:nvSpPr>
            <p:cNvPr id="42033" name="Rectangle 15">
              <a:extLst>
                <a:ext uri="{FF2B5EF4-FFF2-40B4-BE49-F238E27FC236}">
                  <a16:creationId xmlns:a16="http://schemas.microsoft.com/office/drawing/2014/main" id="{F063DCB1-92CE-F040-8498-AF82E0F8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4" name="Text Box 16">
              <a:extLst>
                <a:ext uri="{FF2B5EF4-FFF2-40B4-BE49-F238E27FC236}">
                  <a16:creationId xmlns:a16="http://schemas.microsoft.com/office/drawing/2014/main" id="{63EE17AB-716C-E847-B821-8D5C90D2D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41995" name="Group 17">
            <a:extLst>
              <a:ext uri="{FF2B5EF4-FFF2-40B4-BE49-F238E27FC236}">
                <a16:creationId xmlns:a16="http://schemas.microsoft.com/office/drawing/2014/main" id="{4A57C431-9715-7744-B8C6-B30B55436C9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838200"/>
            <a:ext cx="533400" cy="336550"/>
            <a:chOff x="3704" y="2976"/>
            <a:chExt cx="336" cy="212"/>
          </a:xfrm>
        </p:grpSpPr>
        <p:sp>
          <p:nvSpPr>
            <p:cNvPr id="42031" name="Rectangle 18">
              <a:extLst>
                <a:ext uri="{FF2B5EF4-FFF2-40B4-BE49-F238E27FC236}">
                  <a16:creationId xmlns:a16="http://schemas.microsoft.com/office/drawing/2014/main" id="{1895E4CB-F7C3-F241-B6C7-E18B0550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2" name="Text Box 19">
              <a:extLst>
                <a:ext uri="{FF2B5EF4-FFF2-40B4-BE49-F238E27FC236}">
                  <a16:creationId xmlns:a16="http://schemas.microsoft.com/office/drawing/2014/main" id="{BB84D1D1-6B96-6843-A101-465D38020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1996" name="Group 20">
            <a:extLst>
              <a:ext uri="{FF2B5EF4-FFF2-40B4-BE49-F238E27FC236}">
                <a16:creationId xmlns:a16="http://schemas.microsoft.com/office/drawing/2014/main" id="{AF7CC360-5B20-F54D-8F34-31C8E00DC5D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838200"/>
            <a:ext cx="533400" cy="336550"/>
            <a:chOff x="3704" y="2976"/>
            <a:chExt cx="336" cy="212"/>
          </a:xfrm>
        </p:grpSpPr>
        <p:sp>
          <p:nvSpPr>
            <p:cNvPr id="42029" name="Rectangle 21">
              <a:extLst>
                <a:ext uri="{FF2B5EF4-FFF2-40B4-BE49-F238E27FC236}">
                  <a16:creationId xmlns:a16="http://schemas.microsoft.com/office/drawing/2014/main" id="{92948641-804D-C743-9CA0-FE18C784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30" name="Text Box 22">
              <a:extLst>
                <a:ext uri="{FF2B5EF4-FFF2-40B4-BE49-F238E27FC236}">
                  <a16:creationId xmlns:a16="http://schemas.microsoft.com/office/drawing/2014/main" id="{9966B57C-EABD-FE4B-91A8-5B6E69279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1997" name="Group 23">
            <a:extLst>
              <a:ext uri="{FF2B5EF4-FFF2-40B4-BE49-F238E27FC236}">
                <a16:creationId xmlns:a16="http://schemas.microsoft.com/office/drawing/2014/main" id="{18B356AA-10D0-C04E-86ED-5D449742145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838200"/>
            <a:ext cx="533400" cy="336550"/>
            <a:chOff x="3704" y="2976"/>
            <a:chExt cx="336" cy="212"/>
          </a:xfrm>
        </p:grpSpPr>
        <p:sp>
          <p:nvSpPr>
            <p:cNvPr id="42027" name="Rectangle 24">
              <a:extLst>
                <a:ext uri="{FF2B5EF4-FFF2-40B4-BE49-F238E27FC236}">
                  <a16:creationId xmlns:a16="http://schemas.microsoft.com/office/drawing/2014/main" id="{BD50035F-CC78-5D4D-B89A-7B24D8589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8" name="Text Box 25">
              <a:extLst>
                <a:ext uri="{FF2B5EF4-FFF2-40B4-BE49-F238E27FC236}">
                  <a16:creationId xmlns:a16="http://schemas.microsoft.com/office/drawing/2014/main" id="{2255E6DB-7B6F-464F-BAD6-9EED11B2A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41998" name="Group 26">
            <a:extLst>
              <a:ext uri="{FF2B5EF4-FFF2-40B4-BE49-F238E27FC236}">
                <a16:creationId xmlns:a16="http://schemas.microsoft.com/office/drawing/2014/main" id="{24C378C2-DB4E-0344-84A5-522EC9C0131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838200"/>
            <a:ext cx="533400" cy="336550"/>
            <a:chOff x="3704" y="2976"/>
            <a:chExt cx="336" cy="212"/>
          </a:xfrm>
        </p:grpSpPr>
        <p:sp>
          <p:nvSpPr>
            <p:cNvPr id="42025" name="Rectangle 27">
              <a:extLst>
                <a:ext uri="{FF2B5EF4-FFF2-40B4-BE49-F238E27FC236}">
                  <a16:creationId xmlns:a16="http://schemas.microsoft.com/office/drawing/2014/main" id="{07C475B1-0262-A049-A414-03BACAA81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6" name="Text Box 28">
              <a:extLst>
                <a:ext uri="{FF2B5EF4-FFF2-40B4-BE49-F238E27FC236}">
                  <a16:creationId xmlns:a16="http://schemas.microsoft.com/office/drawing/2014/main" id="{4BFCE047-D40A-764B-90AD-D7B150CB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41999" name="Group 29">
            <a:extLst>
              <a:ext uri="{FF2B5EF4-FFF2-40B4-BE49-F238E27FC236}">
                <a16:creationId xmlns:a16="http://schemas.microsoft.com/office/drawing/2014/main" id="{7251FFCC-B2C2-4B46-AEAA-904825BD539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838200"/>
            <a:ext cx="533400" cy="336550"/>
            <a:chOff x="3704" y="2976"/>
            <a:chExt cx="336" cy="212"/>
          </a:xfrm>
        </p:grpSpPr>
        <p:sp>
          <p:nvSpPr>
            <p:cNvPr id="42023" name="Rectangle 30">
              <a:extLst>
                <a:ext uri="{FF2B5EF4-FFF2-40B4-BE49-F238E27FC236}">
                  <a16:creationId xmlns:a16="http://schemas.microsoft.com/office/drawing/2014/main" id="{BCE4A586-8C77-7541-98DA-5B95BDF1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4" name="Text Box 31">
              <a:extLst>
                <a:ext uri="{FF2B5EF4-FFF2-40B4-BE49-F238E27FC236}">
                  <a16:creationId xmlns:a16="http://schemas.microsoft.com/office/drawing/2014/main" id="{1CF96523-CEDC-1D4D-8937-F9C62DA18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42000" name="Group 32">
            <a:extLst>
              <a:ext uri="{FF2B5EF4-FFF2-40B4-BE49-F238E27FC236}">
                <a16:creationId xmlns:a16="http://schemas.microsoft.com/office/drawing/2014/main" id="{3C6A9224-2718-4742-8C0E-2367619B847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38200"/>
            <a:ext cx="533400" cy="336550"/>
            <a:chOff x="3704" y="2976"/>
            <a:chExt cx="336" cy="212"/>
          </a:xfrm>
        </p:grpSpPr>
        <p:sp>
          <p:nvSpPr>
            <p:cNvPr id="42021" name="Rectangle 33">
              <a:extLst>
                <a:ext uri="{FF2B5EF4-FFF2-40B4-BE49-F238E27FC236}">
                  <a16:creationId xmlns:a16="http://schemas.microsoft.com/office/drawing/2014/main" id="{32A10852-0A9B-944F-B1D3-1F5BFCFC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2" name="Text Box 34">
              <a:extLst>
                <a:ext uri="{FF2B5EF4-FFF2-40B4-BE49-F238E27FC236}">
                  <a16:creationId xmlns:a16="http://schemas.microsoft.com/office/drawing/2014/main" id="{2014E97D-62DA-374D-88C2-9FBC98B2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42001" name="Group 35">
            <a:extLst>
              <a:ext uri="{FF2B5EF4-FFF2-40B4-BE49-F238E27FC236}">
                <a16:creationId xmlns:a16="http://schemas.microsoft.com/office/drawing/2014/main" id="{15D872C0-3962-F24D-96B9-DE4C838302B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838200"/>
            <a:ext cx="533400" cy="336550"/>
            <a:chOff x="3704" y="2976"/>
            <a:chExt cx="336" cy="212"/>
          </a:xfrm>
        </p:grpSpPr>
        <p:sp>
          <p:nvSpPr>
            <p:cNvPr id="42019" name="Rectangle 36">
              <a:extLst>
                <a:ext uri="{FF2B5EF4-FFF2-40B4-BE49-F238E27FC236}">
                  <a16:creationId xmlns:a16="http://schemas.microsoft.com/office/drawing/2014/main" id="{E95F2A67-ED54-824D-8FF8-64CD95B5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20" name="Text Box 37">
              <a:extLst>
                <a:ext uri="{FF2B5EF4-FFF2-40B4-BE49-F238E27FC236}">
                  <a16:creationId xmlns:a16="http://schemas.microsoft.com/office/drawing/2014/main" id="{D66FF1BB-12B5-6D46-9670-6C23A375E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42002" name="Group 38">
            <a:extLst>
              <a:ext uri="{FF2B5EF4-FFF2-40B4-BE49-F238E27FC236}">
                <a16:creationId xmlns:a16="http://schemas.microsoft.com/office/drawing/2014/main" id="{6983C8D7-A10F-AF4C-9AE0-CF3962D0706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838200"/>
            <a:ext cx="533400" cy="336550"/>
            <a:chOff x="3704" y="2976"/>
            <a:chExt cx="336" cy="212"/>
          </a:xfrm>
        </p:grpSpPr>
        <p:sp>
          <p:nvSpPr>
            <p:cNvPr id="42017" name="Rectangle 39">
              <a:extLst>
                <a:ext uri="{FF2B5EF4-FFF2-40B4-BE49-F238E27FC236}">
                  <a16:creationId xmlns:a16="http://schemas.microsoft.com/office/drawing/2014/main" id="{CCE63F54-AC09-404B-A1FA-366E40D7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8" name="Text Box 40">
              <a:extLst>
                <a:ext uri="{FF2B5EF4-FFF2-40B4-BE49-F238E27FC236}">
                  <a16:creationId xmlns:a16="http://schemas.microsoft.com/office/drawing/2014/main" id="{2D37CA15-25A9-BA4B-85C2-B51DD77F4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42003" name="Group 41">
            <a:extLst>
              <a:ext uri="{FF2B5EF4-FFF2-40B4-BE49-F238E27FC236}">
                <a16:creationId xmlns:a16="http://schemas.microsoft.com/office/drawing/2014/main" id="{A02E929D-137D-8C4D-BEAD-75B82DC2FA6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838200"/>
            <a:ext cx="533400" cy="336550"/>
            <a:chOff x="3704" y="2976"/>
            <a:chExt cx="336" cy="212"/>
          </a:xfrm>
        </p:grpSpPr>
        <p:sp>
          <p:nvSpPr>
            <p:cNvPr id="42015" name="Rectangle 42">
              <a:extLst>
                <a:ext uri="{FF2B5EF4-FFF2-40B4-BE49-F238E27FC236}">
                  <a16:creationId xmlns:a16="http://schemas.microsoft.com/office/drawing/2014/main" id="{9C53C316-ED70-0940-A2E4-6067CC40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987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6" name="Text Box 43">
              <a:extLst>
                <a:ext uri="{FF2B5EF4-FFF2-40B4-BE49-F238E27FC236}">
                  <a16:creationId xmlns:a16="http://schemas.microsoft.com/office/drawing/2014/main" id="{193000D2-5B12-DD4D-B61A-9CFD3D6DE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29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42004" name="Text Box 44">
            <a:extLst>
              <a:ext uri="{FF2B5EF4-FFF2-40B4-BE49-F238E27FC236}">
                <a16:creationId xmlns:a16="http://schemas.microsoft.com/office/drawing/2014/main" id="{E28E524A-25C1-A24E-90C1-FDA32A68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1524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42005" name="AutoShape 45">
            <a:extLst>
              <a:ext uri="{FF2B5EF4-FFF2-40B4-BE49-F238E27FC236}">
                <a16:creationId xmlns:a16="http://schemas.microsoft.com/office/drawing/2014/main" id="{244B0443-D03A-3C43-A30A-2368F2A71AC9}"/>
              </a:ext>
            </a:extLst>
          </p:cNvPr>
          <p:cNvCxnSpPr>
            <a:cxnSpLocks noChangeShapeType="1"/>
            <a:stCxn id="42004" idx="2"/>
            <a:endCxn id="42028" idx="0"/>
          </p:cNvCxnSpPr>
          <p:nvPr/>
        </p:nvCxnSpPr>
        <p:spPr bwMode="auto">
          <a:xfrm>
            <a:off x="4768850" y="488950"/>
            <a:ext cx="1588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Rectangle 46">
            <a:extLst>
              <a:ext uri="{FF2B5EF4-FFF2-40B4-BE49-F238E27FC236}">
                <a16:creationId xmlns:a16="http://schemas.microsoft.com/office/drawing/2014/main" id="{5C65FB9A-A5AD-BE45-B3F8-2F3BE776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90750"/>
            <a:ext cx="7245350" cy="480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a != b :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!=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 = (a + b) // 2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x &lt; r[m] :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in r[a .. m-1]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 = m - 1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  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&gt;= r[m]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in r[m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 = m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4319" name="Group 47">
            <a:extLst>
              <a:ext uri="{FF2B5EF4-FFF2-40B4-BE49-F238E27FC236}">
                <a16:creationId xmlns:a16="http://schemas.microsoft.com/office/drawing/2014/main" id="{AD877D89-3B2E-F744-9832-DB6D559ADFD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25600"/>
            <a:ext cx="2133600" cy="366713"/>
            <a:chOff x="1488" y="1024"/>
            <a:chExt cx="1344" cy="231"/>
          </a:xfrm>
        </p:grpSpPr>
        <p:sp>
          <p:nvSpPr>
            <p:cNvPr id="42013" name="Rectangle 48">
              <a:extLst>
                <a:ext uri="{FF2B5EF4-FFF2-40B4-BE49-F238E27FC236}">
                  <a16:creationId xmlns:a16="http://schemas.microsoft.com/office/drawing/2014/main" id="{6BF339C3-3024-C44C-861F-70B39A6D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344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4" name="Text Box 49">
              <a:extLst>
                <a:ext uri="{FF2B5EF4-FFF2-40B4-BE49-F238E27FC236}">
                  <a16:creationId xmlns:a16="http://schemas.microsoft.com/office/drawing/2014/main" id="{458FDC86-74ED-834C-856D-18EC86875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02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r[a .. m-1]</a:t>
              </a:r>
            </a:p>
          </p:txBody>
        </p:sp>
      </p:grpSp>
      <p:grpSp>
        <p:nvGrpSpPr>
          <p:cNvPr id="54322" name="Group 50">
            <a:extLst>
              <a:ext uri="{FF2B5EF4-FFF2-40B4-BE49-F238E27FC236}">
                <a16:creationId xmlns:a16="http://schemas.microsoft.com/office/drawing/2014/main" id="{3BE74BED-9748-174E-A1DE-884A204FB95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625600"/>
            <a:ext cx="2590800" cy="366713"/>
            <a:chOff x="2880" y="1024"/>
            <a:chExt cx="1632" cy="231"/>
          </a:xfrm>
        </p:grpSpPr>
        <p:sp>
          <p:nvSpPr>
            <p:cNvPr id="42011" name="Rectangle 51">
              <a:extLst>
                <a:ext uri="{FF2B5EF4-FFF2-40B4-BE49-F238E27FC236}">
                  <a16:creationId xmlns:a16="http://schemas.microsoft.com/office/drawing/2014/main" id="{5D5E5D69-C1D7-8E46-9F53-14E737959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56"/>
              <a:ext cx="1632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2" name="Text Box 52">
              <a:extLst>
                <a:ext uri="{FF2B5EF4-FFF2-40B4-BE49-F238E27FC236}">
                  <a16:creationId xmlns:a16="http://schemas.microsoft.com/office/drawing/2014/main" id="{64CA8D10-E689-2948-83D7-7ADFA7BC5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024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r[m .. b]</a:t>
              </a:r>
            </a:p>
          </p:txBody>
        </p:sp>
      </p:grpSp>
      <p:sp>
        <p:nvSpPr>
          <p:cNvPr id="54325" name="Oval 53">
            <a:extLst>
              <a:ext uri="{FF2B5EF4-FFF2-40B4-BE49-F238E27FC236}">
                <a16:creationId xmlns:a16="http://schemas.microsoft.com/office/drawing/2014/main" id="{4ED1B310-C425-4D45-9390-1725D3B7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736600"/>
            <a:ext cx="4572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E6147-0F0E-9849-8545-3B71FF09F034}"/>
              </a:ext>
            </a:extLst>
          </p:cNvPr>
          <p:cNvSpPr txBox="1"/>
          <p:nvPr/>
        </p:nvSpPr>
        <p:spPr>
          <a:xfrm rot="934235">
            <a:off x="6464300" y="5564188"/>
            <a:ext cx="25447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INVARIANT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blijft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behouden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!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0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0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0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 animBg="1"/>
      <p:bldP spid="5432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C8B89B7D-1C52-0A4D-AFFA-4FC287EF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308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8B62F8-C632-4441-9C76-7E0EB166A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665" y="573268"/>
            <a:ext cx="8162925" cy="782782"/>
          </a:xfrm>
        </p:spPr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9C80976-36EE-9D4F-B4EC-F000332F0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7589" y="1870869"/>
            <a:ext cx="9239590" cy="4191000"/>
          </a:xfrm>
        </p:spPr>
        <p:txBody>
          <a:bodyPr/>
          <a:lstStyle/>
          <a:p>
            <a:pPr lvl="1" eaLnBrk="1" hangingPunct="1"/>
            <a:r>
              <a:rPr lang="nl-NL" altLang="en-US" dirty="0">
                <a:ea typeface="ＭＳ Ｐゴシック" panose="020B0600070205080204" pitchFamily="34" charset="-128"/>
              </a:rPr>
              <a:t>Eindigheid?</a:t>
            </a: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4.1: specificatie van de variant</a:t>
            </a:r>
          </a:p>
          <a:p>
            <a:pPr lvl="3" eaLnBrk="1" hangingPunct="1"/>
            <a:r>
              <a:rPr lang="nl-NL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Variant:	 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b-a</a:t>
            </a:r>
            <a:endParaRPr lang="nl-NL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4.2: bewijs strikte ondergrens van de variant</a:t>
            </a:r>
          </a:p>
          <a:p>
            <a:pPr lvl="3" eaLnBrk="1" hangingPunct="1"/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0 &lt;= (b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a) &lt;= n,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dus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b-a &gt;= -n ??</a:t>
            </a:r>
          </a:p>
          <a:p>
            <a:pPr lvl="3" eaLnBrk="1" hangingPunct="1"/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4.3: bewijs strikt monotone daling bij elke iteratie</a:t>
            </a:r>
          </a:p>
          <a:p>
            <a:pPr lvl="3" eaLnBrk="1" hangingPunct="1"/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4.4: bewijs eindig aantal </a:t>
            </a:r>
            <a:r>
              <a:rPr lang="nl-NL" altLang="en-US" dirty="0" err="1">
                <a:ea typeface="ＭＳ Ｐゴシック" panose="020B0600070205080204" pitchFamily="34" charset="-128"/>
              </a:rPr>
              <a:t>decrementen</a:t>
            </a:r>
            <a:endParaRPr lang="nl-NL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nl-NL" altLang="en-US" dirty="0">
                <a:ea typeface="ＭＳ Ｐゴシック" panose="020B0600070205080204" pitchFamily="34" charset="-128"/>
              </a:rPr>
              <a:t>…</a:t>
            </a:r>
          </a:p>
          <a:p>
            <a:pPr lvl="2" eaLnBrk="1" hangingPunct="1"/>
            <a:endParaRPr lang="nl-NL" altLang="en-US" dirty="0">
              <a:ea typeface="ＭＳ Ｐゴシック" panose="020B0600070205080204" pitchFamily="34" charset="-128"/>
            </a:endParaRPr>
          </a:p>
          <a:p>
            <a:pPr lvl="2" eaLnBrk="1" hangingPunct="1"/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896" name="Rectangle 58">
            <a:extLst>
              <a:ext uri="{FF2B5EF4-FFF2-40B4-BE49-F238E27FC236}">
                <a16:creationId xmlns:a16="http://schemas.microsoft.com/office/drawing/2014/main" id="{F7E685C7-5D8B-B046-B423-AE62E9CF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7" y="48485"/>
            <a:ext cx="2666114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a != b: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m = (a + b) // 2</a:t>
            </a: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a &lt;= m &lt; b</a:t>
            </a:r>
            <a:endParaRPr lang="en-US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x &lt; r[m]: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 = m - 1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 = m 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C8B89B7D-1C52-0A4D-AFFA-4FC287EF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308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8B62F8-C632-4441-9C76-7E0EB166A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9C80976-36EE-9D4F-B4EC-F000332F0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615698" y="2378075"/>
            <a:ext cx="7022595" cy="4191000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nl-NL" altLang="en-US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4.3: Probleem als deellijst nog maar 2 elementen bevat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54808DEC-7DC1-6449-85D2-D999200A6168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5457825"/>
            <a:ext cx="1111250" cy="714375"/>
            <a:chOff x="2132" y="2921"/>
            <a:chExt cx="700" cy="450"/>
          </a:xfrm>
        </p:grpSpPr>
        <p:sp>
          <p:nvSpPr>
            <p:cNvPr id="44089" name="Rectangle 5">
              <a:extLst>
                <a:ext uri="{FF2B5EF4-FFF2-40B4-BE49-F238E27FC236}">
                  <a16:creationId xmlns:a16="http://schemas.microsoft.com/office/drawing/2014/main" id="{A9F0EF48-E159-4B47-84A2-7E85F250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1"/>
              <a:ext cx="96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90" name="Text Box 6">
              <a:extLst>
                <a:ext uri="{FF2B5EF4-FFF2-40B4-BE49-F238E27FC236}">
                  <a16:creationId xmlns:a16="http://schemas.microsoft.com/office/drawing/2014/main" id="{B8F7DD7C-5A11-2242-9E02-F2BF4E6C1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40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r[a .. m-1]</a:t>
              </a:r>
            </a:p>
          </p:txBody>
        </p:sp>
      </p:grp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4288AF7F-0E80-974C-A4CE-5BF716CF8E76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5407025"/>
            <a:ext cx="1016000" cy="366713"/>
            <a:chOff x="2864" y="2889"/>
            <a:chExt cx="640" cy="231"/>
          </a:xfrm>
        </p:grpSpPr>
        <p:sp>
          <p:nvSpPr>
            <p:cNvPr id="44087" name="Rectangle 8">
              <a:extLst>
                <a:ext uri="{FF2B5EF4-FFF2-40B4-BE49-F238E27FC236}">
                  <a16:creationId xmlns:a16="http://schemas.microsoft.com/office/drawing/2014/main" id="{EE58E6E9-8FDA-6143-8AA1-E026720DA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1"/>
              <a:ext cx="624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88" name="Text Box 9">
              <a:extLst>
                <a:ext uri="{FF2B5EF4-FFF2-40B4-BE49-F238E27FC236}">
                  <a16:creationId xmlns:a16="http://schemas.microsoft.com/office/drawing/2014/main" id="{32A15ED3-26E8-F648-BF08-4E15D60D9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2889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r[m .. b]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730FC-0055-724F-BC7E-C52D8ADB9CE0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3962400"/>
            <a:ext cx="7118350" cy="1143000"/>
            <a:chOff x="1473200" y="3962400"/>
            <a:chExt cx="7118350" cy="1143000"/>
          </a:xfrm>
        </p:grpSpPr>
        <p:sp>
          <p:nvSpPr>
            <p:cNvPr id="44041" name="Rectangle 10">
              <a:extLst>
                <a:ext uri="{FF2B5EF4-FFF2-40B4-BE49-F238E27FC236}">
                  <a16:creationId xmlns:a16="http://schemas.microsoft.com/office/drawing/2014/main" id="{23D6194F-7AA1-1648-9DCE-7298D793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95800"/>
              <a:ext cx="1066800" cy="609600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2" name="Text Box 11">
              <a:extLst>
                <a:ext uri="{FF2B5EF4-FFF2-40B4-BE49-F238E27FC236}">
                  <a16:creationId xmlns:a16="http://schemas.microsoft.com/office/drawing/2014/main" id="{AFF9D3A9-23D9-D647-AF54-342DB67EF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39624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043" name="AutoShape 12">
              <a:extLst>
                <a:ext uri="{FF2B5EF4-FFF2-40B4-BE49-F238E27FC236}">
                  <a16:creationId xmlns:a16="http://schemas.microsoft.com/office/drawing/2014/main" id="{53B5C22F-43EE-C34D-9564-EBB807C49F5D}"/>
                </a:ext>
              </a:extLst>
            </p:cNvPr>
            <p:cNvCxnSpPr>
              <a:cxnSpLocks noChangeShapeType="1"/>
              <a:stCxn id="44042" idx="2"/>
              <a:endCxn id="44074" idx="0"/>
            </p:cNvCxnSpPr>
            <p:nvPr/>
          </p:nvCxnSpPr>
          <p:spPr bwMode="auto">
            <a:xfrm>
              <a:off x="5292725" y="4298950"/>
              <a:ext cx="11113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4" name="Text Box 14">
              <a:extLst>
                <a:ext uri="{FF2B5EF4-FFF2-40B4-BE49-F238E27FC236}">
                  <a16:creationId xmlns:a16="http://schemas.microsoft.com/office/drawing/2014/main" id="{B0EC25FD-C4FC-F448-8AA9-3C033A389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275" y="3962400"/>
              <a:ext cx="274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4045" name="AutoShape 15">
              <a:extLst>
                <a:ext uri="{FF2B5EF4-FFF2-40B4-BE49-F238E27FC236}">
                  <a16:creationId xmlns:a16="http://schemas.microsoft.com/office/drawing/2014/main" id="{03116861-485C-4543-8BCD-37BF8EB1CA05}"/>
                </a:ext>
              </a:extLst>
            </p:cNvPr>
            <p:cNvCxnSpPr>
              <a:cxnSpLocks noChangeShapeType="1"/>
              <a:stCxn id="44044" idx="2"/>
              <a:endCxn id="56377" idx="1"/>
            </p:cNvCxnSpPr>
            <p:nvPr/>
          </p:nvCxnSpPr>
          <p:spPr bwMode="auto">
            <a:xfrm>
              <a:off x="4497388" y="4298950"/>
              <a:ext cx="115887" cy="306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46" name="Group 16">
              <a:extLst>
                <a:ext uri="{FF2B5EF4-FFF2-40B4-BE49-F238E27FC236}">
                  <a16:creationId xmlns:a16="http://schemas.microsoft.com/office/drawing/2014/main" id="{E7BB3B4A-3058-9A44-A471-762FADF0A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3200" y="4648200"/>
              <a:ext cx="7118350" cy="336550"/>
              <a:chOff x="928" y="1488"/>
              <a:chExt cx="4484" cy="212"/>
            </a:xfrm>
          </p:grpSpPr>
          <p:grpSp>
            <p:nvGrpSpPr>
              <p:cNvPr id="44049" name="Group 17">
                <a:extLst>
                  <a:ext uri="{FF2B5EF4-FFF2-40B4-BE49-F238E27FC236}">
                    <a16:creationId xmlns:a16="http://schemas.microsoft.com/office/drawing/2014/main" id="{4796308E-1546-F248-8E59-B8E533B914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88"/>
                <a:ext cx="336" cy="212"/>
                <a:chOff x="3704" y="2976"/>
                <a:chExt cx="336" cy="212"/>
              </a:xfrm>
            </p:grpSpPr>
            <p:sp>
              <p:nvSpPr>
                <p:cNvPr id="44085" name="Rectangle 18">
                  <a:extLst>
                    <a:ext uri="{FF2B5EF4-FFF2-40B4-BE49-F238E27FC236}">
                      <a16:creationId xmlns:a16="http://schemas.microsoft.com/office/drawing/2014/main" id="{01D198D7-480E-3E49-9EE7-57273C934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86" name="Text Box 19">
                  <a:extLst>
                    <a:ext uri="{FF2B5EF4-FFF2-40B4-BE49-F238E27FC236}">
                      <a16:creationId xmlns:a16="http://schemas.microsoft.com/office/drawing/2014/main" id="{4045E737-DA4F-2F4A-8E30-A0610EF48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12</a:t>
                  </a:r>
                </a:p>
              </p:txBody>
            </p:sp>
          </p:grpSp>
          <p:grpSp>
            <p:nvGrpSpPr>
              <p:cNvPr id="44050" name="Group 20">
                <a:extLst>
                  <a:ext uri="{FF2B5EF4-FFF2-40B4-BE49-F238E27FC236}">
                    <a16:creationId xmlns:a16="http://schemas.microsoft.com/office/drawing/2014/main" id="{91D77656-82E6-6342-8CA1-791963D10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88"/>
                <a:ext cx="336" cy="212"/>
                <a:chOff x="3704" y="2976"/>
                <a:chExt cx="336" cy="212"/>
              </a:xfrm>
            </p:grpSpPr>
            <p:sp>
              <p:nvSpPr>
                <p:cNvPr id="44083" name="Rectangle 21">
                  <a:extLst>
                    <a:ext uri="{FF2B5EF4-FFF2-40B4-BE49-F238E27FC236}">
                      <a16:creationId xmlns:a16="http://schemas.microsoft.com/office/drawing/2014/main" id="{A549C34B-AA75-7B4E-B848-F780887C6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84" name="Text Box 22">
                  <a:extLst>
                    <a:ext uri="{FF2B5EF4-FFF2-40B4-BE49-F238E27FC236}">
                      <a16:creationId xmlns:a16="http://schemas.microsoft.com/office/drawing/2014/main" id="{ACB4BD09-47F5-4A40-B921-B3942FE715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13</a:t>
                  </a:r>
                </a:p>
              </p:txBody>
            </p:sp>
          </p:grpSp>
          <p:grpSp>
            <p:nvGrpSpPr>
              <p:cNvPr id="44051" name="Group 23">
                <a:extLst>
                  <a:ext uri="{FF2B5EF4-FFF2-40B4-BE49-F238E27FC236}">
                    <a16:creationId xmlns:a16="http://schemas.microsoft.com/office/drawing/2014/main" id="{87150420-1FE3-F04C-8065-3DAF293EF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488"/>
                <a:ext cx="336" cy="212"/>
                <a:chOff x="3704" y="2976"/>
                <a:chExt cx="336" cy="212"/>
              </a:xfrm>
            </p:grpSpPr>
            <p:sp>
              <p:nvSpPr>
                <p:cNvPr id="44081" name="Rectangle 24">
                  <a:extLst>
                    <a:ext uri="{FF2B5EF4-FFF2-40B4-BE49-F238E27FC236}">
                      <a16:creationId xmlns:a16="http://schemas.microsoft.com/office/drawing/2014/main" id="{4BCD7265-82F0-9B4B-B9D0-D069224F9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82" name="Text Box 25">
                  <a:extLst>
                    <a:ext uri="{FF2B5EF4-FFF2-40B4-BE49-F238E27FC236}">
                      <a16:creationId xmlns:a16="http://schemas.microsoft.com/office/drawing/2014/main" id="{304B3EC0-E64A-8548-BF62-B33149620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</p:grpSp>
          <p:grpSp>
            <p:nvGrpSpPr>
              <p:cNvPr id="44052" name="Group 26">
                <a:extLst>
                  <a:ext uri="{FF2B5EF4-FFF2-40B4-BE49-F238E27FC236}">
                    <a16:creationId xmlns:a16="http://schemas.microsoft.com/office/drawing/2014/main" id="{3913C95A-9CA0-1F4F-A8D5-68F93611A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488"/>
                <a:ext cx="336" cy="212"/>
                <a:chOff x="3704" y="2976"/>
                <a:chExt cx="336" cy="212"/>
              </a:xfrm>
            </p:grpSpPr>
            <p:sp>
              <p:nvSpPr>
                <p:cNvPr id="44079" name="Rectangle 27">
                  <a:extLst>
                    <a:ext uri="{FF2B5EF4-FFF2-40B4-BE49-F238E27FC236}">
                      <a16:creationId xmlns:a16="http://schemas.microsoft.com/office/drawing/2014/main" id="{31602C25-7CA5-8F40-9ECC-EAA7D300B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80" name="Text Box 28">
                  <a:extLst>
                    <a:ext uri="{FF2B5EF4-FFF2-40B4-BE49-F238E27FC236}">
                      <a16:creationId xmlns:a16="http://schemas.microsoft.com/office/drawing/2014/main" id="{6C3D43F3-3A0E-3941-ABF3-1E9010151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18</a:t>
                  </a:r>
                </a:p>
              </p:txBody>
            </p:sp>
          </p:grpSp>
          <p:grpSp>
            <p:nvGrpSpPr>
              <p:cNvPr id="44053" name="Group 29">
                <a:extLst>
                  <a:ext uri="{FF2B5EF4-FFF2-40B4-BE49-F238E27FC236}">
                    <a16:creationId xmlns:a16="http://schemas.microsoft.com/office/drawing/2014/main" id="{EAD2D8D7-F372-3447-867E-A157893022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488"/>
                <a:ext cx="336" cy="212"/>
                <a:chOff x="3704" y="2976"/>
                <a:chExt cx="336" cy="212"/>
              </a:xfrm>
            </p:grpSpPr>
            <p:sp>
              <p:nvSpPr>
                <p:cNvPr id="44077" name="Rectangle 30">
                  <a:extLst>
                    <a:ext uri="{FF2B5EF4-FFF2-40B4-BE49-F238E27FC236}">
                      <a16:creationId xmlns:a16="http://schemas.microsoft.com/office/drawing/2014/main" id="{D74F64F7-0430-7F46-A4E1-5CAFA1057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8" name="Text Box 31">
                  <a:extLst>
                    <a:ext uri="{FF2B5EF4-FFF2-40B4-BE49-F238E27FC236}">
                      <a16:creationId xmlns:a16="http://schemas.microsoft.com/office/drawing/2014/main" id="{9902B186-A6BD-2244-90C9-57D1412CE4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19</a:t>
                  </a:r>
                </a:p>
              </p:txBody>
            </p:sp>
          </p:grpSp>
          <p:grpSp>
            <p:nvGrpSpPr>
              <p:cNvPr id="44054" name="Group 32">
                <a:extLst>
                  <a:ext uri="{FF2B5EF4-FFF2-40B4-BE49-F238E27FC236}">
                    <a16:creationId xmlns:a16="http://schemas.microsoft.com/office/drawing/2014/main" id="{EE9B4320-6D30-184F-A77E-2F8DA9B3D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88"/>
                <a:ext cx="336" cy="212"/>
                <a:chOff x="3704" y="2976"/>
                <a:chExt cx="336" cy="212"/>
              </a:xfrm>
            </p:grpSpPr>
            <p:sp>
              <p:nvSpPr>
                <p:cNvPr id="44075" name="Rectangle 33">
                  <a:extLst>
                    <a:ext uri="{FF2B5EF4-FFF2-40B4-BE49-F238E27FC236}">
                      <a16:creationId xmlns:a16="http://schemas.microsoft.com/office/drawing/2014/main" id="{7185B9D3-FB46-E643-85DE-8384BB6E1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6" name="Text Box 34">
                  <a:extLst>
                    <a:ext uri="{FF2B5EF4-FFF2-40B4-BE49-F238E27FC236}">
                      <a16:creationId xmlns:a16="http://schemas.microsoft.com/office/drawing/2014/main" id="{2266B470-942E-D149-B225-9360F89A28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21</a:t>
                  </a:r>
                </a:p>
              </p:txBody>
            </p:sp>
          </p:grpSp>
          <p:grpSp>
            <p:nvGrpSpPr>
              <p:cNvPr id="44055" name="Group 35">
                <a:extLst>
                  <a:ext uri="{FF2B5EF4-FFF2-40B4-BE49-F238E27FC236}">
                    <a16:creationId xmlns:a16="http://schemas.microsoft.com/office/drawing/2014/main" id="{30554CD6-28B5-7945-B47C-FAD3A6115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488"/>
                <a:ext cx="336" cy="212"/>
                <a:chOff x="3704" y="2976"/>
                <a:chExt cx="336" cy="212"/>
              </a:xfrm>
            </p:grpSpPr>
            <p:sp>
              <p:nvSpPr>
                <p:cNvPr id="44073" name="Rectangle 36">
                  <a:extLst>
                    <a:ext uri="{FF2B5EF4-FFF2-40B4-BE49-F238E27FC236}">
                      <a16:creationId xmlns:a16="http://schemas.microsoft.com/office/drawing/2014/main" id="{B7B52262-1AF4-4846-ABBE-2C4BF95DC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4" name="Text Box 37">
                  <a:extLst>
                    <a:ext uri="{FF2B5EF4-FFF2-40B4-BE49-F238E27FC236}">
                      <a16:creationId xmlns:a16="http://schemas.microsoft.com/office/drawing/2014/main" id="{81FC688A-CD41-9F46-B69C-0F82A840DB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44056" name="Group 38">
                <a:extLst>
                  <a:ext uri="{FF2B5EF4-FFF2-40B4-BE49-F238E27FC236}">
                    <a16:creationId xmlns:a16="http://schemas.microsoft.com/office/drawing/2014/main" id="{08235288-BCC1-F54C-A26F-79669CC5C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88"/>
                <a:ext cx="336" cy="212"/>
                <a:chOff x="3704" y="2976"/>
                <a:chExt cx="336" cy="212"/>
              </a:xfrm>
            </p:grpSpPr>
            <p:sp>
              <p:nvSpPr>
                <p:cNvPr id="44071" name="Rectangle 39">
                  <a:extLst>
                    <a:ext uri="{FF2B5EF4-FFF2-40B4-BE49-F238E27FC236}">
                      <a16:creationId xmlns:a16="http://schemas.microsoft.com/office/drawing/2014/main" id="{3C0E9CEF-F939-5247-B3B8-F18793274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2" name="Text Box 40">
                  <a:extLst>
                    <a:ext uri="{FF2B5EF4-FFF2-40B4-BE49-F238E27FC236}">
                      <a16:creationId xmlns:a16="http://schemas.microsoft.com/office/drawing/2014/main" id="{897C9B81-8FD4-0644-B914-8398D58B80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44057" name="Group 41">
                <a:extLst>
                  <a:ext uri="{FF2B5EF4-FFF2-40B4-BE49-F238E27FC236}">
                    <a16:creationId xmlns:a16="http://schemas.microsoft.com/office/drawing/2014/main" id="{D033BB0C-7378-2A45-A08A-5E511DE3A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488"/>
                <a:ext cx="336" cy="212"/>
                <a:chOff x="3704" y="2976"/>
                <a:chExt cx="336" cy="212"/>
              </a:xfrm>
            </p:grpSpPr>
            <p:sp>
              <p:nvSpPr>
                <p:cNvPr id="44069" name="Rectangle 42">
                  <a:extLst>
                    <a:ext uri="{FF2B5EF4-FFF2-40B4-BE49-F238E27FC236}">
                      <a16:creationId xmlns:a16="http://schemas.microsoft.com/office/drawing/2014/main" id="{BD34DCD1-1E5D-6546-A66F-C607F3B62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0" name="Text Box 43">
                  <a:extLst>
                    <a:ext uri="{FF2B5EF4-FFF2-40B4-BE49-F238E27FC236}">
                      <a16:creationId xmlns:a16="http://schemas.microsoft.com/office/drawing/2014/main" id="{71F41588-68ED-184B-BFD6-6B82BD1F6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44058" name="Group 44">
                <a:extLst>
                  <a:ext uri="{FF2B5EF4-FFF2-40B4-BE49-F238E27FC236}">
                    <a16:creationId xmlns:a16="http://schemas.microsoft.com/office/drawing/2014/main" id="{6CF0DB7A-4FE1-8245-B87E-BD570434FE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488"/>
                <a:ext cx="336" cy="212"/>
                <a:chOff x="3704" y="2976"/>
                <a:chExt cx="336" cy="212"/>
              </a:xfrm>
            </p:grpSpPr>
            <p:sp>
              <p:nvSpPr>
                <p:cNvPr id="44067" name="Rectangle 45">
                  <a:extLst>
                    <a:ext uri="{FF2B5EF4-FFF2-40B4-BE49-F238E27FC236}">
                      <a16:creationId xmlns:a16="http://schemas.microsoft.com/office/drawing/2014/main" id="{EB368B45-84E1-EE47-8FC6-F320B5FA7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68" name="Text Box 46">
                  <a:extLst>
                    <a:ext uri="{FF2B5EF4-FFF2-40B4-BE49-F238E27FC236}">
                      <a16:creationId xmlns:a16="http://schemas.microsoft.com/office/drawing/2014/main" id="{1A4C6597-BA16-3848-BC35-5150EBA8E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36</a:t>
                  </a:r>
                </a:p>
              </p:txBody>
            </p:sp>
          </p:grpSp>
          <p:grpSp>
            <p:nvGrpSpPr>
              <p:cNvPr id="44059" name="Group 47">
                <a:extLst>
                  <a:ext uri="{FF2B5EF4-FFF2-40B4-BE49-F238E27FC236}">
                    <a16:creationId xmlns:a16="http://schemas.microsoft.com/office/drawing/2014/main" id="{DC18B61A-022B-6845-9F86-140A89058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488"/>
                <a:ext cx="336" cy="212"/>
                <a:chOff x="3704" y="2976"/>
                <a:chExt cx="336" cy="212"/>
              </a:xfrm>
            </p:grpSpPr>
            <p:sp>
              <p:nvSpPr>
                <p:cNvPr id="44065" name="Rectangle 48">
                  <a:extLst>
                    <a:ext uri="{FF2B5EF4-FFF2-40B4-BE49-F238E27FC236}">
                      <a16:creationId xmlns:a16="http://schemas.microsoft.com/office/drawing/2014/main" id="{60EB9E59-4B28-6746-AF8A-19E2BBE22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66" name="Text Box 49">
                  <a:extLst>
                    <a:ext uri="{FF2B5EF4-FFF2-40B4-BE49-F238E27FC236}">
                      <a16:creationId xmlns:a16="http://schemas.microsoft.com/office/drawing/2014/main" id="{FED6D1E0-5FCC-FD4B-B676-271B1ADA8A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44060" name="Group 50">
                <a:extLst>
                  <a:ext uri="{FF2B5EF4-FFF2-40B4-BE49-F238E27FC236}">
                    <a16:creationId xmlns:a16="http://schemas.microsoft.com/office/drawing/2014/main" id="{8239717C-8D9D-3A43-A646-BE7FDA5AA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1488"/>
                <a:ext cx="336" cy="212"/>
                <a:chOff x="3704" y="2976"/>
                <a:chExt cx="336" cy="212"/>
              </a:xfrm>
            </p:grpSpPr>
            <p:sp>
              <p:nvSpPr>
                <p:cNvPr id="44063" name="Rectangle 51">
                  <a:extLst>
                    <a:ext uri="{FF2B5EF4-FFF2-40B4-BE49-F238E27FC236}">
                      <a16:creationId xmlns:a16="http://schemas.microsoft.com/office/drawing/2014/main" id="{A174AE97-AE29-4646-AC25-8EE0CE249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64" name="Text Box 52">
                  <a:extLst>
                    <a:ext uri="{FF2B5EF4-FFF2-40B4-BE49-F238E27FC236}">
                      <a16:creationId xmlns:a16="http://schemas.microsoft.com/office/drawing/2014/main" id="{A7B86821-A46C-3C43-87D2-CE4BEFF054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56</a:t>
                  </a:r>
                </a:p>
              </p:txBody>
            </p:sp>
          </p:grpSp>
          <p:sp>
            <p:nvSpPr>
              <p:cNvPr id="44061" name="Text Box 53">
                <a:extLst>
                  <a:ext uri="{FF2B5EF4-FFF2-40B4-BE49-F238E27FC236}">
                    <a16:creationId xmlns:a16="http://schemas.microsoft.com/office/drawing/2014/main" id="{3E965DF3-3CC4-2C41-958E-FF3B9721E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8" y="14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2" name="Text Box 54">
                <a:extLst>
                  <a:ext uri="{FF2B5EF4-FFF2-40B4-BE49-F238E27FC236}">
                    <a16:creationId xmlns:a16="http://schemas.microsoft.com/office/drawing/2014/main" id="{22ACF0DC-15B1-E746-B440-AF8163686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6" y="14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4047" name="Text Box 55">
              <a:extLst>
                <a:ext uri="{FF2B5EF4-FFF2-40B4-BE49-F238E27FC236}">
                  <a16:creationId xmlns:a16="http://schemas.microsoft.com/office/drawing/2014/main" id="{1F0C548D-0AC8-C640-A98F-A5C93D05F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888" y="3962400"/>
              <a:ext cx="3429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m</a:t>
              </a:r>
            </a:p>
          </p:txBody>
        </p:sp>
        <p:cxnSp>
          <p:nvCxnSpPr>
            <p:cNvPr id="44048" name="AutoShape 56">
              <a:extLst>
                <a:ext uri="{FF2B5EF4-FFF2-40B4-BE49-F238E27FC236}">
                  <a16:creationId xmlns:a16="http://schemas.microsoft.com/office/drawing/2014/main" id="{4F75A8F5-0893-164B-98FA-5D56B5F84900}"/>
                </a:ext>
              </a:extLst>
            </p:cNvPr>
            <p:cNvCxnSpPr>
              <a:cxnSpLocks noChangeShapeType="1"/>
              <a:stCxn id="44047" idx="2"/>
              <a:endCxn id="44076" idx="0"/>
            </p:cNvCxnSpPr>
            <p:nvPr/>
          </p:nvCxnSpPr>
          <p:spPr bwMode="auto">
            <a:xfrm flipH="1">
              <a:off x="4770438" y="4298950"/>
              <a:ext cx="88900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77" name="Oval 57">
            <a:extLst>
              <a:ext uri="{FF2B5EF4-FFF2-40B4-BE49-F238E27FC236}">
                <a16:creationId xmlns:a16="http://schemas.microsoft.com/office/drawing/2014/main" id="{DC94F467-EDBF-7441-B9C9-21AFEA00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4546600"/>
            <a:ext cx="4572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2896" name="Rectangle 58">
            <a:extLst>
              <a:ext uri="{FF2B5EF4-FFF2-40B4-BE49-F238E27FC236}">
                <a16:creationId xmlns:a16="http://schemas.microsoft.com/office/drawing/2014/main" id="{F7E685C7-5D8B-B046-B423-AE62E9CF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431" y="192881"/>
            <a:ext cx="2678113" cy="2862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a != b :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m = (a + b) // 2</a:t>
            </a: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a &lt;= m &lt; b</a:t>
            </a:r>
            <a:endParaRPr lang="en-US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x &lt; r[m] :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 = m - 1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 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 = m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748885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07274C-3BD6-1447-B30A-C36C79B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E999D4B-9E08-B944-AAD1-CC7ABEDDC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6F91166-2FFF-554C-A7AE-DA45314FD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Poging 2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Formulering van invariant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Beschrijft de deellijst waarin nog gezocht moet worden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en geeft aan dat deze deellijst steeds minstens één element bevat</a:t>
            </a:r>
            <a:endParaRPr lang="nl-NL" altLang="en-US" sz="28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Bewijs van eindigheid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Aantonen dat elke iteratiestap de deellijst kleiner maakt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Invariant legt ondergrens voor lengte vast</a:t>
            </a:r>
          </a:p>
          <a:p>
            <a:pPr lvl="3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Eindigheid volgt hieruit!</a:t>
            </a:r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A2258C0F-1371-6144-B2A8-366426D3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759075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52628285-0888-FA49-9AA9-BC8B2D7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6263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5CBCB97-645C-7448-BCA7-28275B08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736600"/>
            <a:ext cx="16002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3D1DD55-AB8E-CD43-AE47-924456AC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28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48132" name="AutoShape 4">
            <a:extLst>
              <a:ext uri="{FF2B5EF4-FFF2-40B4-BE49-F238E27FC236}">
                <a16:creationId xmlns:a16="http://schemas.microsoft.com/office/drawing/2014/main" id="{A5F5E4CF-2327-B849-A432-0768B294A6AC}"/>
              </a:ext>
            </a:extLst>
          </p:cNvPr>
          <p:cNvCxnSpPr>
            <a:cxnSpLocks noChangeShapeType="1"/>
            <a:stCxn id="48131" idx="2"/>
            <a:endCxn id="48166" idx="0"/>
          </p:cNvCxnSpPr>
          <p:nvPr/>
        </p:nvCxnSpPr>
        <p:spPr bwMode="auto">
          <a:xfrm>
            <a:off x="4378325" y="565150"/>
            <a:ext cx="11113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Text Box 5">
            <a:extLst>
              <a:ext uri="{FF2B5EF4-FFF2-40B4-BE49-F238E27FC236}">
                <a16:creationId xmlns:a16="http://schemas.microsoft.com/office/drawing/2014/main" id="{86BC1205-F4CB-2644-AFD8-9AD9435C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716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r[a .. b]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4451263-7CE7-1040-82D2-BC7F0864E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28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48135" name="AutoShape 7">
            <a:extLst>
              <a:ext uri="{FF2B5EF4-FFF2-40B4-BE49-F238E27FC236}">
                <a16:creationId xmlns:a16="http://schemas.microsoft.com/office/drawing/2014/main" id="{B6693FE7-AFC4-E642-B06B-2C06F4F1806C}"/>
              </a:ext>
            </a:extLst>
          </p:cNvPr>
          <p:cNvCxnSpPr>
            <a:cxnSpLocks noChangeShapeType="1"/>
            <a:stCxn id="48134" idx="2"/>
            <a:endCxn id="48170" idx="0"/>
          </p:cNvCxnSpPr>
          <p:nvPr/>
        </p:nvCxnSpPr>
        <p:spPr bwMode="auto">
          <a:xfrm>
            <a:off x="3313113" y="565150"/>
            <a:ext cx="952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36" name="Group 8">
            <a:extLst>
              <a:ext uri="{FF2B5EF4-FFF2-40B4-BE49-F238E27FC236}">
                <a16:creationId xmlns:a16="http://schemas.microsoft.com/office/drawing/2014/main" id="{0E5A79E4-2440-E447-A2D3-07AFA0A7627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876300"/>
            <a:ext cx="6934200" cy="336550"/>
            <a:chOff x="1152" y="904"/>
            <a:chExt cx="4368" cy="212"/>
          </a:xfrm>
        </p:grpSpPr>
        <p:grpSp>
          <p:nvGrpSpPr>
            <p:cNvPr id="48138" name="Group 9">
              <a:extLst>
                <a:ext uri="{FF2B5EF4-FFF2-40B4-BE49-F238E27FC236}">
                  <a16:creationId xmlns:a16="http://schemas.microsoft.com/office/drawing/2014/main" id="{E0525156-C7C5-C24A-828D-89FE27E3E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48175" name="Rectangle 10">
                <a:extLst>
                  <a:ext uri="{FF2B5EF4-FFF2-40B4-BE49-F238E27FC236}">
                    <a16:creationId xmlns:a16="http://schemas.microsoft.com/office/drawing/2014/main" id="{7627DA02-F1B5-0540-8E4D-284D56730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6" name="Text Box 11">
                <a:extLst>
                  <a:ext uri="{FF2B5EF4-FFF2-40B4-BE49-F238E27FC236}">
                    <a16:creationId xmlns:a16="http://schemas.microsoft.com/office/drawing/2014/main" id="{D564C713-FFE7-DF42-BEB9-83244D0AE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8139" name="Group 12">
              <a:extLst>
                <a:ext uri="{FF2B5EF4-FFF2-40B4-BE49-F238E27FC236}">
                  <a16:creationId xmlns:a16="http://schemas.microsoft.com/office/drawing/2014/main" id="{31EDA353-5EDE-0148-8C7E-08797BA15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48173" name="Rectangle 13">
                <a:extLst>
                  <a:ext uri="{FF2B5EF4-FFF2-40B4-BE49-F238E27FC236}">
                    <a16:creationId xmlns:a16="http://schemas.microsoft.com/office/drawing/2014/main" id="{A3FFADB1-6670-2145-88CF-759A57D76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4" name="Text Box 14">
                <a:extLst>
                  <a:ext uri="{FF2B5EF4-FFF2-40B4-BE49-F238E27FC236}">
                    <a16:creationId xmlns:a16="http://schemas.microsoft.com/office/drawing/2014/main" id="{FB140EED-0BDB-FC4F-AA23-4A5225943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8140" name="Group 15">
              <a:extLst>
                <a:ext uri="{FF2B5EF4-FFF2-40B4-BE49-F238E27FC236}">
                  <a16:creationId xmlns:a16="http://schemas.microsoft.com/office/drawing/2014/main" id="{A2084F59-2CC0-0D4F-A2BE-6D110933C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48171" name="Rectangle 16">
                <a:extLst>
                  <a:ext uri="{FF2B5EF4-FFF2-40B4-BE49-F238E27FC236}">
                    <a16:creationId xmlns:a16="http://schemas.microsoft.com/office/drawing/2014/main" id="{C98BE4F4-BB15-7841-9A83-20B00A273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2" name="Text Box 17">
                <a:extLst>
                  <a:ext uri="{FF2B5EF4-FFF2-40B4-BE49-F238E27FC236}">
                    <a16:creationId xmlns:a16="http://schemas.microsoft.com/office/drawing/2014/main" id="{B4B1FE03-D494-E54C-9825-6345911C6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48141" name="Group 18">
              <a:extLst>
                <a:ext uri="{FF2B5EF4-FFF2-40B4-BE49-F238E27FC236}">
                  <a16:creationId xmlns:a16="http://schemas.microsoft.com/office/drawing/2014/main" id="{C5CD81C3-5CB2-E940-950B-C9FBFEF92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48169" name="Rectangle 19">
                <a:extLst>
                  <a:ext uri="{FF2B5EF4-FFF2-40B4-BE49-F238E27FC236}">
                    <a16:creationId xmlns:a16="http://schemas.microsoft.com/office/drawing/2014/main" id="{49F98CA4-E6AC-6545-9E30-3B6E3B62C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0" name="Text Box 20">
                <a:extLst>
                  <a:ext uri="{FF2B5EF4-FFF2-40B4-BE49-F238E27FC236}">
                    <a16:creationId xmlns:a16="http://schemas.microsoft.com/office/drawing/2014/main" id="{FB597BF6-B2EC-BF44-84A1-49AED908F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48142" name="Group 21">
              <a:extLst>
                <a:ext uri="{FF2B5EF4-FFF2-40B4-BE49-F238E27FC236}">
                  <a16:creationId xmlns:a16="http://schemas.microsoft.com/office/drawing/2014/main" id="{CE7E883F-9B3A-BB42-B96D-E2832EDD1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48167" name="Rectangle 22">
                <a:extLst>
                  <a:ext uri="{FF2B5EF4-FFF2-40B4-BE49-F238E27FC236}">
                    <a16:creationId xmlns:a16="http://schemas.microsoft.com/office/drawing/2014/main" id="{C32461E2-61D9-B846-B350-25C6BB634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8" name="Text Box 23">
                <a:extLst>
                  <a:ext uri="{FF2B5EF4-FFF2-40B4-BE49-F238E27FC236}">
                    <a16:creationId xmlns:a16="http://schemas.microsoft.com/office/drawing/2014/main" id="{0C581DEF-AA33-0D4C-AB72-EB2B4633B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48143" name="Group 24">
              <a:extLst>
                <a:ext uri="{FF2B5EF4-FFF2-40B4-BE49-F238E27FC236}">
                  <a16:creationId xmlns:a16="http://schemas.microsoft.com/office/drawing/2014/main" id="{087191A4-49E5-4040-ABDE-24D5C9E09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48165" name="Rectangle 25">
                <a:extLst>
                  <a:ext uri="{FF2B5EF4-FFF2-40B4-BE49-F238E27FC236}">
                    <a16:creationId xmlns:a16="http://schemas.microsoft.com/office/drawing/2014/main" id="{E8DED1A0-542B-6746-AB8E-92C8E427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6" name="Text Box 26">
                <a:extLst>
                  <a:ext uri="{FF2B5EF4-FFF2-40B4-BE49-F238E27FC236}">
                    <a16:creationId xmlns:a16="http://schemas.microsoft.com/office/drawing/2014/main" id="{8987E3DF-3BC9-BC49-8309-40E958755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48144" name="Group 27">
              <a:extLst>
                <a:ext uri="{FF2B5EF4-FFF2-40B4-BE49-F238E27FC236}">
                  <a16:creationId xmlns:a16="http://schemas.microsoft.com/office/drawing/2014/main" id="{0571021D-B82D-6C42-ABA5-545C0A817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48163" name="Rectangle 28">
                <a:extLst>
                  <a:ext uri="{FF2B5EF4-FFF2-40B4-BE49-F238E27FC236}">
                    <a16:creationId xmlns:a16="http://schemas.microsoft.com/office/drawing/2014/main" id="{3B509DB9-0889-FF4B-B7CF-7F2D8EDA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4" name="Text Box 29">
                <a:extLst>
                  <a:ext uri="{FF2B5EF4-FFF2-40B4-BE49-F238E27FC236}">
                    <a16:creationId xmlns:a16="http://schemas.microsoft.com/office/drawing/2014/main" id="{0713D270-30A0-854A-85E2-E45B1B813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48145" name="Group 30">
              <a:extLst>
                <a:ext uri="{FF2B5EF4-FFF2-40B4-BE49-F238E27FC236}">
                  <a16:creationId xmlns:a16="http://schemas.microsoft.com/office/drawing/2014/main" id="{D3E23EEE-8EF5-334A-893F-7FD362BF5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48161" name="Rectangle 31">
                <a:extLst>
                  <a:ext uri="{FF2B5EF4-FFF2-40B4-BE49-F238E27FC236}">
                    <a16:creationId xmlns:a16="http://schemas.microsoft.com/office/drawing/2014/main" id="{C23CA1C3-B57B-2A43-AF11-D93834204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2" name="Text Box 32">
                <a:extLst>
                  <a:ext uri="{FF2B5EF4-FFF2-40B4-BE49-F238E27FC236}">
                    <a16:creationId xmlns:a16="http://schemas.microsoft.com/office/drawing/2014/main" id="{A1C5FFA1-9B72-0949-AE55-BFDF7A190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48146" name="Group 33">
              <a:extLst>
                <a:ext uri="{FF2B5EF4-FFF2-40B4-BE49-F238E27FC236}">
                  <a16:creationId xmlns:a16="http://schemas.microsoft.com/office/drawing/2014/main" id="{6B9FF703-1361-794B-8D46-235E6F536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48159" name="Rectangle 34">
                <a:extLst>
                  <a:ext uri="{FF2B5EF4-FFF2-40B4-BE49-F238E27FC236}">
                    <a16:creationId xmlns:a16="http://schemas.microsoft.com/office/drawing/2014/main" id="{3DE8B1BC-B20B-6B4E-BE1E-F694C9E6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0" name="Text Box 35">
                <a:extLst>
                  <a:ext uri="{FF2B5EF4-FFF2-40B4-BE49-F238E27FC236}">
                    <a16:creationId xmlns:a16="http://schemas.microsoft.com/office/drawing/2014/main" id="{33CE5E01-1EBE-F847-BBBB-AD8D3BAD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48147" name="Group 36">
              <a:extLst>
                <a:ext uri="{FF2B5EF4-FFF2-40B4-BE49-F238E27FC236}">
                  <a16:creationId xmlns:a16="http://schemas.microsoft.com/office/drawing/2014/main" id="{059B26C3-5637-014A-8E17-886746B6A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48157" name="Rectangle 37">
                <a:extLst>
                  <a:ext uri="{FF2B5EF4-FFF2-40B4-BE49-F238E27FC236}">
                    <a16:creationId xmlns:a16="http://schemas.microsoft.com/office/drawing/2014/main" id="{8EB2390C-E94F-424E-AA73-C39926AEE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8" name="Text Box 38">
                <a:extLst>
                  <a:ext uri="{FF2B5EF4-FFF2-40B4-BE49-F238E27FC236}">
                    <a16:creationId xmlns:a16="http://schemas.microsoft.com/office/drawing/2014/main" id="{50F40E73-4651-7341-8EFF-693F4A0AB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48148" name="Group 39">
              <a:extLst>
                <a:ext uri="{FF2B5EF4-FFF2-40B4-BE49-F238E27FC236}">
                  <a16:creationId xmlns:a16="http://schemas.microsoft.com/office/drawing/2014/main" id="{D2869DBD-74B4-EE40-896B-A835651A7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48155" name="Rectangle 40">
                <a:extLst>
                  <a:ext uri="{FF2B5EF4-FFF2-40B4-BE49-F238E27FC236}">
                    <a16:creationId xmlns:a16="http://schemas.microsoft.com/office/drawing/2014/main" id="{066B4035-13D0-D444-9DA6-F3548C73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6" name="Text Box 41">
                <a:extLst>
                  <a:ext uri="{FF2B5EF4-FFF2-40B4-BE49-F238E27FC236}">
                    <a16:creationId xmlns:a16="http://schemas.microsoft.com/office/drawing/2014/main" id="{4E0E44B2-EA10-864C-B828-E1AB92A66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48149" name="Group 42">
              <a:extLst>
                <a:ext uri="{FF2B5EF4-FFF2-40B4-BE49-F238E27FC236}">
                  <a16:creationId xmlns:a16="http://schemas.microsoft.com/office/drawing/2014/main" id="{6A275AC7-5BC9-3444-AE5C-F23B148F9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48153" name="Rectangle 43">
                <a:extLst>
                  <a:ext uri="{FF2B5EF4-FFF2-40B4-BE49-F238E27FC236}">
                    <a16:creationId xmlns:a16="http://schemas.microsoft.com/office/drawing/2014/main" id="{E94CA0A2-8FE4-BF42-8266-5B4A2981B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4" name="Text Box 44">
                <a:extLst>
                  <a:ext uri="{FF2B5EF4-FFF2-40B4-BE49-F238E27FC236}">
                    <a16:creationId xmlns:a16="http://schemas.microsoft.com/office/drawing/2014/main" id="{5B7AA59F-CAC4-924C-9403-F83167996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48150" name="Group 45">
              <a:extLst>
                <a:ext uri="{FF2B5EF4-FFF2-40B4-BE49-F238E27FC236}">
                  <a16:creationId xmlns:a16="http://schemas.microsoft.com/office/drawing/2014/main" id="{E0D46E69-CE86-934C-973E-06022C4E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48151" name="Rectangle 46">
                <a:extLst>
                  <a:ext uri="{FF2B5EF4-FFF2-40B4-BE49-F238E27FC236}">
                    <a16:creationId xmlns:a16="http://schemas.microsoft.com/office/drawing/2014/main" id="{996A8E1A-7DB8-3A48-B27E-E1E0618B7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2" name="Text Box 47">
                <a:extLst>
                  <a:ext uri="{FF2B5EF4-FFF2-40B4-BE49-F238E27FC236}">
                    <a16:creationId xmlns:a16="http://schemas.microsoft.com/office/drawing/2014/main" id="{771A35C7-EF94-B74A-86AF-6B18ACB5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0464" name="Rectangle 48">
            <a:extLst>
              <a:ext uri="{FF2B5EF4-FFF2-40B4-BE49-F238E27FC236}">
                <a16:creationId xmlns:a16="http://schemas.microsoft.com/office/drawing/2014/main" id="{55438DBB-5C4B-EB43-AF41-CAA44FEA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7388225" cy="25860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a != b : 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a &lt; b AND ( x in r[a .. b] XOR x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in r )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# a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verhogen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of b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verlagen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==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gevonden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r[a] == x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C11CC8B6-62F2-CA4F-87C0-53CFD4B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FBF44B9-96C8-134E-AAA8-B0B0B35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</a:pPr>
            <a:r>
              <a:rPr lang="nl-NL" altLang="en-US" sz="2400" dirty="0">
                <a:ea typeface="ＭＳ Ｐゴシック" panose="020B0600070205080204" pitchFamily="34" charset="-128"/>
              </a:rPr>
              <a:t>Zoekalgoritmen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>
                <a:ea typeface="ＭＳ Ｐゴシック" panose="020B0600070205080204" pitchFamily="34" charset="-128"/>
              </a:rPr>
              <a:t>Lineair zoeken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>
                <a:ea typeface="ＭＳ Ｐゴシック" panose="020B0600070205080204" pitchFamily="34" charset="-128"/>
              </a:rPr>
              <a:t>Binair zoeken</a:t>
            </a:r>
          </a:p>
          <a:p>
            <a:endParaRPr lang="nl-NL" altLang="en-US" sz="2400" dirty="0">
              <a:ea typeface="ＭＳ Ｐゴシック" panose="020B0600070205080204" pitchFamily="34" charset="-128"/>
            </a:endParaRPr>
          </a:p>
          <a:p>
            <a:r>
              <a:rPr lang="nl-NL" altLang="en-US" sz="2400" dirty="0">
                <a:ea typeface="ＭＳ Ｐゴシック" panose="020B0600070205080204" pitchFamily="34" charset="-128"/>
              </a:rPr>
              <a:t>Sorteeralgoritmen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>
                <a:ea typeface="ＭＳ Ｐゴシック" panose="020B0600070205080204" pitchFamily="34" charset="-128"/>
              </a:rPr>
              <a:t>Sorteren door selectie (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selection</a:t>
            </a:r>
            <a:r>
              <a:rPr lang="nl-NL" altLang="en-US" i="1" dirty="0">
                <a:ea typeface="ＭＳ Ｐゴシック" panose="020B0600070205080204" pitchFamily="34" charset="-128"/>
              </a:rPr>
              <a:t> 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sort</a:t>
            </a:r>
            <a:r>
              <a:rPr lang="nl-NL" altLang="en-US" dirty="0">
                <a:ea typeface="ＭＳ Ｐゴシック" panose="020B0600070205080204" pitchFamily="34" charset="-128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>
                <a:ea typeface="ＭＳ Ｐゴシック" panose="020B0600070205080204" pitchFamily="34" charset="-128"/>
              </a:rPr>
              <a:t>Sorteren door inlassing (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insertion</a:t>
            </a:r>
            <a:r>
              <a:rPr lang="nl-NL" altLang="en-US" i="1" dirty="0">
                <a:ea typeface="ＭＳ Ｐゴシック" panose="020B0600070205080204" pitchFamily="34" charset="-128"/>
              </a:rPr>
              <a:t> 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sort</a:t>
            </a:r>
            <a:r>
              <a:rPr lang="nl-NL" altLang="en-US" dirty="0">
                <a:ea typeface="ＭＳ Ｐゴシック" panose="020B0600070205080204" pitchFamily="34" charset="-128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>
                <a:ea typeface="ＭＳ Ｐゴシック" panose="020B0600070205080204" pitchFamily="34" charset="-128"/>
              </a:rPr>
              <a:t>Sorteren door samenvoeging (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merge</a:t>
            </a:r>
            <a:r>
              <a:rPr lang="nl-NL" altLang="en-US" i="1" dirty="0">
                <a:ea typeface="ＭＳ Ｐゴシック" panose="020B0600070205080204" pitchFamily="34" charset="-128"/>
              </a:rPr>
              <a:t> </a:t>
            </a:r>
            <a:r>
              <a:rPr lang="nl-NL" altLang="en-US" i="1" dirty="0" err="1">
                <a:ea typeface="ＭＳ Ｐゴシック" panose="020B0600070205080204" pitchFamily="34" charset="-128"/>
              </a:rPr>
              <a:t>sort</a:t>
            </a:r>
            <a:r>
              <a:rPr lang="nl-NL" altLang="en-US" dirty="0">
                <a:ea typeface="ＭＳ Ｐゴシック" panose="020B0600070205080204" pitchFamily="34" charset="-128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pitchFamily="2" charset="0"/>
              <a:buAutoNum type="arabicPeriod"/>
            </a:pPr>
            <a:r>
              <a:rPr lang="nl-NL" altLang="en-US" dirty="0" err="1">
                <a:ea typeface="ＭＳ Ｐゴシック" panose="020B0600070205080204" pitchFamily="34" charset="-128"/>
              </a:rPr>
              <a:t>Quicksort</a:t>
            </a:r>
            <a:endParaRPr lang="nl-NL" altLang="en-US" dirty="0">
              <a:ea typeface="ＭＳ Ｐゴシック" panose="020B0600070205080204" pitchFamily="34" charset="-128"/>
            </a:endParaRP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63385-A65F-DB4B-B4BC-198E557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2">
            <a:extLst>
              <a:ext uri="{FF2B5EF4-FFF2-40B4-BE49-F238E27FC236}">
                <a16:creationId xmlns:a16="http://schemas.microsoft.com/office/drawing/2014/main" id="{FBA06013-E489-CF41-B4DE-1B0FFEDD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54274" name="Group 2">
            <a:extLst>
              <a:ext uri="{FF2B5EF4-FFF2-40B4-BE49-F238E27FC236}">
                <a16:creationId xmlns:a16="http://schemas.microsoft.com/office/drawing/2014/main" id="{5368B403-FA6D-DF4F-A914-B283C621015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52400"/>
            <a:ext cx="6400800" cy="1509713"/>
            <a:chOff x="1152" y="1056"/>
            <a:chExt cx="4032" cy="951"/>
          </a:xfrm>
        </p:grpSpPr>
        <p:sp>
          <p:nvSpPr>
            <p:cNvPr id="54284" name="Rectangle 3">
              <a:extLst>
                <a:ext uri="{FF2B5EF4-FFF2-40B4-BE49-F238E27FC236}">
                  <a16:creationId xmlns:a16="http://schemas.microsoft.com/office/drawing/2014/main" id="{A727CE6D-58CC-9B45-A091-646BF21D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392"/>
              <a:ext cx="3024" cy="38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5" name="Text Box 4">
              <a:extLst>
                <a:ext uri="{FF2B5EF4-FFF2-40B4-BE49-F238E27FC236}">
                  <a16:creationId xmlns:a16="http://schemas.microsoft.com/office/drawing/2014/main" id="{EC73E7EE-530F-8743-8C81-C232E41F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10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4286" name="AutoShape 5">
              <a:extLst>
                <a:ext uri="{FF2B5EF4-FFF2-40B4-BE49-F238E27FC236}">
                  <a16:creationId xmlns:a16="http://schemas.microsoft.com/office/drawing/2014/main" id="{DD38423B-6F90-4A47-80D6-BCC89A34C39F}"/>
                </a:ext>
              </a:extLst>
            </p:cNvPr>
            <p:cNvCxnSpPr>
              <a:cxnSpLocks noChangeShapeType="1"/>
              <a:stCxn id="54285" idx="2"/>
              <a:endCxn id="54310" idx="0"/>
            </p:cNvCxnSpPr>
            <p:nvPr/>
          </p:nvCxnSpPr>
          <p:spPr bwMode="auto">
            <a:xfrm>
              <a:off x="4348" y="1268"/>
              <a:ext cx="1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287" name="Text Box 6">
              <a:extLst>
                <a:ext uri="{FF2B5EF4-FFF2-40B4-BE49-F238E27FC236}">
                  <a16:creationId xmlns:a16="http://schemas.microsoft.com/office/drawing/2014/main" id="{54D5294E-AB47-F546-880E-5428C43ED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r[a .. b]</a:t>
              </a:r>
            </a:p>
          </p:txBody>
        </p:sp>
        <p:sp>
          <p:nvSpPr>
            <p:cNvPr id="54288" name="Text Box 7">
              <a:extLst>
                <a:ext uri="{FF2B5EF4-FFF2-40B4-BE49-F238E27FC236}">
                  <a16:creationId xmlns:a16="http://schemas.microsoft.com/office/drawing/2014/main" id="{11E5E22B-29B7-AA4F-B954-9D1588B0C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1056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54289" name="AutoShape 8">
              <a:extLst>
                <a:ext uri="{FF2B5EF4-FFF2-40B4-BE49-F238E27FC236}">
                  <a16:creationId xmlns:a16="http://schemas.microsoft.com/office/drawing/2014/main" id="{4A06C5EF-E4F1-3D4C-BC15-6B378A3B0A87}"/>
                </a:ext>
              </a:extLst>
            </p:cNvPr>
            <p:cNvCxnSpPr>
              <a:cxnSpLocks noChangeShapeType="1"/>
              <a:stCxn id="54288" idx="2"/>
              <a:endCxn id="54326" idx="0"/>
            </p:cNvCxnSpPr>
            <p:nvPr/>
          </p:nvCxnSpPr>
          <p:spPr bwMode="auto">
            <a:xfrm>
              <a:off x="1659" y="1268"/>
              <a:ext cx="2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290" name="Group 9">
              <a:extLst>
                <a:ext uri="{FF2B5EF4-FFF2-40B4-BE49-F238E27FC236}">
                  <a16:creationId xmlns:a16="http://schemas.microsoft.com/office/drawing/2014/main" id="{773B7996-9413-0B4D-8DEA-D9B2C8869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488"/>
              <a:ext cx="4032" cy="212"/>
              <a:chOff x="1152" y="1488"/>
              <a:chExt cx="4032" cy="212"/>
            </a:xfrm>
          </p:grpSpPr>
          <p:grpSp>
            <p:nvGrpSpPr>
              <p:cNvPr id="54293" name="Group 10">
                <a:extLst>
                  <a:ext uri="{FF2B5EF4-FFF2-40B4-BE49-F238E27FC236}">
                    <a16:creationId xmlns:a16="http://schemas.microsoft.com/office/drawing/2014/main" id="{13C638CE-3A9E-B249-9B3B-C5A632AA3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88"/>
                <a:ext cx="336" cy="212"/>
                <a:chOff x="3704" y="2976"/>
                <a:chExt cx="336" cy="212"/>
              </a:xfrm>
            </p:grpSpPr>
            <p:sp>
              <p:nvSpPr>
                <p:cNvPr id="54327" name="Rectangle 11">
                  <a:extLst>
                    <a:ext uri="{FF2B5EF4-FFF2-40B4-BE49-F238E27FC236}">
                      <a16:creationId xmlns:a16="http://schemas.microsoft.com/office/drawing/2014/main" id="{989437DE-9D3B-4741-852B-70FE7EDE9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28" name="Text Box 12">
                  <a:extLst>
                    <a:ext uri="{FF2B5EF4-FFF2-40B4-BE49-F238E27FC236}">
                      <a16:creationId xmlns:a16="http://schemas.microsoft.com/office/drawing/2014/main" id="{274E3594-29B2-B644-84FE-0EFFDC2188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12</a:t>
                  </a:r>
                </a:p>
              </p:txBody>
            </p:sp>
          </p:grpSp>
          <p:grpSp>
            <p:nvGrpSpPr>
              <p:cNvPr id="54294" name="Group 13">
                <a:extLst>
                  <a:ext uri="{FF2B5EF4-FFF2-40B4-BE49-F238E27FC236}">
                    <a16:creationId xmlns:a16="http://schemas.microsoft.com/office/drawing/2014/main" id="{5A169008-0E0C-DA45-9F4E-38E2A4D47B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88"/>
                <a:ext cx="336" cy="212"/>
                <a:chOff x="3704" y="2976"/>
                <a:chExt cx="336" cy="212"/>
              </a:xfrm>
            </p:grpSpPr>
            <p:sp>
              <p:nvSpPr>
                <p:cNvPr id="54325" name="Rectangle 14">
                  <a:extLst>
                    <a:ext uri="{FF2B5EF4-FFF2-40B4-BE49-F238E27FC236}">
                      <a16:creationId xmlns:a16="http://schemas.microsoft.com/office/drawing/2014/main" id="{CB696977-14D4-8041-815F-DC5D66E85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26" name="Text Box 15">
                  <a:extLst>
                    <a:ext uri="{FF2B5EF4-FFF2-40B4-BE49-F238E27FC236}">
                      <a16:creationId xmlns:a16="http://schemas.microsoft.com/office/drawing/2014/main" id="{53EA4608-BDCA-9E42-B90B-F15B28907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13</a:t>
                  </a:r>
                </a:p>
              </p:txBody>
            </p:sp>
          </p:grpSp>
          <p:grpSp>
            <p:nvGrpSpPr>
              <p:cNvPr id="54295" name="Group 16">
                <a:extLst>
                  <a:ext uri="{FF2B5EF4-FFF2-40B4-BE49-F238E27FC236}">
                    <a16:creationId xmlns:a16="http://schemas.microsoft.com/office/drawing/2014/main" id="{0096552E-2286-3A48-95F1-5D06932E0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488"/>
                <a:ext cx="336" cy="212"/>
                <a:chOff x="3704" y="2976"/>
                <a:chExt cx="336" cy="212"/>
              </a:xfrm>
            </p:grpSpPr>
            <p:sp>
              <p:nvSpPr>
                <p:cNvPr id="54323" name="Rectangle 17">
                  <a:extLst>
                    <a:ext uri="{FF2B5EF4-FFF2-40B4-BE49-F238E27FC236}">
                      <a16:creationId xmlns:a16="http://schemas.microsoft.com/office/drawing/2014/main" id="{E46A876C-2581-E342-B46E-2462E6D0A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24" name="Text Box 18">
                  <a:extLst>
                    <a:ext uri="{FF2B5EF4-FFF2-40B4-BE49-F238E27FC236}">
                      <a16:creationId xmlns:a16="http://schemas.microsoft.com/office/drawing/2014/main" id="{45896C28-D347-974A-A9C3-4926ED8083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</p:grpSp>
          <p:grpSp>
            <p:nvGrpSpPr>
              <p:cNvPr id="54296" name="Group 19">
                <a:extLst>
                  <a:ext uri="{FF2B5EF4-FFF2-40B4-BE49-F238E27FC236}">
                    <a16:creationId xmlns:a16="http://schemas.microsoft.com/office/drawing/2014/main" id="{D7506D8F-A222-A049-BC1E-9EED41E56A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488"/>
                <a:ext cx="336" cy="212"/>
                <a:chOff x="3704" y="2976"/>
                <a:chExt cx="336" cy="212"/>
              </a:xfrm>
            </p:grpSpPr>
            <p:sp>
              <p:nvSpPr>
                <p:cNvPr id="54321" name="Rectangle 20">
                  <a:extLst>
                    <a:ext uri="{FF2B5EF4-FFF2-40B4-BE49-F238E27FC236}">
                      <a16:creationId xmlns:a16="http://schemas.microsoft.com/office/drawing/2014/main" id="{E993B749-9B77-E44F-A8F3-79690762D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22" name="Text Box 21">
                  <a:extLst>
                    <a:ext uri="{FF2B5EF4-FFF2-40B4-BE49-F238E27FC236}">
                      <a16:creationId xmlns:a16="http://schemas.microsoft.com/office/drawing/2014/main" id="{68B78181-A291-2C43-AF6C-EBD32F68ED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18</a:t>
                  </a:r>
                </a:p>
              </p:txBody>
            </p:sp>
          </p:grpSp>
          <p:grpSp>
            <p:nvGrpSpPr>
              <p:cNvPr id="54297" name="Group 22">
                <a:extLst>
                  <a:ext uri="{FF2B5EF4-FFF2-40B4-BE49-F238E27FC236}">
                    <a16:creationId xmlns:a16="http://schemas.microsoft.com/office/drawing/2014/main" id="{5913EB41-E9B5-B14F-8823-FB66961C7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488"/>
                <a:ext cx="336" cy="212"/>
                <a:chOff x="3704" y="2976"/>
                <a:chExt cx="336" cy="212"/>
              </a:xfrm>
            </p:grpSpPr>
            <p:sp>
              <p:nvSpPr>
                <p:cNvPr id="54319" name="Rectangle 23">
                  <a:extLst>
                    <a:ext uri="{FF2B5EF4-FFF2-40B4-BE49-F238E27FC236}">
                      <a16:creationId xmlns:a16="http://schemas.microsoft.com/office/drawing/2014/main" id="{DE4E8153-9683-8C46-B0DC-C9CD12718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20" name="Text Box 24">
                  <a:extLst>
                    <a:ext uri="{FF2B5EF4-FFF2-40B4-BE49-F238E27FC236}">
                      <a16:creationId xmlns:a16="http://schemas.microsoft.com/office/drawing/2014/main" id="{A7010663-700A-9349-BD3A-D14C26605A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19</a:t>
                  </a:r>
                </a:p>
              </p:txBody>
            </p:sp>
          </p:grpSp>
          <p:grpSp>
            <p:nvGrpSpPr>
              <p:cNvPr id="54298" name="Group 25">
                <a:extLst>
                  <a:ext uri="{FF2B5EF4-FFF2-40B4-BE49-F238E27FC236}">
                    <a16:creationId xmlns:a16="http://schemas.microsoft.com/office/drawing/2014/main" id="{7361DCB3-D6E2-DF48-B3CE-730CF61F8F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88"/>
                <a:ext cx="336" cy="212"/>
                <a:chOff x="3704" y="2976"/>
                <a:chExt cx="336" cy="212"/>
              </a:xfrm>
            </p:grpSpPr>
            <p:sp>
              <p:nvSpPr>
                <p:cNvPr id="54317" name="Rectangle 26">
                  <a:extLst>
                    <a:ext uri="{FF2B5EF4-FFF2-40B4-BE49-F238E27FC236}">
                      <a16:creationId xmlns:a16="http://schemas.microsoft.com/office/drawing/2014/main" id="{410D40EB-1811-8D47-92BB-01BD5A241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18" name="Text Box 27">
                  <a:extLst>
                    <a:ext uri="{FF2B5EF4-FFF2-40B4-BE49-F238E27FC236}">
                      <a16:creationId xmlns:a16="http://schemas.microsoft.com/office/drawing/2014/main" id="{56F7ED20-6BD8-DC44-8DAA-F1E5F5748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21</a:t>
                  </a:r>
                </a:p>
              </p:txBody>
            </p:sp>
          </p:grpSp>
          <p:grpSp>
            <p:nvGrpSpPr>
              <p:cNvPr id="54299" name="Group 28">
                <a:extLst>
                  <a:ext uri="{FF2B5EF4-FFF2-40B4-BE49-F238E27FC236}">
                    <a16:creationId xmlns:a16="http://schemas.microsoft.com/office/drawing/2014/main" id="{8220E904-752D-4044-B103-47CA08638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488"/>
                <a:ext cx="336" cy="212"/>
                <a:chOff x="3704" y="2976"/>
                <a:chExt cx="336" cy="212"/>
              </a:xfrm>
            </p:grpSpPr>
            <p:sp>
              <p:nvSpPr>
                <p:cNvPr id="54315" name="Rectangle 29">
                  <a:extLst>
                    <a:ext uri="{FF2B5EF4-FFF2-40B4-BE49-F238E27FC236}">
                      <a16:creationId xmlns:a16="http://schemas.microsoft.com/office/drawing/2014/main" id="{24EA7795-95CD-F443-BE4D-2AD840C06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16" name="Text Box 30">
                  <a:extLst>
                    <a:ext uri="{FF2B5EF4-FFF2-40B4-BE49-F238E27FC236}">
                      <a16:creationId xmlns:a16="http://schemas.microsoft.com/office/drawing/2014/main" id="{0AD1025D-CBC2-F04D-A5B5-6DF1E36D71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54300" name="Group 31">
                <a:extLst>
                  <a:ext uri="{FF2B5EF4-FFF2-40B4-BE49-F238E27FC236}">
                    <a16:creationId xmlns:a16="http://schemas.microsoft.com/office/drawing/2014/main" id="{CDDACC14-7A97-1F49-9B08-4964ED139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88"/>
                <a:ext cx="336" cy="212"/>
                <a:chOff x="3704" y="2976"/>
                <a:chExt cx="336" cy="212"/>
              </a:xfrm>
            </p:grpSpPr>
            <p:sp>
              <p:nvSpPr>
                <p:cNvPr id="54313" name="Rectangle 32">
                  <a:extLst>
                    <a:ext uri="{FF2B5EF4-FFF2-40B4-BE49-F238E27FC236}">
                      <a16:creationId xmlns:a16="http://schemas.microsoft.com/office/drawing/2014/main" id="{E9C02B2D-51E8-B940-BBCC-58BA190E2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14" name="Text Box 33">
                  <a:extLst>
                    <a:ext uri="{FF2B5EF4-FFF2-40B4-BE49-F238E27FC236}">
                      <a16:creationId xmlns:a16="http://schemas.microsoft.com/office/drawing/2014/main" id="{EF9FF01C-FBCF-D544-B883-94C6A1DD9E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54301" name="Group 34">
                <a:extLst>
                  <a:ext uri="{FF2B5EF4-FFF2-40B4-BE49-F238E27FC236}">
                    <a16:creationId xmlns:a16="http://schemas.microsoft.com/office/drawing/2014/main" id="{C7493D23-AE00-D146-B0F1-F38F2342B9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488"/>
                <a:ext cx="336" cy="212"/>
                <a:chOff x="3704" y="2976"/>
                <a:chExt cx="336" cy="212"/>
              </a:xfrm>
            </p:grpSpPr>
            <p:sp>
              <p:nvSpPr>
                <p:cNvPr id="54311" name="Rectangle 35">
                  <a:extLst>
                    <a:ext uri="{FF2B5EF4-FFF2-40B4-BE49-F238E27FC236}">
                      <a16:creationId xmlns:a16="http://schemas.microsoft.com/office/drawing/2014/main" id="{717911D8-7E8D-3B41-98BF-5CDD515DB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12" name="Text Box 36">
                  <a:extLst>
                    <a:ext uri="{FF2B5EF4-FFF2-40B4-BE49-F238E27FC236}">
                      <a16:creationId xmlns:a16="http://schemas.microsoft.com/office/drawing/2014/main" id="{00F5F458-BAFC-1C46-B78A-59F41DF9B7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54302" name="Group 37">
                <a:extLst>
                  <a:ext uri="{FF2B5EF4-FFF2-40B4-BE49-F238E27FC236}">
                    <a16:creationId xmlns:a16="http://schemas.microsoft.com/office/drawing/2014/main" id="{0460ECA4-CD6F-0943-A199-5D0249D5D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488"/>
                <a:ext cx="336" cy="212"/>
                <a:chOff x="3704" y="2976"/>
                <a:chExt cx="336" cy="212"/>
              </a:xfrm>
            </p:grpSpPr>
            <p:sp>
              <p:nvSpPr>
                <p:cNvPr id="54309" name="Rectangle 38">
                  <a:extLst>
                    <a:ext uri="{FF2B5EF4-FFF2-40B4-BE49-F238E27FC236}">
                      <a16:creationId xmlns:a16="http://schemas.microsoft.com/office/drawing/2014/main" id="{1006C552-DB39-794C-9F2B-0059D24C5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10" name="Text Box 39">
                  <a:extLst>
                    <a:ext uri="{FF2B5EF4-FFF2-40B4-BE49-F238E27FC236}">
                      <a16:creationId xmlns:a16="http://schemas.microsoft.com/office/drawing/2014/main" id="{C415C190-EB95-A447-B948-FCAA88F3D1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36</a:t>
                  </a:r>
                </a:p>
              </p:txBody>
            </p:sp>
          </p:grpSp>
          <p:grpSp>
            <p:nvGrpSpPr>
              <p:cNvPr id="54303" name="Group 40">
                <a:extLst>
                  <a:ext uri="{FF2B5EF4-FFF2-40B4-BE49-F238E27FC236}">
                    <a16:creationId xmlns:a16="http://schemas.microsoft.com/office/drawing/2014/main" id="{B77C9804-1AF9-E442-B6F9-9447E9A42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488"/>
                <a:ext cx="336" cy="212"/>
                <a:chOff x="3704" y="2976"/>
                <a:chExt cx="336" cy="212"/>
              </a:xfrm>
            </p:grpSpPr>
            <p:sp>
              <p:nvSpPr>
                <p:cNvPr id="54307" name="Rectangle 41">
                  <a:extLst>
                    <a:ext uri="{FF2B5EF4-FFF2-40B4-BE49-F238E27FC236}">
                      <a16:creationId xmlns:a16="http://schemas.microsoft.com/office/drawing/2014/main" id="{ECACA099-6AED-FC4D-96C6-76F6DDA7C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8" name="Text Box 42">
                  <a:extLst>
                    <a:ext uri="{FF2B5EF4-FFF2-40B4-BE49-F238E27FC236}">
                      <a16:creationId xmlns:a16="http://schemas.microsoft.com/office/drawing/2014/main" id="{3C405A62-9448-D148-8A16-F375D46DC2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54304" name="Group 43">
                <a:extLst>
                  <a:ext uri="{FF2B5EF4-FFF2-40B4-BE49-F238E27FC236}">
                    <a16:creationId xmlns:a16="http://schemas.microsoft.com/office/drawing/2014/main" id="{95BC43FE-70B5-404E-AA53-DB6CAF75E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1488"/>
                <a:ext cx="336" cy="212"/>
                <a:chOff x="3704" y="2976"/>
                <a:chExt cx="336" cy="212"/>
              </a:xfrm>
            </p:grpSpPr>
            <p:sp>
              <p:nvSpPr>
                <p:cNvPr id="54305" name="Rectangle 44">
                  <a:extLst>
                    <a:ext uri="{FF2B5EF4-FFF2-40B4-BE49-F238E27FC236}">
                      <a16:creationId xmlns:a16="http://schemas.microsoft.com/office/drawing/2014/main" id="{0CCAA23A-A356-224D-8CB8-CBD76D5D5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6" name="Text Box 45">
                  <a:extLst>
                    <a:ext uri="{FF2B5EF4-FFF2-40B4-BE49-F238E27FC236}">
                      <a16:creationId xmlns:a16="http://schemas.microsoft.com/office/drawing/2014/main" id="{9FBB9A59-5069-D34C-97F2-9FC2C64086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56</a:t>
                  </a:r>
                </a:p>
              </p:txBody>
            </p:sp>
          </p:grpSp>
        </p:grpSp>
        <p:sp>
          <p:nvSpPr>
            <p:cNvPr id="54291" name="Text Box 48">
              <a:extLst>
                <a:ext uri="{FF2B5EF4-FFF2-40B4-BE49-F238E27FC236}">
                  <a16:creationId xmlns:a16="http://schemas.microsoft.com/office/drawing/2014/main" id="{219BD509-8271-8B43-B639-692D69EF3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056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m</a:t>
              </a:r>
            </a:p>
          </p:txBody>
        </p:sp>
        <p:cxnSp>
          <p:nvCxnSpPr>
            <p:cNvPr id="54292" name="AutoShape 49">
              <a:extLst>
                <a:ext uri="{FF2B5EF4-FFF2-40B4-BE49-F238E27FC236}">
                  <a16:creationId xmlns:a16="http://schemas.microsoft.com/office/drawing/2014/main" id="{92080543-2F50-D14E-98C4-8D2D3087B5E8}"/>
                </a:ext>
              </a:extLst>
            </p:cNvPr>
            <p:cNvCxnSpPr>
              <a:cxnSpLocks noChangeShapeType="1"/>
              <a:stCxn id="54291" idx="2"/>
              <a:endCxn id="54318" idx="0"/>
            </p:cNvCxnSpPr>
            <p:nvPr/>
          </p:nvCxnSpPr>
          <p:spPr bwMode="auto">
            <a:xfrm>
              <a:off x="3004" y="1268"/>
              <a:ext cx="1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5" name="Rectangle 50">
            <a:extLst>
              <a:ext uri="{FF2B5EF4-FFF2-40B4-BE49-F238E27FC236}">
                <a16:creationId xmlns:a16="http://schemas.microsoft.com/office/drawing/2014/main" id="{78B92245-2899-9C4F-AD8A-9E5FDC0F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90750"/>
            <a:ext cx="7388225" cy="4246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a != b :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 = (a + b) // 2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m &lt; b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x &lt;= r[m] :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r[a .. m]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 = m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&gt; r[m]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r[m+1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 = m + 1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4276" name="Group 51">
            <a:extLst>
              <a:ext uri="{FF2B5EF4-FFF2-40B4-BE49-F238E27FC236}">
                <a16:creationId xmlns:a16="http://schemas.microsoft.com/office/drawing/2014/main" id="{31654174-463D-3340-99A8-F5FD16FFF9F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25600"/>
            <a:ext cx="2667000" cy="366713"/>
            <a:chOff x="1488" y="1024"/>
            <a:chExt cx="1680" cy="231"/>
          </a:xfrm>
        </p:grpSpPr>
        <p:sp>
          <p:nvSpPr>
            <p:cNvPr id="54282" name="Rectangle 52">
              <a:extLst>
                <a:ext uri="{FF2B5EF4-FFF2-40B4-BE49-F238E27FC236}">
                  <a16:creationId xmlns:a16="http://schemas.microsoft.com/office/drawing/2014/main" id="{59A16EE9-9CCC-4D4B-B4ED-EAC6DFF2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680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3" name="Text Box 53">
              <a:extLst>
                <a:ext uri="{FF2B5EF4-FFF2-40B4-BE49-F238E27FC236}">
                  <a16:creationId xmlns:a16="http://schemas.microsoft.com/office/drawing/2014/main" id="{85F3D36C-86D6-5F48-AB5F-9DC4178A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024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r[a .. m]</a:t>
              </a:r>
            </a:p>
          </p:txBody>
        </p:sp>
      </p:grpSp>
      <p:grpSp>
        <p:nvGrpSpPr>
          <p:cNvPr id="54277" name="Group 54">
            <a:extLst>
              <a:ext uri="{FF2B5EF4-FFF2-40B4-BE49-F238E27FC236}">
                <a16:creationId xmlns:a16="http://schemas.microsoft.com/office/drawing/2014/main" id="{36330AE6-CBE0-DC4B-88BD-CE81E108C8B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25600"/>
            <a:ext cx="2057400" cy="366713"/>
            <a:chOff x="3216" y="1024"/>
            <a:chExt cx="1296" cy="231"/>
          </a:xfrm>
        </p:grpSpPr>
        <p:sp>
          <p:nvSpPr>
            <p:cNvPr id="54280" name="Rectangle 55">
              <a:extLst>
                <a:ext uri="{FF2B5EF4-FFF2-40B4-BE49-F238E27FC236}">
                  <a16:creationId xmlns:a16="http://schemas.microsoft.com/office/drawing/2014/main" id="{BCC0CB79-6A4E-714D-9CB6-9939F8D8F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296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1" name="Text Box 56">
              <a:extLst>
                <a:ext uri="{FF2B5EF4-FFF2-40B4-BE49-F238E27FC236}">
                  <a16:creationId xmlns:a16="http://schemas.microsoft.com/office/drawing/2014/main" id="{8D578C5F-029A-CA42-B596-9D589F7D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024"/>
              <a:ext cx="7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r[m+1 .. b]</a:t>
              </a:r>
            </a:p>
          </p:txBody>
        </p:sp>
      </p:grpSp>
      <p:sp>
        <p:nvSpPr>
          <p:cNvPr id="54278" name="Oval 57">
            <a:extLst>
              <a:ext uri="{FF2B5EF4-FFF2-40B4-BE49-F238E27FC236}">
                <a16:creationId xmlns:a16="http://schemas.microsoft.com/office/drawing/2014/main" id="{B7CFA0A5-36EE-1348-824E-F37F50ED9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736600"/>
            <a:ext cx="4572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6618" name="AutoShape 58">
            <a:extLst>
              <a:ext uri="{FF2B5EF4-FFF2-40B4-BE49-F238E27FC236}">
                <a16:creationId xmlns:a16="http://schemas.microsoft.com/office/drawing/2014/main" id="{EBCF7129-7C07-CD48-8317-46BF286A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4" y="3516284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80F9DE-3078-414F-9E18-E5ABAA37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3519763"/>
            <a:ext cx="565150" cy="529921"/>
          </a:xfrm>
          <a:prstGeom prst="ellipse">
            <a:avLst/>
          </a:prstGeom>
          <a:noFill/>
          <a:ln w="476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E9EC2C9-E41B-1948-ACEF-AACD4608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E643473-0003-E048-934B-DB7F7C41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0160"/>
            <a:ext cx="7388225" cy="61864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 = 0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- 1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!= b :  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#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 = (a + b) // 2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m &lt; b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x &lt;= r[m] :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r[a .. m]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 = m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x &gt; r[m]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 b AND ( x in r[m+1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 = m + 1</a:t>
            </a: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&lt;=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a == b AND ( x in r[a .. b] XOR x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niet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in r )</a:t>
            </a:r>
            <a:endParaRPr lang="en-US" altLang="en-US" sz="1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gevonden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r[a] == x</a:t>
            </a:r>
          </a:p>
        </p:txBody>
      </p:sp>
    </p:spTree>
  </p:cSld>
  <p:clrMapOvr>
    <a:masterClrMapping/>
  </p:clrMapOvr>
  <p:transition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C8B89B7D-1C52-0A4D-AFFA-4FC287EF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308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8B62F8-C632-4441-9C76-7E0EB166A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665" y="573268"/>
            <a:ext cx="8162925" cy="782782"/>
          </a:xfrm>
        </p:spPr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Binair zoeken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9C80976-36EE-9D4F-B4EC-F000332F0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20034" y="1356050"/>
            <a:ext cx="10015445" cy="4191000"/>
          </a:xfrm>
        </p:spPr>
        <p:txBody>
          <a:bodyPr/>
          <a:lstStyle/>
          <a:p>
            <a:pPr lvl="1" eaLnBrk="1" hangingPunct="1"/>
            <a:r>
              <a:rPr lang="nl-NL" altLang="en-US" dirty="0">
                <a:ea typeface="ＭＳ Ｐゴシック" panose="020B0600070205080204" pitchFamily="34" charset="-128"/>
              </a:rPr>
              <a:t>Eindigheid?</a:t>
            </a: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4.1: specificatie van de variant</a:t>
            </a:r>
          </a:p>
          <a:p>
            <a:pPr lvl="3" eaLnBrk="1" hangingPunct="1"/>
            <a:r>
              <a:rPr lang="nl-NL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Variant:	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b-a</a:t>
            </a:r>
            <a:endParaRPr lang="nl-NL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4.2: bewijs strikte ondergrens van de variant</a:t>
            </a:r>
          </a:p>
          <a:p>
            <a:pPr lvl="3" eaLnBrk="1" hangingPunct="1"/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 &lt;= b,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dus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 b-a &gt;= 0</a:t>
            </a:r>
            <a:endParaRPr lang="nl-NL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4.3: bewijs strikt monotone daling bij elke iteratie</a:t>
            </a:r>
          </a:p>
          <a:p>
            <a:pPr lvl="3" eaLnBrk="1" hangingPunct="1"/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m &lt; b, 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dus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4" eaLnBrk="1" hangingPunct="1"/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“b=m”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resulteert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strikte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daling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“b-a”</a:t>
            </a:r>
          </a:p>
          <a:p>
            <a:pPr lvl="4" eaLnBrk="1" hangingPunct="1"/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“a=m+1”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resulteert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strikte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daling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“b-a”</a:t>
            </a:r>
            <a:endParaRPr lang="nl-NL" altLang="en-US" sz="22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nl-NL" altLang="en-US" dirty="0">
                <a:ea typeface="ＭＳ Ｐゴシック" panose="020B0600070205080204" pitchFamily="34" charset="-128"/>
              </a:rPr>
              <a:t>stap 4.4: bewijs eindig aantal </a:t>
            </a:r>
            <a:r>
              <a:rPr lang="nl-NL" altLang="en-US" dirty="0" err="1">
                <a:ea typeface="ＭＳ Ｐゴシック" panose="020B0600070205080204" pitchFamily="34" charset="-128"/>
              </a:rPr>
              <a:t>decrementen</a:t>
            </a:r>
            <a:endParaRPr lang="nl-NL" altLang="en-US" dirty="0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en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zijn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natuurlijke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getallen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strikt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monotone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daling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van b-a,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dus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eindig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aantal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decrementen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hangingPunct="1"/>
            <a:endParaRPr lang="nl-NL" altLang="en-US" dirty="0">
              <a:ea typeface="ＭＳ Ｐゴシック" panose="020B0600070205080204" pitchFamily="34" charset="-128"/>
            </a:endParaRPr>
          </a:p>
          <a:p>
            <a:pPr lvl="2" eaLnBrk="1" hangingPunct="1"/>
            <a:endParaRPr lang="nl-NL" altLang="en-US" dirty="0">
              <a:ea typeface="ＭＳ Ｐゴシック" panose="020B0600070205080204" pitchFamily="34" charset="-128"/>
            </a:endParaRPr>
          </a:p>
          <a:p>
            <a:pPr lvl="2" eaLnBrk="1" hangingPunct="1"/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B50DB9-E695-DA4B-97FD-793209E2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25" y="0"/>
            <a:ext cx="2941831" cy="2862322"/>
          </a:xfrm>
          <a:prstGeom prst="rect">
            <a:avLst/>
          </a:prstGeom>
          <a:solidFill>
            <a:schemeClr val="accent5">
              <a:lumMod val="95000"/>
            </a:schemeClr>
          </a:solidFill>
          <a:ln w="28575">
            <a:solidFill>
              <a:schemeClr val="accent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 = 0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(r) - 1</a:t>
            </a:r>
          </a:p>
          <a:p>
            <a:endParaRPr lang="en-US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a != b : 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m = (a + b) // 2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x &lt;= r[m] 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b = m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 :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a = m + 1</a:t>
            </a:r>
          </a:p>
          <a:p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gevonden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r[a] == x</a:t>
            </a:r>
          </a:p>
        </p:txBody>
      </p:sp>
    </p:spTree>
    <p:extLst>
      <p:ext uri="{BB962C8B-B14F-4D97-AF65-F5344CB8AC3E}">
        <p14:creationId xmlns:p14="http://schemas.microsoft.com/office/powerpoint/2010/main" val="568567188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885DA9A1-DE7B-A747-9F3E-F1A1E9FD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6" y="1391"/>
            <a:ext cx="8162925" cy="854988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Binair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zoeken</a:t>
            </a:r>
            <a:r>
              <a:rPr lang="en-US" altLang="en-US" dirty="0">
                <a:ea typeface="ＭＳ Ｐゴシック" panose="020B0600070205080204" pitchFamily="34" charset="-128"/>
              </a:rPr>
              <a:t> - </a:t>
            </a:r>
            <a:r>
              <a:rPr lang="en-US" altLang="en-US" dirty="0" err="1">
                <a:ea typeface="ＭＳ Ｐゴシック" panose="020B0600070205080204" pitchFamily="34" charset="-128"/>
              </a:rPr>
              <a:t>recursief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397D260-9BCF-3940-9469-0BA8D38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28A1B-F6EF-154B-B6BB-F348C3813FDB}"/>
              </a:ext>
            </a:extLst>
          </p:cNvPr>
          <p:cNvSpPr txBox="1"/>
          <p:nvPr/>
        </p:nvSpPr>
        <p:spPr>
          <a:xfrm>
            <a:off x="590031" y="1225689"/>
            <a:ext cx="8897388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(values, low, high, target):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low &gt; high: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(low + high) //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values[mid] == target: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values[mid] &lt; target: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mid + 1, high, target)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low, mid - 1, target)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():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lijst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[1, 4, 6, 8, 9, 12, 14, 16]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lijst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lijst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12))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99431721-61FD-5341-8F07-67556B12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D0B6AF2-EE6C-0740-803B-4086AC2A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charset="0"/>
              <a:buChar char="n"/>
              <a:defRPr/>
            </a:pPr>
            <a:r>
              <a:rPr lang="nl-NL" sz="2400" dirty="0">
                <a:solidFill>
                  <a:schemeClr val="bg2">
                    <a:lumMod val="65000"/>
                  </a:schemeClr>
                </a:solidFill>
                <a:ea typeface="ＭＳ Ｐゴシック" charset="0"/>
                <a:cs typeface="Helvetica" charset="0"/>
              </a:rPr>
              <a:t>Zoekalgoritmen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>
                <a:solidFill>
                  <a:schemeClr val="bg2">
                    <a:lumMod val="65000"/>
                  </a:schemeClr>
                </a:solidFill>
                <a:ea typeface="ＭＳ Ｐゴシック" charset="0"/>
                <a:cs typeface="Helvetica" charset="0"/>
              </a:rPr>
              <a:t>Lineair zoeken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>
                <a:solidFill>
                  <a:schemeClr val="bg2">
                    <a:lumMod val="65000"/>
                  </a:schemeClr>
                </a:solidFill>
                <a:ea typeface="ＭＳ Ｐゴシック" charset="0"/>
                <a:cs typeface="Helvetica" charset="0"/>
              </a:rPr>
              <a:t>Binair zoeken</a:t>
            </a:r>
          </a:p>
          <a:p>
            <a:pPr>
              <a:buFont typeface="Wingdings" charset="0"/>
              <a:buChar char="n"/>
              <a:defRPr/>
            </a:pPr>
            <a:endParaRPr lang="nl-NL" sz="2400" dirty="0">
              <a:ea typeface="ＭＳ Ｐゴシック" charset="0"/>
              <a:cs typeface="Helvetica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nl-NL" sz="2400" dirty="0">
                <a:ea typeface="ＭＳ Ｐゴシック" charset="0"/>
                <a:cs typeface="Helvetica" charset="0"/>
              </a:rPr>
              <a:t>Sorteeralgoritmen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>
                <a:ea typeface="ＭＳ Ｐゴシック" charset="0"/>
                <a:cs typeface="Helvetica" charset="0"/>
              </a:rPr>
              <a:t>Sorteren door selectie (</a:t>
            </a:r>
            <a:r>
              <a:rPr lang="nl-NL" i="1" dirty="0" err="1">
                <a:ea typeface="ＭＳ Ｐゴシック" charset="0"/>
                <a:cs typeface="Helvetica" charset="0"/>
              </a:rPr>
              <a:t>selection</a:t>
            </a:r>
            <a:r>
              <a:rPr lang="nl-NL" i="1" dirty="0">
                <a:ea typeface="ＭＳ Ｐゴシック" charset="0"/>
                <a:cs typeface="Helvetica" charset="0"/>
              </a:rPr>
              <a:t> </a:t>
            </a:r>
            <a:r>
              <a:rPr lang="nl-NL" i="1" dirty="0" err="1">
                <a:ea typeface="ＭＳ Ｐゴシック" charset="0"/>
                <a:cs typeface="Helvetica" charset="0"/>
              </a:rPr>
              <a:t>sort</a:t>
            </a:r>
            <a:r>
              <a:rPr lang="nl-NL" dirty="0">
                <a:ea typeface="ＭＳ Ｐゴシック" charset="0"/>
                <a:cs typeface="Helvetica" charset="0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>
                <a:ea typeface="ＭＳ Ｐゴシック" charset="0"/>
                <a:cs typeface="Helvetica" charset="0"/>
              </a:rPr>
              <a:t>Sorteren door inlassing (</a:t>
            </a:r>
            <a:r>
              <a:rPr lang="nl-NL" i="1" dirty="0" err="1">
                <a:ea typeface="ＭＳ Ｐゴシック" charset="0"/>
                <a:cs typeface="Helvetica" charset="0"/>
              </a:rPr>
              <a:t>insertion</a:t>
            </a:r>
            <a:r>
              <a:rPr lang="nl-NL" i="1" dirty="0">
                <a:ea typeface="ＭＳ Ｐゴシック" charset="0"/>
                <a:cs typeface="Helvetica" charset="0"/>
              </a:rPr>
              <a:t> </a:t>
            </a:r>
            <a:r>
              <a:rPr lang="nl-NL" i="1" dirty="0" err="1">
                <a:ea typeface="ＭＳ Ｐゴシック" charset="0"/>
                <a:cs typeface="Helvetica" charset="0"/>
              </a:rPr>
              <a:t>sort</a:t>
            </a:r>
            <a:r>
              <a:rPr lang="nl-NL" dirty="0">
                <a:ea typeface="ＭＳ Ｐゴシック" charset="0"/>
                <a:cs typeface="Helvetica" charset="0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>
                <a:ea typeface="ＭＳ Ｐゴシック" charset="0"/>
                <a:cs typeface="Helvetica" charset="0"/>
              </a:rPr>
              <a:t>Sorteren door samenvoeging (</a:t>
            </a:r>
            <a:r>
              <a:rPr lang="nl-NL" i="1" dirty="0" err="1">
                <a:ea typeface="ＭＳ Ｐゴシック" charset="0"/>
                <a:cs typeface="Helvetica" charset="0"/>
              </a:rPr>
              <a:t>merge</a:t>
            </a:r>
            <a:r>
              <a:rPr lang="nl-NL" i="1" dirty="0">
                <a:ea typeface="ＭＳ Ｐゴシック" charset="0"/>
                <a:cs typeface="Helvetica" charset="0"/>
              </a:rPr>
              <a:t> </a:t>
            </a:r>
            <a:r>
              <a:rPr lang="nl-NL" i="1" dirty="0" err="1">
                <a:ea typeface="ＭＳ Ｐゴシック" charset="0"/>
                <a:cs typeface="Helvetica" charset="0"/>
              </a:rPr>
              <a:t>sort</a:t>
            </a:r>
            <a:r>
              <a:rPr lang="nl-NL" dirty="0">
                <a:ea typeface="ＭＳ Ｐゴシック" charset="0"/>
                <a:cs typeface="Helvetica" charset="0"/>
              </a:rPr>
              <a:t>)</a:t>
            </a: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 typeface="Helvetica" charset="0"/>
              <a:buAutoNum type="arabicPeriod"/>
              <a:defRPr/>
            </a:pPr>
            <a:r>
              <a:rPr lang="nl-NL" dirty="0" err="1">
                <a:ea typeface="ＭＳ Ｐゴシック" charset="0"/>
                <a:cs typeface="Helvetica" charset="0"/>
              </a:rPr>
              <a:t>Quicksort</a:t>
            </a:r>
            <a:endParaRPr lang="nl-NL" dirty="0">
              <a:ea typeface="ＭＳ Ｐゴシック" charset="0"/>
              <a:cs typeface="Helvetica" charset="0"/>
            </a:endParaRPr>
          </a:p>
          <a:p>
            <a:pPr marL="1371600" lvl="2" indent="-457200" eaLnBrk="1" hangingPunct="1">
              <a:spcBef>
                <a:spcPct val="0"/>
              </a:spcBef>
              <a:buClr>
                <a:srgbClr val="FF0000"/>
              </a:buClr>
              <a:buFontTx/>
              <a:buNone/>
              <a:defRPr/>
            </a:pPr>
            <a:endParaRPr lang="nl-NL" dirty="0">
              <a:ea typeface="ＭＳ Ｐゴシック" charset="0"/>
              <a:cs typeface="Helvetica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D80A5-677D-7948-A581-2A0EA5DE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6B093C63-68B3-CA4A-A835-ED03F6F5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08F052F-BE3B-9E45-B531-11A4B2C48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08038"/>
            <a:ext cx="7543800" cy="5334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Sorteeralgoritmen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5261B34D-3E49-EC48-BA72-82798DD08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896350" cy="5181600"/>
          </a:xfrm>
        </p:spPr>
        <p:txBody>
          <a:bodyPr lIns="90488" tIns="44450" rIns="90488" bIns="44450"/>
          <a:lstStyle/>
          <a:p>
            <a:pPr lvl="1" eaLnBrk="1" hangingPunct="1"/>
            <a:r>
              <a:rPr lang="nl-NL" altLang="en-US" sz="2400">
                <a:ea typeface="ＭＳ Ｐゴシック" panose="020B0600070205080204" pitchFamily="34" charset="-128"/>
              </a:rPr>
              <a:t>Gegeven 		lijst van elementen</a:t>
            </a:r>
          </a:p>
          <a:p>
            <a:pPr lvl="1" eaLnBrk="1" hangingPunct="1"/>
            <a:r>
              <a:rPr lang="nl-NL" altLang="en-US" sz="2400">
                <a:ea typeface="ＭＳ Ｐゴシック" panose="020B0600070205080204" pitchFamily="34" charset="-128"/>
              </a:rPr>
              <a:t>Gevraagd		sorteer deze lijst van klein naar groot</a:t>
            </a:r>
            <a:endParaRPr lang="nl-NL" altLang="en-US">
              <a:ea typeface="ＭＳ Ｐゴシック" panose="020B0600070205080204" pitchFamily="34" charset="-128"/>
            </a:endParaRPr>
          </a:p>
        </p:txBody>
      </p:sp>
      <p:grpSp>
        <p:nvGrpSpPr>
          <p:cNvPr id="61444" name="Group 6">
            <a:extLst>
              <a:ext uri="{FF2B5EF4-FFF2-40B4-BE49-F238E27FC236}">
                <a16:creationId xmlns:a16="http://schemas.microsoft.com/office/drawing/2014/main" id="{7E2D0BA7-20B4-1E43-840F-0D1C3BE4D4C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2800"/>
            <a:ext cx="6400800" cy="336550"/>
            <a:chOff x="1152" y="2112"/>
            <a:chExt cx="4032" cy="212"/>
          </a:xfrm>
        </p:grpSpPr>
        <p:grpSp>
          <p:nvGrpSpPr>
            <p:cNvPr id="61495" name="Group 7">
              <a:extLst>
                <a:ext uri="{FF2B5EF4-FFF2-40B4-BE49-F238E27FC236}">
                  <a16:creationId xmlns:a16="http://schemas.microsoft.com/office/drawing/2014/main" id="{4E50118B-D707-5043-A792-83F80164C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12"/>
              <a:ext cx="336" cy="212"/>
              <a:chOff x="3704" y="2976"/>
              <a:chExt cx="336" cy="212"/>
            </a:xfrm>
          </p:grpSpPr>
          <p:sp>
            <p:nvSpPr>
              <p:cNvPr id="61529" name="Rectangle 8">
                <a:extLst>
                  <a:ext uri="{FF2B5EF4-FFF2-40B4-BE49-F238E27FC236}">
                    <a16:creationId xmlns:a16="http://schemas.microsoft.com/office/drawing/2014/main" id="{FE26072B-C38B-9D40-8104-139B316CC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0" name="Text Box 9">
                <a:extLst>
                  <a:ext uri="{FF2B5EF4-FFF2-40B4-BE49-F238E27FC236}">
                    <a16:creationId xmlns:a16="http://schemas.microsoft.com/office/drawing/2014/main" id="{A541BF67-315A-6948-B70C-C4CCA8AD7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61496" name="Group 10">
              <a:extLst>
                <a:ext uri="{FF2B5EF4-FFF2-40B4-BE49-F238E27FC236}">
                  <a16:creationId xmlns:a16="http://schemas.microsoft.com/office/drawing/2014/main" id="{8174E985-23D7-AB49-92C5-84225C4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12"/>
              <a:ext cx="336" cy="212"/>
              <a:chOff x="3704" y="2976"/>
              <a:chExt cx="336" cy="212"/>
            </a:xfrm>
          </p:grpSpPr>
          <p:sp>
            <p:nvSpPr>
              <p:cNvPr id="61527" name="Rectangle 11">
                <a:extLst>
                  <a:ext uri="{FF2B5EF4-FFF2-40B4-BE49-F238E27FC236}">
                    <a16:creationId xmlns:a16="http://schemas.microsoft.com/office/drawing/2014/main" id="{9411F717-C452-0246-BF61-C9673EEE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8" name="Text Box 12">
                <a:extLst>
                  <a:ext uri="{FF2B5EF4-FFF2-40B4-BE49-F238E27FC236}">
                    <a16:creationId xmlns:a16="http://schemas.microsoft.com/office/drawing/2014/main" id="{145B361E-A948-234C-B5CA-98F1E522F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61497" name="Group 13">
              <a:extLst>
                <a:ext uri="{FF2B5EF4-FFF2-40B4-BE49-F238E27FC236}">
                  <a16:creationId xmlns:a16="http://schemas.microsoft.com/office/drawing/2014/main" id="{70102388-38A5-0F44-AADF-AA62219DB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112"/>
              <a:ext cx="336" cy="212"/>
              <a:chOff x="3704" y="2976"/>
              <a:chExt cx="336" cy="212"/>
            </a:xfrm>
          </p:grpSpPr>
          <p:sp>
            <p:nvSpPr>
              <p:cNvPr id="61525" name="Rectangle 14">
                <a:extLst>
                  <a:ext uri="{FF2B5EF4-FFF2-40B4-BE49-F238E27FC236}">
                    <a16:creationId xmlns:a16="http://schemas.microsoft.com/office/drawing/2014/main" id="{71FB4F09-83B5-FF46-B274-27B56CBB8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6" name="Text Box 15">
                <a:extLst>
                  <a:ext uri="{FF2B5EF4-FFF2-40B4-BE49-F238E27FC236}">
                    <a16:creationId xmlns:a16="http://schemas.microsoft.com/office/drawing/2014/main" id="{C91CF0BF-E083-AE46-9F33-83AA2FD4B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61498" name="Group 16">
              <a:extLst>
                <a:ext uri="{FF2B5EF4-FFF2-40B4-BE49-F238E27FC236}">
                  <a16:creationId xmlns:a16="http://schemas.microsoft.com/office/drawing/2014/main" id="{96E2BDF0-1719-9A44-9C6F-F0EFF24ED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112"/>
              <a:ext cx="336" cy="212"/>
              <a:chOff x="3704" y="2976"/>
              <a:chExt cx="336" cy="212"/>
            </a:xfrm>
          </p:grpSpPr>
          <p:sp>
            <p:nvSpPr>
              <p:cNvPr id="61523" name="Rectangle 17">
                <a:extLst>
                  <a:ext uri="{FF2B5EF4-FFF2-40B4-BE49-F238E27FC236}">
                    <a16:creationId xmlns:a16="http://schemas.microsoft.com/office/drawing/2014/main" id="{1AF5707A-05F5-8C42-B08F-CA09AA58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4" name="Text Box 18">
                <a:extLst>
                  <a:ext uri="{FF2B5EF4-FFF2-40B4-BE49-F238E27FC236}">
                    <a16:creationId xmlns:a16="http://schemas.microsoft.com/office/drawing/2014/main" id="{C14462D9-9EE9-A545-B010-ADD9316FD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61499" name="Group 19">
              <a:extLst>
                <a:ext uri="{FF2B5EF4-FFF2-40B4-BE49-F238E27FC236}">
                  <a16:creationId xmlns:a16="http://schemas.microsoft.com/office/drawing/2014/main" id="{E2FC808A-FD05-2C4E-9961-748C96472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336" cy="212"/>
              <a:chOff x="3704" y="2976"/>
              <a:chExt cx="336" cy="212"/>
            </a:xfrm>
          </p:grpSpPr>
          <p:sp>
            <p:nvSpPr>
              <p:cNvPr id="61521" name="Rectangle 20">
                <a:extLst>
                  <a:ext uri="{FF2B5EF4-FFF2-40B4-BE49-F238E27FC236}">
                    <a16:creationId xmlns:a16="http://schemas.microsoft.com/office/drawing/2014/main" id="{1019B3E6-7ABD-5A4F-93BF-5268E6BDF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2" name="Text Box 21">
                <a:extLst>
                  <a:ext uri="{FF2B5EF4-FFF2-40B4-BE49-F238E27FC236}">
                    <a16:creationId xmlns:a16="http://schemas.microsoft.com/office/drawing/2014/main" id="{C5554503-2F54-F041-97EF-02A0F92D8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61500" name="Group 22">
              <a:extLst>
                <a:ext uri="{FF2B5EF4-FFF2-40B4-BE49-F238E27FC236}">
                  <a16:creationId xmlns:a16="http://schemas.microsoft.com/office/drawing/2014/main" id="{2FAA9AFD-2D4F-B04A-9B08-0414DBA1F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112"/>
              <a:ext cx="336" cy="212"/>
              <a:chOff x="3704" y="2976"/>
              <a:chExt cx="336" cy="212"/>
            </a:xfrm>
          </p:grpSpPr>
          <p:sp>
            <p:nvSpPr>
              <p:cNvPr id="61519" name="Rectangle 23">
                <a:extLst>
                  <a:ext uri="{FF2B5EF4-FFF2-40B4-BE49-F238E27FC236}">
                    <a16:creationId xmlns:a16="http://schemas.microsoft.com/office/drawing/2014/main" id="{35258B6B-BF2B-FC4A-AA29-AC3351B89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0" name="Text Box 24">
                <a:extLst>
                  <a:ext uri="{FF2B5EF4-FFF2-40B4-BE49-F238E27FC236}">
                    <a16:creationId xmlns:a16="http://schemas.microsoft.com/office/drawing/2014/main" id="{A067249C-DCFF-2B40-98CF-558C1FC92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1501" name="Group 25">
              <a:extLst>
                <a:ext uri="{FF2B5EF4-FFF2-40B4-BE49-F238E27FC236}">
                  <a16:creationId xmlns:a16="http://schemas.microsoft.com/office/drawing/2014/main" id="{9449E29B-FB6B-8244-BD37-38951EFED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112"/>
              <a:ext cx="336" cy="212"/>
              <a:chOff x="3704" y="2976"/>
              <a:chExt cx="336" cy="212"/>
            </a:xfrm>
          </p:grpSpPr>
          <p:sp>
            <p:nvSpPr>
              <p:cNvPr id="61517" name="Rectangle 26">
                <a:extLst>
                  <a:ext uri="{FF2B5EF4-FFF2-40B4-BE49-F238E27FC236}">
                    <a16:creationId xmlns:a16="http://schemas.microsoft.com/office/drawing/2014/main" id="{FF03360F-15AC-3D47-9DDA-41F734ED1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8" name="Text Box 27">
                <a:extLst>
                  <a:ext uri="{FF2B5EF4-FFF2-40B4-BE49-F238E27FC236}">
                    <a16:creationId xmlns:a16="http://schemas.microsoft.com/office/drawing/2014/main" id="{E27E8504-B724-6C47-9BC0-000E20051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1502" name="Group 28">
              <a:extLst>
                <a:ext uri="{FF2B5EF4-FFF2-40B4-BE49-F238E27FC236}">
                  <a16:creationId xmlns:a16="http://schemas.microsoft.com/office/drawing/2014/main" id="{EB5E710F-9C9E-ED41-971C-6557B39CC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12"/>
              <a:ext cx="336" cy="212"/>
              <a:chOff x="3704" y="2976"/>
              <a:chExt cx="336" cy="212"/>
            </a:xfrm>
          </p:grpSpPr>
          <p:sp>
            <p:nvSpPr>
              <p:cNvPr id="61515" name="Rectangle 29">
                <a:extLst>
                  <a:ext uri="{FF2B5EF4-FFF2-40B4-BE49-F238E27FC236}">
                    <a16:creationId xmlns:a16="http://schemas.microsoft.com/office/drawing/2014/main" id="{5E696B00-F390-844A-8100-3640D5058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6" name="Text Box 30">
                <a:extLst>
                  <a:ext uri="{FF2B5EF4-FFF2-40B4-BE49-F238E27FC236}">
                    <a16:creationId xmlns:a16="http://schemas.microsoft.com/office/drawing/2014/main" id="{1F5EA1A7-7BE9-D943-8C18-1A9444BDD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25</a:t>
                </a:r>
              </a:p>
            </p:txBody>
          </p:sp>
        </p:grpSp>
        <p:grpSp>
          <p:nvGrpSpPr>
            <p:cNvPr id="61503" name="Group 31">
              <a:extLst>
                <a:ext uri="{FF2B5EF4-FFF2-40B4-BE49-F238E27FC236}">
                  <a16:creationId xmlns:a16="http://schemas.microsoft.com/office/drawing/2014/main" id="{172483DC-AB50-D746-9AF0-88FE0BFEE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12"/>
              <a:ext cx="336" cy="212"/>
              <a:chOff x="3704" y="2976"/>
              <a:chExt cx="336" cy="212"/>
            </a:xfrm>
          </p:grpSpPr>
          <p:sp>
            <p:nvSpPr>
              <p:cNvPr id="61513" name="Rectangle 32">
                <a:extLst>
                  <a:ext uri="{FF2B5EF4-FFF2-40B4-BE49-F238E27FC236}">
                    <a16:creationId xmlns:a16="http://schemas.microsoft.com/office/drawing/2014/main" id="{82C07A13-77C0-D045-AE64-0AA9B120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4" name="Text Box 33">
                <a:extLst>
                  <a:ext uri="{FF2B5EF4-FFF2-40B4-BE49-F238E27FC236}">
                    <a16:creationId xmlns:a16="http://schemas.microsoft.com/office/drawing/2014/main" id="{97222BD3-D90C-1E4B-8FD1-99E0C32C3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61504" name="Group 34">
              <a:extLst>
                <a:ext uri="{FF2B5EF4-FFF2-40B4-BE49-F238E27FC236}">
                  <a16:creationId xmlns:a16="http://schemas.microsoft.com/office/drawing/2014/main" id="{1C07B22B-0E6E-3F44-9B65-7CF1F1B2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112"/>
              <a:ext cx="336" cy="212"/>
              <a:chOff x="3704" y="2976"/>
              <a:chExt cx="336" cy="212"/>
            </a:xfrm>
          </p:grpSpPr>
          <p:sp>
            <p:nvSpPr>
              <p:cNvPr id="61511" name="Rectangle 35">
                <a:extLst>
                  <a:ext uri="{FF2B5EF4-FFF2-40B4-BE49-F238E27FC236}">
                    <a16:creationId xmlns:a16="http://schemas.microsoft.com/office/drawing/2014/main" id="{C15E3419-94E0-C042-9AD7-F3FD306E1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2" name="Text Box 36">
                <a:extLst>
                  <a:ext uri="{FF2B5EF4-FFF2-40B4-BE49-F238E27FC236}">
                    <a16:creationId xmlns:a16="http://schemas.microsoft.com/office/drawing/2014/main" id="{6C67CDB5-4DD3-FB4E-9210-5EF8BD292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61505" name="Group 37">
              <a:extLst>
                <a:ext uri="{FF2B5EF4-FFF2-40B4-BE49-F238E27FC236}">
                  <a16:creationId xmlns:a16="http://schemas.microsoft.com/office/drawing/2014/main" id="{4F1B7D10-7820-B746-8859-796564F78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336" cy="212"/>
              <a:chOff x="3704" y="2976"/>
              <a:chExt cx="336" cy="212"/>
            </a:xfrm>
          </p:grpSpPr>
          <p:sp>
            <p:nvSpPr>
              <p:cNvPr id="61509" name="Rectangle 38">
                <a:extLst>
                  <a:ext uri="{FF2B5EF4-FFF2-40B4-BE49-F238E27FC236}">
                    <a16:creationId xmlns:a16="http://schemas.microsoft.com/office/drawing/2014/main" id="{C197EA59-4B57-BD47-93C1-77FE76B62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0" name="Text Box 39">
                <a:extLst>
                  <a:ext uri="{FF2B5EF4-FFF2-40B4-BE49-F238E27FC236}">
                    <a16:creationId xmlns:a16="http://schemas.microsoft.com/office/drawing/2014/main" id="{3A7CF7AA-82F2-BE42-AD6B-4B178985B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61506" name="Group 40">
              <a:extLst>
                <a:ext uri="{FF2B5EF4-FFF2-40B4-BE49-F238E27FC236}">
                  <a16:creationId xmlns:a16="http://schemas.microsoft.com/office/drawing/2014/main" id="{A878C358-0D31-7E46-989B-B4CD62E18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12"/>
              <a:ext cx="336" cy="212"/>
              <a:chOff x="3704" y="2976"/>
              <a:chExt cx="336" cy="212"/>
            </a:xfrm>
          </p:grpSpPr>
          <p:sp>
            <p:nvSpPr>
              <p:cNvPr id="61507" name="Rectangle 41">
                <a:extLst>
                  <a:ext uri="{FF2B5EF4-FFF2-40B4-BE49-F238E27FC236}">
                    <a16:creationId xmlns:a16="http://schemas.microsoft.com/office/drawing/2014/main" id="{64C62DF3-F66A-BC4A-BE44-41E6AAF80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8" name="Text Box 42">
                <a:extLst>
                  <a:ext uri="{FF2B5EF4-FFF2-40B4-BE49-F238E27FC236}">
                    <a16:creationId xmlns:a16="http://schemas.microsoft.com/office/drawing/2014/main" id="{863CB65C-6B7C-E840-91A1-037E94D05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grpSp>
        <p:nvGrpSpPr>
          <p:cNvPr id="93227" name="Group 43">
            <a:extLst>
              <a:ext uri="{FF2B5EF4-FFF2-40B4-BE49-F238E27FC236}">
                <a16:creationId xmlns:a16="http://schemas.microsoft.com/office/drawing/2014/main" id="{697DD4F8-E7E1-8F4A-ABF7-F93683C5F4A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029200"/>
            <a:ext cx="6400800" cy="336550"/>
            <a:chOff x="1152" y="3168"/>
            <a:chExt cx="4032" cy="212"/>
          </a:xfrm>
        </p:grpSpPr>
        <p:grpSp>
          <p:nvGrpSpPr>
            <p:cNvPr id="61459" name="Group 44">
              <a:extLst>
                <a:ext uri="{FF2B5EF4-FFF2-40B4-BE49-F238E27FC236}">
                  <a16:creationId xmlns:a16="http://schemas.microsoft.com/office/drawing/2014/main" id="{A0E5DC52-30CE-134D-8412-0707E62FA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168"/>
              <a:ext cx="336" cy="212"/>
              <a:chOff x="3704" y="2976"/>
              <a:chExt cx="336" cy="212"/>
            </a:xfrm>
          </p:grpSpPr>
          <p:sp>
            <p:nvSpPr>
              <p:cNvPr id="61493" name="Rectangle 45">
                <a:extLst>
                  <a:ext uri="{FF2B5EF4-FFF2-40B4-BE49-F238E27FC236}">
                    <a16:creationId xmlns:a16="http://schemas.microsoft.com/office/drawing/2014/main" id="{70952610-52EC-474A-9ED0-C1688104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4" name="Text Box 46">
                <a:extLst>
                  <a:ext uri="{FF2B5EF4-FFF2-40B4-BE49-F238E27FC236}">
                    <a16:creationId xmlns:a16="http://schemas.microsoft.com/office/drawing/2014/main" id="{8C079936-77E1-1F45-948A-87D00939F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1460" name="Group 47">
              <a:extLst>
                <a:ext uri="{FF2B5EF4-FFF2-40B4-BE49-F238E27FC236}">
                  <a16:creationId xmlns:a16="http://schemas.microsoft.com/office/drawing/2014/main" id="{C2F3F240-2BEC-BE45-BA14-61DF93EC4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168"/>
              <a:ext cx="336" cy="212"/>
              <a:chOff x="3704" y="2976"/>
              <a:chExt cx="336" cy="212"/>
            </a:xfrm>
          </p:grpSpPr>
          <p:sp>
            <p:nvSpPr>
              <p:cNvPr id="61491" name="Rectangle 48">
                <a:extLst>
                  <a:ext uri="{FF2B5EF4-FFF2-40B4-BE49-F238E27FC236}">
                    <a16:creationId xmlns:a16="http://schemas.microsoft.com/office/drawing/2014/main" id="{57DFB130-6599-1B45-B7AD-FC895473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2" name="Text Box 49">
                <a:extLst>
                  <a:ext uri="{FF2B5EF4-FFF2-40B4-BE49-F238E27FC236}">
                    <a16:creationId xmlns:a16="http://schemas.microsoft.com/office/drawing/2014/main" id="{20813FD7-3F5E-5640-AE12-9ED5AF345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1461" name="Group 50">
              <a:extLst>
                <a:ext uri="{FF2B5EF4-FFF2-40B4-BE49-F238E27FC236}">
                  <a16:creationId xmlns:a16="http://schemas.microsoft.com/office/drawing/2014/main" id="{4C124433-315A-B04C-8C19-0C52A34F3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168"/>
              <a:ext cx="336" cy="212"/>
              <a:chOff x="3704" y="2976"/>
              <a:chExt cx="336" cy="212"/>
            </a:xfrm>
          </p:grpSpPr>
          <p:sp>
            <p:nvSpPr>
              <p:cNvPr id="61489" name="Rectangle 51">
                <a:extLst>
                  <a:ext uri="{FF2B5EF4-FFF2-40B4-BE49-F238E27FC236}">
                    <a16:creationId xmlns:a16="http://schemas.microsoft.com/office/drawing/2014/main" id="{FBBDA387-FD0C-5C43-BE83-487D30615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0" name="Text Box 52">
                <a:extLst>
                  <a:ext uri="{FF2B5EF4-FFF2-40B4-BE49-F238E27FC236}">
                    <a16:creationId xmlns:a16="http://schemas.microsoft.com/office/drawing/2014/main" id="{7EF06CC3-6DDD-1E44-83BB-6124E1C98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61462" name="Group 53">
              <a:extLst>
                <a:ext uri="{FF2B5EF4-FFF2-40B4-BE49-F238E27FC236}">
                  <a16:creationId xmlns:a16="http://schemas.microsoft.com/office/drawing/2014/main" id="{60FDD750-69C1-A947-8A0D-04EC08F4C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68"/>
              <a:ext cx="336" cy="212"/>
              <a:chOff x="3704" y="2976"/>
              <a:chExt cx="336" cy="212"/>
            </a:xfrm>
          </p:grpSpPr>
          <p:sp>
            <p:nvSpPr>
              <p:cNvPr id="61487" name="Rectangle 54">
                <a:extLst>
                  <a:ext uri="{FF2B5EF4-FFF2-40B4-BE49-F238E27FC236}">
                    <a16:creationId xmlns:a16="http://schemas.microsoft.com/office/drawing/2014/main" id="{4F1471F0-2F89-2744-99A5-A8C86C28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8" name="Text Box 55">
                <a:extLst>
                  <a:ext uri="{FF2B5EF4-FFF2-40B4-BE49-F238E27FC236}">
                    <a16:creationId xmlns:a16="http://schemas.microsoft.com/office/drawing/2014/main" id="{266B96FD-964D-FC4E-88DB-844537AD3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61463" name="Group 56">
              <a:extLst>
                <a:ext uri="{FF2B5EF4-FFF2-40B4-BE49-F238E27FC236}">
                  <a16:creationId xmlns:a16="http://schemas.microsoft.com/office/drawing/2014/main" id="{44C39D69-3426-8F40-822F-37D213A4A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168"/>
              <a:ext cx="336" cy="212"/>
              <a:chOff x="3704" y="2976"/>
              <a:chExt cx="336" cy="212"/>
            </a:xfrm>
          </p:grpSpPr>
          <p:sp>
            <p:nvSpPr>
              <p:cNvPr id="61485" name="Rectangle 57">
                <a:extLst>
                  <a:ext uri="{FF2B5EF4-FFF2-40B4-BE49-F238E27FC236}">
                    <a16:creationId xmlns:a16="http://schemas.microsoft.com/office/drawing/2014/main" id="{D31D340D-122F-3F47-B1A8-6100EDA8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6" name="Text Box 58">
                <a:extLst>
                  <a:ext uri="{FF2B5EF4-FFF2-40B4-BE49-F238E27FC236}">
                    <a16:creationId xmlns:a16="http://schemas.microsoft.com/office/drawing/2014/main" id="{474E73C5-5B46-6845-8134-121891EB1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61464" name="Group 59">
              <a:extLst>
                <a:ext uri="{FF2B5EF4-FFF2-40B4-BE49-F238E27FC236}">
                  <a16:creationId xmlns:a16="http://schemas.microsoft.com/office/drawing/2014/main" id="{606EC14B-A5DE-094E-BDBF-C85C5D4E5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3168"/>
              <a:ext cx="336" cy="212"/>
              <a:chOff x="3704" y="2976"/>
              <a:chExt cx="336" cy="212"/>
            </a:xfrm>
          </p:grpSpPr>
          <p:sp>
            <p:nvSpPr>
              <p:cNvPr id="61483" name="Rectangle 60">
                <a:extLst>
                  <a:ext uri="{FF2B5EF4-FFF2-40B4-BE49-F238E27FC236}">
                    <a16:creationId xmlns:a16="http://schemas.microsoft.com/office/drawing/2014/main" id="{21A4B76E-13B5-3A4C-8BE7-AA23C301D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4" name="Text Box 61">
                <a:extLst>
                  <a:ext uri="{FF2B5EF4-FFF2-40B4-BE49-F238E27FC236}">
                    <a16:creationId xmlns:a16="http://schemas.microsoft.com/office/drawing/2014/main" id="{486EDE5D-55E3-F54D-A261-60F0C80B2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61465" name="Group 62">
              <a:extLst>
                <a:ext uri="{FF2B5EF4-FFF2-40B4-BE49-F238E27FC236}">
                  <a16:creationId xmlns:a16="http://schemas.microsoft.com/office/drawing/2014/main" id="{893D5789-201D-EE44-89A6-30BAE6694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168"/>
              <a:ext cx="336" cy="212"/>
              <a:chOff x="3704" y="2976"/>
              <a:chExt cx="336" cy="212"/>
            </a:xfrm>
          </p:grpSpPr>
          <p:sp>
            <p:nvSpPr>
              <p:cNvPr id="61481" name="Rectangle 63">
                <a:extLst>
                  <a:ext uri="{FF2B5EF4-FFF2-40B4-BE49-F238E27FC236}">
                    <a16:creationId xmlns:a16="http://schemas.microsoft.com/office/drawing/2014/main" id="{519FF318-9DAE-0D45-A3DA-72CA4584A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2" name="Text Box 64">
                <a:extLst>
                  <a:ext uri="{FF2B5EF4-FFF2-40B4-BE49-F238E27FC236}">
                    <a16:creationId xmlns:a16="http://schemas.microsoft.com/office/drawing/2014/main" id="{A760A7EC-E3C9-1345-A1E5-0AFC7848F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61466" name="Group 65">
              <a:extLst>
                <a:ext uri="{FF2B5EF4-FFF2-40B4-BE49-F238E27FC236}">
                  <a16:creationId xmlns:a16="http://schemas.microsoft.com/office/drawing/2014/main" id="{9C2CE5EA-C235-B243-8265-F52FB94B4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168"/>
              <a:ext cx="336" cy="212"/>
              <a:chOff x="3704" y="2976"/>
              <a:chExt cx="336" cy="212"/>
            </a:xfrm>
          </p:grpSpPr>
          <p:sp>
            <p:nvSpPr>
              <p:cNvPr id="61479" name="Rectangle 66">
                <a:extLst>
                  <a:ext uri="{FF2B5EF4-FFF2-40B4-BE49-F238E27FC236}">
                    <a16:creationId xmlns:a16="http://schemas.microsoft.com/office/drawing/2014/main" id="{606F7E36-1B85-E44F-815F-20D6B5513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0" name="Text Box 67">
                <a:extLst>
                  <a:ext uri="{FF2B5EF4-FFF2-40B4-BE49-F238E27FC236}">
                    <a16:creationId xmlns:a16="http://schemas.microsoft.com/office/drawing/2014/main" id="{3DDDAA98-D057-2340-9249-D9BB29DE9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61467" name="Group 68">
              <a:extLst>
                <a:ext uri="{FF2B5EF4-FFF2-40B4-BE49-F238E27FC236}">
                  <a16:creationId xmlns:a16="http://schemas.microsoft.com/office/drawing/2014/main" id="{476BD532-DCBE-2844-B68F-C8AD8B12A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68"/>
              <a:ext cx="336" cy="212"/>
              <a:chOff x="3704" y="2976"/>
              <a:chExt cx="336" cy="212"/>
            </a:xfrm>
          </p:grpSpPr>
          <p:sp>
            <p:nvSpPr>
              <p:cNvPr id="61477" name="Rectangle 69">
                <a:extLst>
                  <a:ext uri="{FF2B5EF4-FFF2-40B4-BE49-F238E27FC236}">
                    <a16:creationId xmlns:a16="http://schemas.microsoft.com/office/drawing/2014/main" id="{752AFBE3-DD18-BA4B-9EAD-32DCD9147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78" name="Text Box 70">
                <a:extLst>
                  <a:ext uri="{FF2B5EF4-FFF2-40B4-BE49-F238E27FC236}">
                    <a16:creationId xmlns:a16="http://schemas.microsoft.com/office/drawing/2014/main" id="{7114A6CB-2704-B547-B716-F4B9C2A594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25</a:t>
                </a:r>
              </a:p>
            </p:txBody>
          </p:sp>
        </p:grpSp>
        <p:grpSp>
          <p:nvGrpSpPr>
            <p:cNvPr id="61468" name="Group 71">
              <a:extLst>
                <a:ext uri="{FF2B5EF4-FFF2-40B4-BE49-F238E27FC236}">
                  <a16:creationId xmlns:a16="http://schemas.microsoft.com/office/drawing/2014/main" id="{DF3F3D3F-A518-7345-AAB6-C682FBC1B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168"/>
              <a:ext cx="336" cy="212"/>
              <a:chOff x="3704" y="2976"/>
              <a:chExt cx="336" cy="212"/>
            </a:xfrm>
          </p:grpSpPr>
          <p:sp>
            <p:nvSpPr>
              <p:cNvPr id="61475" name="Rectangle 72">
                <a:extLst>
                  <a:ext uri="{FF2B5EF4-FFF2-40B4-BE49-F238E27FC236}">
                    <a16:creationId xmlns:a16="http://schemas.microsoft.com/office/drawing/2014/main" id="{017C9B87-C7B9-0047-8B61-53FA180C7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76" name="Text Box 73">
                <a:extLst>
                  <a:ext uri="{FF2B5EF4-FFF2-40B4-BE49-F238E27FC236}">
                    <a16:creationId xmlns:a16="http://schemas.microsoft.com/office/drawing/2014/main" id="{AB8042C2-EAF9-834C-BB2F-9595C2120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61469" name="Group 74">
              <a:extLst>
                <a:ext uri="{FF2B5EF4-FFF2-40B4-BE49-F238E27FC236}">
                  <a16:creationId xmlns:a16="http://schemas.microsoft.com/office/drawing/2014/main" id="{04D43396-C04B-3541-8B4F-EBE318015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168"/>
              <a:ext cx="336" cy="212"/>
              <a:chOff x="3704" y="2976"/>
              <a:chExt cx="336" cy="212"/>
            </a:xfrm>
          </p:grpSpPr>
          <p:sp>
            <p:nvSpPr>
              <p:cNvPr id="61473" name="Rectangle 75">
                <a:extLst>
                  <a:ext uri="{FF2B5EF4-FFF2-40B4-BE49-F238E27FC236}">
                    <a16:creationId xmlns:a16="http://schemas.microsoft.com/office/drawing/2014/main" id="{81E0327D-0D4B-CF47-A4B6-EDF8325E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74" name="Text Box 76">
                <a:extLst>
                  <a:ext uri="{FF2B5EF4-FFF2-40B4-BE49-F238E27FC236}">
                    <a16:creationId xmlns:a16="http://schemas.microsoft.com/office/drawing/2014/main" id="{9C41BEAE-224A-4A4A-AE56-61A965901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61470" name="Group 77">
              <a:extLst>
                <a:ext uri="{FF2B5EF4-FFF2-40B4-BE49-F238E27FC236}">
                  <a16:creationId xmlns:a16="http://schemas.microsoft.com/office/drawing/2014/main" id="{3475E1C3-559F-B841-B0F8-734BAD22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3168"/>
              <a:ext cx="336" cy="212"/>
              <a:chOff x="3704" y="2976"/>
              <a:chExt cx="336" cy="212"/>
            </a:xfrm>
          </p:grpSpPr>
          <p:sp>
            <p:nvSpPr>
              <p:cNvPr id="61471" name="Rectangle 78">
                <a:extLst>
                  <a:ext uri="{FF2B5EF4-FFF2-40B4-BE49-F238E27FC236}">
                    <a16:creationId xmlns:a16="http://schemas.microsoft.com/office/drawing/2014/main" id="{782C7DF0-C637-F346-9603-0EE32B57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72" name="Text Box 79">
                <a:extLst>
                  <a:ext uri="{FF2B5EF4-FFF2-40B4-BE49-F238E27FC236}">
                    <a16:creationId xmlns:a16="http://schemas.microsoft.com/office/drawing/2014/main" id="{E0B1A9F5-A628-894E-9EA4-114B248CC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</p:grpSp>
      <p:sp>
        <p:nvSpPr>
          <p:cNvPr id="93264" name="AutoShape 80">
            <a:extLst>
              <a:ext uri="{FF2B5EF4-FFF2-40B4-BE49-F238E27FC236}">
                <a16:creationId xmlns:a16="http://schemas.microsoft.com/office/drawing/2014/main" id="{589EF27C-EE4C-D747-932C-42732FA9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381000" cy="1676400"/>
          </a:xfrm>
          <a:prstGeom prst="curvedRightArrow">
            <a:avLst>
              <a:gd name="adj1" fmla="val 88000"/>
              <a:gd name="adj2" fmla="val 176000"/>
              <a:gd name="adj3" fmla="val 333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65" name="Line 81">
            <a:extLst>
              <a:ext uri="{FF2B5EF4-FFF2-40B4-BE49-F238E27FC236}">
                <a16:creationId xmlns:a16="http://schemas.microsoft.com/office/drawing/2014/main" id="{E9DCC616-F60D-A94A-B412-F2FBDFBC8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7338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66" name="Line 82">
            <a:extLst>
              <a:ext uri="{FF2B5EF4-FFF2-40B4-BE49-F238E27FC236}">
                <a16:creationId xmlns:a16="http://schemas.microsoft.com/office/drawing/2014/main" id="{0EEF3AD6-7035-0743-8E56-247E79EA8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733800"/>
            <a:ext cx="2057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67" name="Line 83">
            <a:extLst>
              <a:ext uri="{FF2B5EF4-FFF2-40B4-BE49-F238E27FC236}">
                <a16:creationId xmlns:a16="http://schemas.microsoft.com/office/drawing/2014/main" id="{E226F166-8288-7240-B77A-61A6B4B99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2971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68" name="Line 84">
            <a:extLst>
              <a:ext uri="{FF2B5EF4-FFF2-40B4-BE49-F238E27FC236}">
                <a16:creationId xmlns:a16="http://schemas.microsoft.com/office/drawing/2014/main" id="{C5C2B28E-73FA-0049-B6BA-1D80868B1D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733800"/>
            <a:ext cx="411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69" name="Line 85">
            <a:extLst>
              <a:ext uri="{FF2B5EF4-FFF2-40B4-BE49-F238E27FC236}">
                <a16:creationId xmlns:a16="http://schemas.microsoft.com/office/drawing/2014/main" id="{06869D60-0F87-AF46-BE14-01588874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0" name="Line 86">
            <a:extLst>
              <a:ext uri="{FF2B5EF4-FFF2-40B4-BE49-F238E27FC236}">
                <a16:creationId xmlns:a16="http://schemas.microsoft.com/office/drawing/2014/main" id="{4A26BCE0-A08E-E147-BDB5-34CB176D8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1981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1" name="Line 87">
            <a:extLst>
              <a:ext uri="{FF2B5EF4-FFF2-40B4-BE49-F238E27FC236}">
                <a16:creationId xmlns:a16="http://schemas.microsoft.com/office/drawing/2014/main" id="{90BC597D-FC7F-D943-8126-26055F5DB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733800"/>
            <a:ext cx="2057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2" name="Line 88">
            <a:extLst>
              <a:ext uri="{FF2B5EF4-FFF2-40B4-BE49-F238E27FC236}">
                <a16:creationId xmlns:a16="http://schemas.microsoft.com/office/drawing/2014/main" id="{22323E80-64E5-5A4F-9509-C95B7961F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33800"/>
            <a:ext cx="3657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3" name="Line 89">
            <a:extLst>
              <a:ext uri="{FF2B5EF4-FFF2-40B4-BE49-F238E27FC236}">
                <a16:creationId xmlns:a16="http://schemas.microsoft.com/office/drawing/2014/main" id="{F0F78388-BDB9-5F41-A639-706B7EAD6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733800"/>
            <a:ext cx="533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4" name="Line 90">
            <a:extLst>
              <a:ext uri="{FF2B5EF4-FFF2-40B4-BE49-F238E27FC236}">
                <a16:creationId xmlns:a16="http://schemas.microsoft.com/office/drawing/2014/main" id="{30A454E5-19D5-3D47-AD31-936D7BEDC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7338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5" name="Line 91">
            <a:extLst>
              <a:ext uri="{FF2B5EF4-FFF2-40B4-BE49-F238E27FC236}">
                <a16:creationId xmlns:a16="http://schemas.microsoft.com/office/drawing/2014/main" id="{26928850-A15A-3440-95EE-C92F6074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733800"/>
            <a:ext cx="533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276" name="Line 92">
            <a:extLst>
              <a:ext uri="{FF2B5EF4-FFF2-40B4-BE49-F238E27FC236}">
                <a16:creationId xmlns:a16="http://schemas.microsoft.com/office/drawing/2014/main" id="{B4C1FB11-2C88-B942-A8B8-D3504104D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0"/>
            <a:ext cx="35814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EA800D5-86E1-EA4F-91BC-AAE98B53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3490" name="Text Box 3">
            <a:extLst>
              <a:ext uri="{FF2B5EF4-FFF2-40B4-BE49-F238E27FC236}">
                <a16:creationId xmlns:a16="http://schemas.microsoft.com/office/drawing/2014/main" id="{67E2EC59-E536-3B44-B73E-BDDCE395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7975"/>
            <a:ext cx="701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 (Headings)" pitchFamily="2" charset="0"/>
              </a:rPr>
              <a:t>1. Sorteren door </a:t>
            </a:r>
            <a:r>
              <a:rPr lang="nl-NL" altLang="en-US" sz="4000" u="sng">
                <a:latin typeface="Helvetica (Headings)" pitchFamily="2" charset="0"/>
              </a:rPr>
              <a:t>selectie</a:t>
            </a:r>
            <a:br>
              <a:rPr lang="nl-NL" altLang="en-US" sz="4000" u="sng">
                <a:latin typeface="Helvetica (Headings)" pitchFamily="2" charset="0"/>
              </a:rPr>
            </a:br>
            <a:r>
              <a:rPr lang="nl-NL" altLang="en-US" sz="4000">
                <a:latin typeface="Helvetica (Headings)" pitchFamily="2" charset="0"/>
              </a:rPr>
              <a:t>        (</a:t>
            </a:r>
            <a:r>
              <a:rPr lang="nl-NL" altLang="en-US" sz="4000" i="1">
                <a:latin typeface="Helvetica (Headings)" pitchFamily="2" charset="0"/>
              </a:rPr>
              <a:t>selection sort)</a:t>
            </a:r>
            <a:endParaRPr lang="nl-NL" altLang="en-US" sz="4000">
              <a:latin typeface="Helvetica (Headings)" pitchFamily="2" charset="0"/>
            </a:endParaRPr>
          </a:p>
        </p:txBody>
      </p:sp>
      <p:sp>
        <p:nvSpPr>
          <p:cNvPr id="63491" name="Text Box 4">
            <a:extLst>
              <a:ext uri="{FF2B5EF4-FFF2-40B4-BE49-F238E27FC236}">
                <a16:creationId xmlns:a16="http://schemas.microsoft.com/office/drawing/2014/main" id="{D1364769-BC7A-9F4D-B5D1-6AD1F8BF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001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Bijv. sorteren van klein naar groot: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Sorteert een lijst door het herhaaldelijk vinden van het kleinste element in een niet gesorteerde staartregio en het naar voor te verplaatsen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17151-1607-7248-A2D0-23DB9D15F2CE}"/>
              </a:ext>
            </a:extLst>
          </p:cNvPr>
          <p:cNvSpPr/>
          <p:nvPr/>
        </p:nvSpPr>
        <p:spPr>
          <a:xfrm>
            <a:off x="917574" y="5425681"/>
            <a:ext cx="6647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https://www.ee.ryerson.ca/~courses/coe428/sorting/selectionsort.html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B5F487E-4805-B543-9F5A-27F9AE9F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6263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5538" name="Text Box 3">
            <a:extLst>
              <a:ext uri="{FF2B5EF4-FFF2-40B4-BE49-F238E27FC236}">
                <a16:creationId xmlns:a16="http://schemas.microsoft.com/office/drawing/2014/main" id="{8AAD3950-7610-3744-95A6-BE308665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17463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Sorteren door selectie van een lijst </a:t>
            </a:r>
          </a:p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van integers</a:t>
            </a:r>
          </a:p>
        </p:txBody>
      </p:sp>
      <p:sp>
        <p:nvSpPr>
          <p:cNvPr id="65539" name="Text Box 4">
            <a:extLst>
              <a:ext uri="{FF2B5EF4-FFF2-40B4-BE49-F238E27FC236}">
                <a16:creationId xmlns:a16="http://schemas.microsoft.com/office/drawing/2014/main" id="{B5CD42C2-CC32-2642-9279-697004B4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4900"/>
            <a:ext cx="9144000" cy="4894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2400"/>
              <a:t>Vind het kleinste element en verwissel het met het 1</a:t>
            </a:r>
            <a:r>
              <a:rPr lang="nl-NL" altLang="en-US" sz="2400" baseline="30000"/>
              <a:t>e</a:t>
            </a:r>
            <a:r>
              <a:rPr lang="nl-NL" altLang="en-US" sz="2400"/>
              <a:t> element </a:t>
            </a:r>
            <a:br>
              <a:rPr lang="nl-NL" altLang="en-US" sz="2400"/>
            </a:br>
            <a:endParaRPr lang="nl-NL" altLang="en-US" sz="2400"/>
          </a:p>
          <a:p>
            <a:pPr eaLnBrk="1" hangingPunct="1">
              <a:buFontTx/>
              <a:buChar char="•"/>
            </a:pPr>
            <a:endParaRPr lang="nl-NL" altLang="en-US" sz="2400"/>
          </a:p>
          <a:p>
            <a:pPr eaLnBrk="1" hangingPunct="1">
              <a:buFontTx/>
              <a:buChar char="•"/>
            </a:pPr>
            <a:r>
              <a:rPr lang="nl-NL" altLang="en-US" sz="2400"/>
              <a:t>Vind het kleinste element – staat al op de juiste plaats</a:t>
            </a:r>
          </a:p>
          <a:p>
            <a:pPr eaLnBrk="1" hangingPunct="1">
              <a:buFontTx/>
              <a:buChar char="•"/>
            </a:pPr>
            <a:endParaRPr lang="nl-NL" altLang="en-US" sz="2400"/>
          </a:p>
          <a:p>
            <a:pPr eaLnBrk="1" hangingPunct="1">
              <a:buFontTx/>
              <a:buChar char="•"/>
            </a:pPr>
            <a:endParaRPr lang="nl-NL" altLang="en-US" sz="2400"/>
          </a:p>
          <a:p>
            <a:pPr eaLnBrk="1" hangingPunct="1">
              <a:buFontTx/>
              <a:buChar char="•"/>
            </a:pPr>
            <a:r>
              <a:rPr lang="nl-NL" altLang="en-US" sz="2400"/>
              <a:t>Vind het kleinste en verwissel…</a:t>
            </a:r>
          </a:p>
          <a:p>
            <a:pPr eaLnBrk="1" hangingPunct="1">
              <a:buFontTx/>
              <a:buChar char="•"/>
            </a:pPr>
            <a:endParaRPr lang="nl-NL" altLang="en-US" sz="2400"/>
          </a:p>
          <a:p>
            <a:pPr eaLnBrk="1" hangingPunct="1">
              <a:buFontTx/>
              <a:buChar char="•"/>
            </a:pPr>
            <a:r>
              <a:rPr lang="nl-NL" altLang="en-US" sz="2400"/>
              <a:t>Herhaal </a:t>
            </a:r>
            <a:br>
              <a:rPr lang="nl-NL" altLang="en-US" sz="2400"/>
            </a:br>
            <a:endParaRPr lang="nl-NL" altLang="en-US" sz="2400"/>
          </a:p>
          <a:p>
            <a:pPr eaLnBrk="1" hangingPunct="1">
              <a:buFontTx/>
              <a:buChar char="•"/>
            </a:pPr>
            <a:endParaRPr lang="nl-NL" altLang="en-US" sz="2400"/>
          </a:p>
          <a:p>
            <a:pPr eaLnBrk="1" hangingPunct="1">
              <a:buFontTx/>
              <a:buChar char="•"/>
            </a:pPr>
            <a:r>
              <a:rPr lang="nl-NL" altLang="en-US" sz="2400"/>
              <a:t>Wanneer het ongesorteerd deel een lengte van 1 heeft: zijn we klaar met het sorteren</a:t>
            </a:r>
          </a:p>
        </p:txBody>
      </p:sp>
      <p:graphicFrame>
        <p:nvGraphicFramePr>
          <p:cNvPr id="13386" name="Group 74">
            <a:extLst>
              <a:ext uri="{FF2B5EF4-FFF2-40B4-BE49-F238E27FC236}">
                <a16:creationId xmlns:a16="http://schemas.microsoft.com/office/drawing/2014/main" id="{C1E850B8-AEB0-094D-A2E6-9C336AD529DD}"/>
              </a:ext>
            </a:extLst>
          </p:cNvPr>
          <p:cNvGraphicFramePr>
            <a:graphicFrameLocks noGrp="1"/>
          </p:cNvGraphicFramePr>
          <p:nvPr/>
        </p:nvGraphicFramePr>
        <p:xfrm>
          <a:off x="3973513" y="2849563"/>
          <a:ext cx="2254250" cy="365128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marT="45404" marB="454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marT="45404" marB="454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 </a:t>
                      </a:r>
                    </a:p>
                  </a:txBody>
                  <a:tcPr marT="45404" marB="454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marT="45404" marB="454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 </a:t>
                      </a:r>
                    </a:p>
                  </a:txBody>
                  <a:tcPr marT="45404" marB="454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154" name="Group 162">
            <a:extLst>
              <a:ext uri="{FF2B5EF4-FFF2-40B4-BE49-F238E27FC236}">
                <a16:creationId xmlns:a16="http://schemas.microsoft.com/office/drawing/2014/main" id="{FE6BA561-B244-154A-B845-9CC12014FB0C}"/>
              </a:ext>
            </a:extLst>
          </p:cNvPr>
          <p:cNvGraphicFramePr>
            <a:graphicFrameLocks noGrp="1"/>
          </p:cNvGraphicFramePr>
          <p:nvPr/>
        </p:nvGraphicFramePr>
        <p:xfrm>
          <a:off x="3973513" y="38369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158" name="Group 166">
            <a:extLst>
              <a:ext uri="{FF2B5EF4-FFF2-40B4-BE49-F238E27FC236}">
                <a16:creationId xmlns:a16="http://schemas.microsoft.com/office/drawing/2014/main" id="{C97DA11A-0187-094C-9DAB-D089B050ABA6}"/>
              </a:ext>
            </a:extLst>
          </p:cNvPr>
          <p:cNvGraphicFramePr>
            <a:graphicFrameLocks noGrp="1"/>
          </p:cNvGraphicFramePr>
          <p:nvPr/>
        </p:nvGraphicFramePr>
        <p:xfrm>
          <a:off x="3973513" y="44338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163" name="Group 171">
            <a:extLst>
              <a:ext uri="{FF2B5EF4-FFF2-40B4-BE49-F238E27FC236}">
                <a16:creationId xmlns:a16="http://schemas.microsoft.com/office/drawing/2014/main" id="{84A64CD7-227B-2441-BE39-3944EB1BD4DA}"/>
              </a:ext>
            </a:extLst>
          </p:cNvPr>
          <p:cNvGraphicFramePr>
            <a:graphicFrameLocks noGrp="1"/>
          </p:cNvGraphicFramePr>
          <p:nvPr/>
        </p:nvGraphicFramePr>
        <p:xfrm>
          <a:off x="4046538" y="60213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001" name="Group 33">
            <a:extLst>
              <a:ext uri="{FF2B5EF4-FFF2-40B4-BE49-F238E27FC236}">
                <a16:creationId xmlns:a16="http://schemas.microsoft.com/office/drawing/2014/main" id="{26F22AD0-B693-5045-A4CB-9313FA954599}"/>
              </a:ext>
            </a:extLst>
          </p:cNvPr>
          <p:cNvGraphicFramePr>
            <a:graphicFrameLocks noGrp="1"/>
          </p:cNvGraphicFramePr>
          <p:nvPr/>
        </p:nvGraphicFramePr>
        <p:xfrm>
          <a:off x="6556375" y="273050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57">
            <a:extLst>
              <a:ext uri="{FF2B5EF4-FFF2-40B4-BE49-F238E27FC236}">
                <a16:creationId xmlns:a16="http://schemas.microsoft.com/office/drawing/2014/main" id="{5F61B740-361E-9A4C-81E5-4C60F074BF52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1749425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E6E5732-47E0-9945-87DB-8A1173B4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1525" y="592931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7586" name="Rectangle 5">
            <a:extLst>
              <a:ext uri="{FF2B5EF4-FFF2-40B4-BE49-F238E27FC236}">
                <a16:creationId xmlns:a16="http://schemas.microsoft.com/office/drawing/2014/main" id="{16119722-2496-BF48-90D9-F05E8460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09763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temp =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=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= temp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minimumPosition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start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(start + 1,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&lt; values[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minPos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6E189-8E4A-0C44-8B1D-BC4260F3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2005013"/>
            <a:ext cx="2690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rgbClr val="0000FF"/>
                </a:solidFill>
              </a:rPr>
              <a:t>Waarom hebben we een</a:t>
            </a:r>
          </a:p>
          <a:p>
            <a:r>
              <a:rPr lang="nl-NL" altLang="en-US" sz="1800">
                <a:solidFill>
                  <a:srgbClr val="0000FF"/>
                </a:solidFill>
              </a:rPr>
              <a:t> </a:t>
            </a:r>
            <a:r>
              <a:rPr lang="nl-NL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temp</a:t>
            </a:r>
            <a:r>
              <a:rPr lang="nl-NL" alt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nl-NL" altLang="en-US" sz="1800">
                <a:solidFill>
                  <a:srgbClr val="0000FF"/>
                </a:solidFill>
              </a:rPr>
              <a:t>variabele nodig ?</a:t>
            </a: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67588" name="TextBox 3">
            <a:extLst>
              <a:ext uri="{FF2B5EF4-FFF2-40B4-BE49-F238E27FC236}">
                <a16:creationId xmlns:a16="http://schemas.microsoft.com/office/drawing/2014/main" id="{983FBD28-EA8C-F749-92CD-6ECC0D86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954088"/>
            <a:ext cx="2322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selectionsort.py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C2EF6-EB20-D747-A2DE-77918416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294" y="3619499"/>
            <a:ext cx="274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>
                <a:solidFill>
                  <a:srgbClr val="0000FF"/>
                </a:solidFill>
              </a:rPr>
              <a:t>Hoe kan je het algoritme </a:t>
            </a:r>
          </a:p>
          <a:p>
            <a:r>
              <a:rPr lang="nl-NL" altLang="en-US" sz="1800">
                <a:solidFill>
                  <a:srgbClr val="0000FF"/>
                </a:solidFill>
              </a:rPr>
              <a:t>iets efficiënter maken? </a:t>
            </a:r>
            <a:endParaRPr lang="en-US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7F17320-4B33-F24E-A4DD-D177338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4034" name="Text Box 4">
            <a:extLst>
              <a:ext uri="{FF2B5EF4-FFF2-40B4-BE49-F238E27FC236}">
                <a16:creationId xmlns:a16="http://schemas.microsoft.com/office/drawing/2014/main" id="{0E0FB4DD-598C-DD47-BF43-C4623095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293938"/>
            <a:ext cx="738663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nl-NL" sz="2400" dirty="0">
                <a:latin typeface="Arial" charset="0"/>
              </a:rPr>
              <a:t>Hoe moeten we de code aanpassen om te sorteren van groot naar klein? </a:t>
            </a:r>
          </a:p>
          <a:p>
            <a:pPr marL="342900" indent="-342900" eaLnBrk="1" hangingPunct="1">
              <a:spcBef>
                <a:spcPct val="50000"/>
              </a:spcBef>
              <a:buFont typeface="Arial"/>
              <a:buChar char="•"/>
              <a:defRPr/>
            </a:pPr>
            <a:endParaRPr lang="nl-NL" sz="2400" dirty="0">
              <a:latin typeface="Arial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/>
              <a:buChar char="•"/>
              <a:defRPr/>
            </a:pPr>
            <a:r>
              <a:rPr lang="nl-NL" sz="2400" dirty="0">
                <a:latin typeface="Arial" charset="0"/>
              </a:rPr>
              <a:t>Is het mogelijk een variante code te bedenken die achteraan de kleinste, respectievelijk de grootste waarden plaatst? </a:t>
            </a:r>
          </a:p>
          <a:p>
            <a:pPr eaLnBrk="1" hangingPunct="1">
              <a:spcBef>
                <a:spcPct val="50000"/>
              </a:spcBef>
              <a:defRPr/>
            </a:pPr>
            <a:endParaRPr lang="nl-NL" sz="2400" dirty="0">
              <a:latin typeface="Arial" charset="0"/>
            </a:endParaRPr>
          </a:p>
          <a:p>
            <a:pPr lvl="1" eaLnBrk="1" hangingPunct="1">
              <a:spcBef>
                <a:spcPct val="50000"/>
              </a:spcBef>
              <a:defRPr/>
            </a:pPr>
            <a:endParaRPr lang="nl-NL" sz="2400" dirty="0">
              <a:latin typeface="Arial" charset="0"/>
              <a:cs typeface="ＭＳ Ｐゴシック" charset="0"/>
            </a:endParaRPr>
          </a:p>
        </p:txBody>
      </p:sp>
      <p:sp>
        <p:nvSpPr>
          <p:cNvPr id="71683" name="TextBox 1">
            <a:extLst>
              <a:ext uri="{FF2B5EF4-FFF2-40B4-BE49-F238E27FC236}">
                <a16:creationId xmlns:a16="http://schemas.microsoft.com/office/drawing/2014/main" id="{DEEB30B4-EECC-4743-A986-DA73DE9F8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733425"/>
            <a:ext cx="131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UOVT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3722E7C-F7A9-B745-AF2E-3B069DEF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7410" name="Text Box 3">
            <a:extLst>
              <a:ext uri="{FF2B5EF4-FFF2-40B4-BE49-F238E27FC236}">
                <a16:creationId xmlns:a16="http://schemas.microsoft.com/office/drawing/2014/main" id="{BE0B2558-5F2D-5243-A620-81049F29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1. Lineair zoeken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E1944594-E8F2-EC42-A3DA-3B998781A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892300"/>
            <a:ext cx="84613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b="1"/>
              <a:t>Lineair zoeken: </a:t>
            </a:r>
            <a:r>
              <a:rPr lang="nl-NL" altLang="en-US" sz="2400"/>
              <a:t>ook </a:t>
            </a:r>
            <a:r>
              <a:rPr lang="nl-NL" altLang="en-US" sz="2400" b="1"/>
              <a:t>sequentieel zoeken </a:t>
            </a:r>
            <a:r>
              <a:rPr lang="nl-NL" altLang="en-US" sz="2400"/>
              <a:t>genoemd</a:t>
            </a:r>
            <a:endParaRPr lang="nl-NL" altLang="en-US" sz="2400" b="1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Onderzoekt alle waarden in een lijst totdat een match wordt gevonden of het einde van de lijst wordt bereikt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Wat is het gemiddeld en maximum aantal elementen van de lijst die worden onderzocht, vooraleer een element wordt gevonden?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5520211-B1B4-1A42-AED1-1827DA20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3730" name="Text Box 4">
            <a:extLst>
              <a:ext uri="{FF2B5EF4-FFF2-40B4-BE49-F238E27FC236}">
                <a16:creationId xmlns:a16="http://schemas.microsoft.com/office/drawing/2014/main" id="{35440B39-6B62-444F-9CB3-886F7EC9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001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Bijv. sorteren van klein naar groot: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Voegt een waarde gesorteerd in in een reeds gesorteerde deellijst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429F3DB0-DFB0-5A4C-A74B-848AA04C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525"/>
            <a:ext cx="70104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2. Sorteren door </a:t>
            </a:r>
            <a:r>
              <a:rPr lang="nl-NL" altLang="en-US" sz="4000" u="sng">
                <a:latin typeface="Helvetica" pitchFamily="2" charset="0"/>
              </a:rPr>
              <a:t>inlassing</a:t>
            </a:r>
            <a:br>
              <a:rPr lang="nl-NL" altLang="en-US" sz="4000" u="sng">
                <a:latin typeface="Helvetica" pitchFamily="2" charset="0"/>
              </a:rPr>
            </a:br>
            <a:r>
              <a:rPr lang="nl-NL" altLang="en-US" sz="4000">
                <a:latin typeface="Helvetica" pitchFamily="2" charset="0"/>
              </a:rPr>
              <a:t>        (</a:t>
            </a:r>
            <a:r>
              <a:rPr lang="nl-NL" altLang="en-US" sz="4000" i="1">
                <a:latin typeface="Helvetica" pitchFamily="2" charset="0"/>
              </a:rPr>
              <a:t>insertion sort</a:t>
            </a:r>
            <a:r>
              <a:rPr lang="nl-NL" altLang="en-US" sz="4000">
                <a:latin typeface="Helvetica" pitchFamily="2" charset="0"/>
              </a:rPr>
              <a:t>)</a:t>
            </a:r>
            <a:endParaRPr lang="nl-NL" altLang="en-US" sz="4000" u="sng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D0D03-BB4D-F245-AC76-5F20334A46B7}"/>
              </a:ext>
            </a:extLst>
          </p:cNvPr>
          <p:cNvSpPr/>
          <p:nvPr/>
        </p:nvSpPr>
        <p:spPr>
          <a:xfrm>
            <a:off x="917575" y="4940772"/>
            <a:ext cx="6536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https://www.ee.ryerson.ca/~courses/coe428/sorting/insertionsort.html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6CD9E1F-8966-384B-895E-A99ED2B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5778" name="Rectangle 5">
            <a:extLst>
              <a:ext uri="{FF2B5EF4-FFF2-40B4-BE49-F238E27FC236}">
                <a16:creationId xmlns:a16="http://schemas.microsoft.com/office/drawing/2014/main" id="{1D84DEA8-0B12-E546-8BF9-88C4A166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1800"/>
              <a:t>Veronderstel een initi</a:t>
            </a:r>
            <a:r>
              <a:rPr lang="nl-NL" altLang="ja-JP" sz="1800"/>
              <a:t>ële </a:t>
            </a:r>
            <a:r>
              <a:rPr lang="nl-NL" altLang="en-US" sz="1800"/>
              <a:t>sequentie  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a[0] ... a[k] </a:t>
            </a:r>
            <a:r>
              <a:rPr lang="nl-NL" altLang="en-US" sz="1800"/>
              <a:t>die gesorteerd is;</a:t>
            </a:r>
            <a:br>
              <a:rPr lang="nl-NL" altLang="en-US" sz="1800"/>
            </a:br>
            <a:r>
              <a:rPr lang="nl-NL" altLang="en-US" sz="1800"/>
              <a:t>bij start: 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k = 0</a:t>
            </a:r>
            <a:r>
              <a:rPr lang="nl-NL" altLang="en-US" sz="1800"/>
              <a:t>:</a:t>
            </a:r>
            <a:r>
              <a:rPr lang="nl-NL" altLang="en-US"/>
              <a:t> </a:t>
            </a:r>
            <a:endParaRPr lang="nl-NL" altLang="en-US" sz="2400"/>
          </a:p>
        </p:txBody>
      </p:sp>
      <p:graphicFrame>
        <p:nvGraphicFramePr>
          <p:cNvPr id="232606" name="Group 158">
            <a:extLst>
              <a:ext uri="{FF2B5EF4-FFF2-40B4-BE49-F238E27FC236}">
                <a16:creationId xmlns:a16="http://schemas.microsoft.com/office/drawing/2014/main" id="{1E1822BB-4847-8E4B-A57F-970DB3279C5D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359025"/>
          <a:ext cx="2193925" cy="3667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45" name="Rectangle 35">
            <a:extLst>
              <a:ext uri="{FF2B5EF4-FFF2-40B4-BE49-F238E27FC236}">
                <a16:creationId xmlns:a16="http://schemas.microsoft.com/office/drawing/2014/main" id="{F953B59C-7244-F04B-88C8-177D889B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8600"/>
            <a:ext cx="6262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1800"/>
              <a:t>Bekijk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a[1]</a:t>
            </a:r>
            <a:r>
              <a:rPr lang="nl-NL" altLang="en-US" sz="1800"/>
              <a:t>; element moet worden ingevoerd voor    </a:t>
            </a:r>
            <a:r>
              <a:rPr lang="nl-NL" alt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11</a:t>
            </a:r>
            <a:r>
              <a:rPr lang="nl-NL" altLang="en-US" b="1">
                <a:solidFill>
                  <a:srgbClr val="000000"/>
                </a:solidFill>
              </a:rPr>
              <a:t> </a:t>
            </a:r>
            <a:endParaRPr lang="nl-NL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32608" name="Group 160">
            <a:extLst>
              <a:ext uri="{FF2B5EF4-FFF2-40B4-BE49-F238E27FC236}">
                <a16:creationId xmlns:a16="http://schemas.microsoft.com/office/drawing/2014/main" id="{C3F08933-F508-0A41-805D-A82F6B8D6478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3473450"/>
          <a:ext cx="2193925" cy="3667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60" name="Rectangle 65">
            <a:extLst>
              <a:ext uri="{FF2B5EF4-FFF2-40B4-BE49-F238E27FC236}">
                <a16:creationId xmlns:a16="http://schemas.microsoft.com/office/drawing/2014/main" id="{3F28EA55-2A12-3B49-A2AA-E6820827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24313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1800"/>
              <a:t>Las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a[2]</a:t>
            </a:r>
            <a:r>
              <a:rPr lang="nl-NL" altLang="en-US" sz="1800"/>
              <a:t>in </a:t>
            </a:r>
          </a:p>
        </p:txBody>
      </p:sp>
      <p:graphicFrame>
        <p:nvGraphicFramePr>
          <p:cNvPr id="232611" name="Group 163">
            <a:extLst>
              <a:ext uri="{FF2B5EF4-FFF2-40B4-BE49-F238E27FC236}">
                <a16:creationId xmlns:a16="http://schemas.microsoft.com/office/drawing/2014/main" id="{5EB2BF2F-08EB-1546-8FBE-7D6B74E8F0DD}"/>
              </a:ext>
            </a:extLst>
          </p:cNvPr>
          <p:cNvGraphicFramePr>
            <a:graphicFrameLocks noGrp="1"/>
          </p:cNvGraphicFramePr>
          <p:nvPr/>
        </p:nvGraphicFramePr>
        <p:xfrm>
          <a:off x="4664075" y="4275138"/>
          <a:ext cx="2193925" cy="366712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75" name="Rectangle 95">
            <a:extLst>
              <a:ext uri="{FF2B5EF4-FFF2-40B4-BE49-F238E27FC236}">
                <a16:creationId xmlns:a16="http://schemas.microsoft.com/office/drawing/2014/main" id="{1F0114EB-B4AA-B745-A419-1A083CBE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4588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1800"/>
              <a:t>Las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a[3]</a:t>
            </a:r>
            <a:r>
              <a:rPr lang="nl-NL" altLang="en-US" sz="1800"/>
              <a:t>in</a:t>
            </a:r>
            <a:r>
              <a:rPr lang="nl-NL" altLang="en-US"/>
              <a:t> </a:t>
            </a:r>
          </a:p>
        </p:txBody>
      </p:sp>
      <p:graphicFrame>
        <p:nvGraphicFramePr>
          <p:cNvPr id="232615" name="Group 167">
            <a:extLst>
              <a:ext uri="{FF2B5EF4-FFF2-40B4-BE49-F238E27FC236}">
                <a16:creationId xmlns:a16="http://schemas.microsoft.com/office/drawing/2014/main" id="{752CA4F0-129A-6543-B0A5-6C68CAB22D70}"/>
              </a:ext>
            </a:extLst>
          </p:cNvPr>
          <p:cNvGraphicFramePr>
            <a:graphicFrameLocks noGrp="1"/>
          </p:cNvGraphicFramePr>
          <p:nvPr/>
        </p:nvGraphicFramePr>
        <p:xfrm>
          <a:off x="4664075" y="5156200"/>
          <a:ext cx="2193925" cy="3667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90" name="Rectangle 125">
            <a:extLst>
              <a:ext uri="{FF2B5EF4-FFF2-40B4-BE49-F238E27FC236}">
                <a16:creationId xmlns:a16="http://schemas.microsoft.com/office/drawing/2014/main" id="{851A7E44-840B-7645-9885-94CFE5B2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38825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1800"/>
              <a:t>Uiteindelijk, las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a[4]</a:t>
            </a:r>
            <a:r>
              <a:rPr lang="nl-NL" altLang="en-US" sz="1800"/>
              <a:t>in</a:t>
            </a:r>
            <a:r>
              <a:rPr lang="nl-NL" altLang="en-US"/>
              <a:t> </a:t>
            </a:r>
          </a:p>
        </p:txBody>
      </p:sp>
      <p:graphicFrame>
        <p:nvGraphicFramePr>
          <p:cNvPr id="232620" name="Group 172">
            <a:extLst>
              <a:ext uri="{FF2B5EF4-FFF2-40B4-BE49-F238E27FC236}">
                <a16:creationId xmlns:a16="http://schemas.microsoft.com/office/drawing/2014/main" id="{6AB39897-F2F7-4A40-950D-65FBCA3A7703}"/>
              </a:ext>
            </a:extLst>
          </p:cNvPr>
          <p:cNvGraphicFramePr>
            <a:graphicFrameLocks noGrp="1"/>
          </p:cNvGraphicFramePr>
          <p:nvPr/>
        </p:nvGraphicFramePr>
        <p:xfrm>
          <a:off x="4664075" y="6067425"/>
          <a:ext cx="2193925" cy="3667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53" name="Rectangle 155">
            <a:extLst>
              <a:ext uri="{FF2B5EF4-FFF2-40B4-BE49-F238E27FC236}">
                <a16:creationId xmlns:a16="http://schemas.microsoft.com/office/drawing/2014/main" id="{3CF554AF-725F-FA41-93F4-32379963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605463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nl-NL" altLang="en-US" sz="1800"/>
          </a:p>
          <a:p>
            <a:endParaRPr lang="nl-NL" altLang="en-US" sz="1800"/>
          </a:p>
        </p:txBody>
      </p:sp>
      <p:sp>
        <p:nvSpPr>
          <p:cNvPr id="75854" name="Text Box 3">
            <a:extLst>
              <a:ext uri="{FF2B5EF4-FFF2-40B4-BE49-F238E27FC236}">
                <a16:creationId xmlns:a16="http://schemas.microsoft.com/office/drawing/2014/main" id="{D3134EBB-9BCB-2247-A48E-60FAE3551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Sorteren door inlassing van een lijst van integers</a:t>
            </a:r>
          </a:p>
        </p:txBody>
      </p:sp>
      <p:graphicFrame>
        <p:nvGraphicFramePr>
          <p:cNvPr id="17" name="Group 33">
            <a:extLst>
              <a:ext uri="{FF2B5EF4-FFF2-40B4-BE49-F238E27FC236}">
                <a16:creationId xmlns:a16="http://schemas.microsoft.com/office/drawing/2014/main" id="{B8141C62-A5FA-8542-BB6C-A4BB3F6646B7}"/>
              </a:ext>
            </a:extLst>
          </p:cNvPr>
          <p:cNvGraphicFramePr>
            <a:graphicFrameLocks noGrp="1"/>
          </p:cNvGraphicFramePr>
          <p:nvPr/>
        </p:nvGraphicFramePr>
        <p:xfrm>
          <a:off x="6556375" y="273050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/>
      <p:bldP spid="48160" grpId="0"/>
      <p:bldP spid="48175" grpId="0"/>
      <p:bldP spid="481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697883-56E6-194D-83B8-3E03D77C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9113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7826" name="Rectangle 4">
            <a:extLst>
              <a:ext uri="{FF2B5EF4-FFF2-40B4-BE49-F238E27FC236}">
                <a16:creationId xmlns:a16="http://schemas.microsoft.com/office/drawing/2014/main" id="{5313A2DE-BDAC-B946-BF2F-07522B0F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3FF"/>
                </a:solidFill>
                <a:latin typeface="Courier New" panose="02070309020205020404" pitchFamily="49" charset="0"/>
              </a:rPr>
              <a:t> </a:t>
            </a:r>
            <a:endParaRPr lang="en-US" alt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99FE7AA-0266-2E42-871B-C89F91EE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173288"/>
            <a:ext cx="77771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1800" dirty="0">
                <a:latin typeface="Courier New" panose="02070309020205020404" pitchFamily="49" charset="0"/>
              </a:rPr>
              <a:t>(values) :</a:t>
            </a:r>
          </a:p>
          <a:p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range</a:t>
            </a:r>
            <a:r>
              <a:rPr lang="en-US" altLang="en-US" sz="1800" dirty="0">
                <a:latin typeface="Courier New" panose="02070309020205020404" pitchFamily="49" charset="0"/>
              </a:rPr>
              <a:t>(1, </a:t>
            </a:r>
            <a:r>
              <a:rPr lang="en-US" altLang="en-US" sz="1800" dirty="0" err="1"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</a:rPr>
              <a:t>(values)) :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next = values[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</a:t>
            </a:r>
          </a:p>
          <a:p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j =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j &gt; 0 </a:t>
            </a:r>
            <a:r>
              <a:rPr lang="en-US" altLang="en-US" sz="1800" b="1" dirty="0">
                <a:latin typeface="Courier New" panose="02070309020205020404" pitchFamily="49" charset="0"/>
              </a:rPr>
              <a:t>and</a:t>
            </a:r>
            <a:r>
              <a:rPr lang="en-US" altLang="en-US" sz="1800" dirty="0">
                <a:latin typeface="Courier New" panose="02070309020205020404" pitchFamily="49" charset="0"/>
              </a:rPr>
              <a:t> values[j - 1] &gt; next :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   values[j] = values[j - 1]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   j = j - 1</a:t>
            </a:r>
          </a:p>
          <a:p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values[j] = next</a:t>
            </a:r>
          </a:p>
        </p:txBody>
      </p:sp>
      <p:sp>
        <p:nvSpPr>
          <p:cNvPr id="77828" name="TextBox 6">
            <a:extLst>
              <a:ext uri="{FF2B5EF4-FFF2-40B4-BE49-F238E27FC236}">
                <a16:creationId xmlns:a16="http://schemas.microsoft.com/office/drawing/2014/main" id="{2A93B9F7-1605-CF4A-A5B6-37544DA7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2271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insertionsort.py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BEB686-C146-1749-8B40-0AF55FDA871D}"/>
              </a:ext>
            </a:extLst>
          </p:cNvPr>
          <p:cNvSpPr>
            <a:spLocks/>
          </p:cNvSpPr>
          <p:nvPr/>
        </p:nvSpPr>
        <p:spPr bwMode="auto">
          <a:xfrm>
            <a:off x="1485900" y="3549650"/>
            <a:ext cx="203200" cy="1281113"/>
          </a:xfrm>
          <a:prstGeom prst="leftBrace">
            <a:avLst>
              <a:gd name="adj1" fmla="val 8377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FF473-47DC-414D-9A68-C9AE434BE1ED}"/>
              </a:ext>
            </a:extLst>
          </p:cNvPr>
          <p:cNvSpPr txBox="1"/>
          <p:nvPr/>
        </p:nvSpPr>
        <p:spPr>
          <a:xfrm>
            <a:off x="-33338" y="3810000"/>
            <a:ext cx="1492251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>
                <a:solidFill>
                  <a:srgbClr val="00264D"/>
                </a:solidFill>
              </a:rPr>
              <a:t>zoek positie ‘j’</a:t>
            </a:r>
          </a:p>
          <a:p>
            <a:pPr algn="r"/>
            <a:r>
              <a:rPr lang="en-US" altLang="en-US">
                <a:solidFill>
                  <a:srgbClr val="00264D"/>
                </a:solidFill>
              </a:rPr>
              <a:t>waar ‘next’ moet</a:t>
            </a:r>
          </a:p>
          <a:p>
            <a:pPr algn="r"/>
            <a:r>
              <a:rPr lang="en-US" altLang="en-US">
                <a:solidFill>
                  <a:srgbClr val="00264D"/>
                </a:solidFill>
              </a:rPr>
              <a:t>ingelast worden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4">
            <a:extLst>
              <a:ext uri="{FF2B5EF4-FFF2-40B4-BE49-F238E27FC236}">
                <a16:creationId xmlns:a16="http://schemas.microsoft.com/office/drawing/2014/main" id="{1236900F-E4B8-3041-8CF4-8D8E9E59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30388"/>
            <a:ext cx="8110537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random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randint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insertionsort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insertionSort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 = 20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values = []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values.append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randint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(1, 100))   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print(values)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insertionSort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(values)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print(values)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3F28D-8779-A94A-81D0-D75596C3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4BDF-B3DD-DA42-BAC0-BBC445F2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6550" y="5778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1BFA10E-CF5A-5F4C-ACA2-C8BF4B4D1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87610"/>
            <a:ext cx="9853613" cy="1090613"/>
          </a:xfrm>
        </p:spPr>
        <p:txBody>
          <a:bodyPr/>
          <a:lstStyle/>
          <a:p>
            <a:pPr eaLnBrk="1" hangingPunct="1">
              <a:defRPr/>
            </a:pPr>
            <a:r>
              <a:rPr lang="nl-NL" sz="3600" dirty="0">
                <a:cs typeface="+mj-cs"/>
              </a:rPr>
              <a:t>Sorteren door inlassing – correctheidsbewijs</a:t>
            </a:r>
            <a:br>
              <a:rPr lang="nl-NL" sz="3600" dirty="0">
                <a:cs typeface="+mj-cs"/>
              </a:rPr>
            </a:br>
            <a:r>
              <a:rPr lang="nl-NL" sz="2000" dirty="0">
                <a:cs typeface="+mj-cs"/>
              </a:rPr>
              <a:t>(hier: enkel buitenste lust)</a:t>
            </a:r>
            <a:endParaRPr lang="nl-NL" sz="3600" dirty="0">
              <a:cs typeface="+mj-cs"/>
            </a:endParaRPr>
          </a:p>
        </p:txBody>
      </p:sp>
      <p:sp>
        <p:nvSpPr>
          <p:cNvPr id="53252" name="TextBox 2">
            <a:extLst>
              <a:ext uri="{FF2B5EF4-FFF2-40B4-BE49-F238E27FC236}">
                <a16:creationId xmlns:a16="http://schemas.microsoft.com/office/drawing/2014/main" id="{8807EAED-B6ED-6043-9E2E-CF1C15CA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111250"/>
            <a:ext cx="8736013" cy="563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PRE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: 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lijst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: values [0 ..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)-1]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(values) &gt;= 1</a:t>
            </a: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POST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)-1])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insertionSort</a:t>
            </a:r>
            <a:r>
              <a:rPr lang="en-US" altLang="en-US" sz="1800" dirty="0">
                <a:latin typeface="Courier New" panose="02070309020205020404" pitchFamily="49" charset="0"/>
              </a:rPr>
              <a:t>(values) :</a:t>
            </a: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i-1]),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</a:t>
            </a: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# 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0]), 1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   -&gt; OK!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</a:rPr>
              <a:t>(values) :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	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i-1]), i &lt;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	next = values[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 j =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endParaRPr lang="nl-NL" altLang="en-US" sz="18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	</a:t>
            </a:r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j &gt; 0 </a:t>
            </a:r>
            <a:r>
              <a:rPr lang="en-US" altLang="en-US" sz="1800" b="1" dirty="0">
                <a:latin typeface="Courier New" panose="02070309020205020404" pitchFamily="49" charset="0"/>
              </a:rPr>
              <a:t>and</a:t>
            </a:r>
            <a:r>
              <a:rPr lang="en-US" altLang="en-US" sz="1800" dirty="0">
                <a:latin typeface="Courier New" panose="02070309020205020404" pitchFamily="49" charset="0"/>
              </a:rPr>
              <a:t> values[j - 1] &gt; next :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   values[j] = values[j - 1]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   j = j – 1 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values[j] = next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geordend 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i]), i &lt;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+ 1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i-1]),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endParaRPr lang="nl-NL" altLang="en-US" sz="18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+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not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(i&lt;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  <a:sym typeface="Wingdings" pitchFamily="2" charset="2"/>
              </a:rPr>
              <a:t>   #        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geordend 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[0 ..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)-1])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70E3504-03FB-7740-A36E-50137CD9EC4D}"/>
              </a:ext>
            </a:extLst>
          </p:cNvPr>
          <p:cNvSpPr/>
          <p:nvPr/>
        </p:nvSpPr>
        <p:spPr bwMode="auto">
          <a:xfrm>
            <a:off x="992188" y="3492500"/>
            <a:ext cx="279400" cy="1587500"/>
          </a:xfrm>
          <a:prstGeom prst="leftBrace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n w="57150" cmpd="sng">
                <a:solidFill>
                  <a:schemeClr val="tx1"/>
                </a:solidFill>
              </a:ln>
              <a:solidFill>
                <a:srgbClr val="0000FF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6236-5CA7-A041-B2DB-1C746F36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0350A57-1541-0F4D-BBC4-11B8B6259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385" y="1163786"/>
            <a:ext cx="8720138" cy="4675909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000" b="1" dirty="0">
                <a:solidFill>
                  <a:srgbClr val="2B2FBB"/>
                </a:solidFill>
                <a:ea typeface="ＭＳ Ｐゴシック" panose="020B0600070205080204" pitchFamily="34" charset="-128"/>
              </a:rPr>
              <a:t>Partiële correctheid </a:t>
            </a:r>
            <a:r>
              <a:rPr lang="nl-NL" altLang="en-US" sz="2000" b="1" dirty="0" err="1">
                <a:solidFill>
                  <a:srgbClr val="2B2FBB"/>
                </a:solidFill>
                <a:ea typeface="ＭＳ Ｐゴシック" panose="020B0600070205080204" pitchFamily="34" charset="-128"/>
              </a:rPr>
              <a:t>a.h.v</a:t>
            </a:r>
            <a:r>
              <a:rPr lang="nl-NL" altLang="en-US" sz="2000" b="1" dirty="0">
                <a:solidFill>
                  <a:srgbClr val="2B2FBB"/>
                </a:solidFill>
                <a:ea typeface="ＭＳ Ｐゴシック" panose="020B0600070205080204" pitchFamily="34" charset="-128"/>
              </a:rPr>
              <a:t>. </a:t>
            </a:r>
            <a:r>
              <a:rPr lang="nl-NL" altLang="en-US" sz="2000" b="1" dirty="0" err="1">
                <a:solidFill>
                  <a:srgbClr val="2B2FBB"/>
                </a:solidFill>
                <a:ea typeface="ＭＳ Ｐゴシック" panose="020B0600070205080204" pitchFamily="34" charset="-128"/>
              </a:rPr>
              <a:t>Lusinvariant</a:t>
            </a:r>
            <a:endParaRPr lang="nl-NL" altLang="en-US" sz="2000" b="1" dirty="0">
              <a:solidFill>
                <a:srgbClr val="2B2FBB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geordend 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[0 .. i-1]), i &lt;= 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1600" dirty="0">
                <a:ea typeface="ＭＳ Ｐゴシック" panose="020B0600070205080204" pitchFamily="34" charset="-128"/>
              </a:rPr>
              <a:t>zie algoritme</a:t>
            </a:r>
          </a:p>
          <a:p>
            <a:pPr lvl="1" eaLnBrk="1" hangingPunct="1">
              <a:lnSpc>
                <a:spcPct val="90000"/>
              </a:lnSpc>
            </a:pPr>
            <a:endParaRPr lang="nl-NL" altLang="en-US" sz="1600" b="1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en-US" sz="2000" b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Eindigheid</a:t>
            </a:r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4.1: </a:t>
            </a:r>
            <a:r>
              <a:rPr lang="en-US" sz="1800" dirty="0" err="1"/>
              <a:t>specificatie</a:t>
            </a:r>
            <a:r>
              <a:rPr lang="en-US" sz="1800" dirty="0"/>
              <a:t> van de variant</a:t>
            </a:r>
          </a:p>
          <a:p>
            <a:pPr marL="1771650" lvl="3" indent="-514350">
              <a:defRPr/>
            </a:pP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- i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4.2: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strikte</a:t>
            </a:r>
            <a:r>
              <a:rPr lang="en-US" sz="1800" dirty="0"/>
              <a:t> </a:t>
            </a:r>
            <a:r>
              <a:rPr lang="en-US" sz="1800" dirty="0" err="1"/>
              <a:t>ondergrens</a:t>
            </a:r>
            <a:r>
              <a:rPr lang="en-US" sz="1800" dirty="0"/>
              <a:t> van de variant</a:t>
            </a:r>
          </a:p>
          <a:p>
            <a:pPr marL="1771650" lvl="3" indent="-514350">
              <a:defRPr/>
            </a:pP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 &lt;= 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(INV)    ==&gt;    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)-i  &gt;=  0</a:t>
            </a:r>
            <a:endParaRPr lang="en-US" sz="18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4.3: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strikt</a:t>
            </a:r>
            <a:r>
              <a:rPr lang="en-US" sz="1800" dirty="0"/>
              <a:t> monotone </a:t>
            </a:r>
            <a:r>
              <a:rPr lang="en-US" sz="1800" dirty="0" err="1"/>
              <a:t>daling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iteratie</a:t>
            </a:r>
            <a:endParaRPr lang="en-US" sz="1800" dirty="0"/>
          </a:p>
          <a:p>
            <a:pPr marL="1771650" lvl="3" indent="-514350">
              <a:defRPr/>
            </a:pP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bij elke iteratie:  i = i + 1, en 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altLang="en-US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verandert niet</a:t>
            </a:r>
          </a:p>
          <a:p>
            <a:pPr marL="1771650" lvl="3" indent="-514350">
              <a:defRPr/>
            </a:pP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==&gt;    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– i is strikt monotoon dalend</a:t>
            </a:r>
            <a:endParaRPr lang="en-US" sz="1400" dirty="0"/>
          </a:p>
          <a:p>
            <a:pPr marL="1314450" lvl="2" indent="-514350">
              <a:defRPr/>
            </a:pPr>
            <a:r>
              <a:rPr lang="en-US" sz="1800" dirty="0" err="1"/>
              <a:t>stap</a:t>
            </a:r>
            <a:r>
              <a:rPr lang="en-US" sz="1800" dirty="0"/>
              <a:t> 4.4: </a:t>
            </a:r>
            <a:r>
              <a:rPr lang="en-US" sz="1800" dirty="0" err="1"/>
              <a:t>bewijs</a:t>
            </a:r>
            <a:r>
              <a:rPr lang="en-US" sz="1800" dirty="0"/>
              <a:t> </a:t>
            </a:r>
            <a:r>
              <a:rPr lang="en-US" sz="1800" dirty="0" err="1"/>
              <a:t>eindig</a:t>
            </a:r>
            <a:r>
              <a:rPr lang="en-US" sz="1800" dirty="0"/>
              <a:t> </a:t>
            </a:r>
            <a:r>
              <a:rPr lang="en-US" sz="1800" dirty="0" err="1"/>
              <a:t>aantal</a:t>
            </a:r>
            <a:r>
              <a:rPr lang="en-US" sz="1800" dirty="0"/>
              <a:t> </a:t>
            </a:r>
            <a:r>
              <a:rPr lang="en-US" sz="1800" dirty="0" err="1"/>
              <a:t>decrementen</a:t>
            </a:r>
            <a:endParaRPr lang="en-US" sz="1800" dirty="0"/>
          </a:p>
          <a:p>
            <a:pPr marL="1771650" lvl="3" indent="-514350">
              <a:defRPr/>
            </a:pP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en i zijn natuurlijke getallen, 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len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(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values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) – i is strikt monotoon dalend    ==&gt;    eindig aantal </a:t>
            </a:r>
            <a:r>
              <a:rPr lang="nl-NL" sz="18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decrementen</a:t>
            </a:r>
            <a:r>
              <a:rPr lang="nl-NL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mogelijk</a:t>
            </a:r>
            <a:endParaRPr lang="en-US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nl-NL" altLang="ja-JP" sz="1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ja-JP" sz="2000" dirty="0">
                <a:ea typeface="ＭＳ Ｐゴシック" panose="020B0600070205080204" pitchFamily="34" charset="-128"/>
              </a:rPr>
              <a:t>=&gt; </a:t>
            </a:r>
            <a:r>
              <a:rPr lang="nl-NL" altLang="ja-JP" sz="2000" b="1" dirty="0">
                <a:solidFill>
                  <a:srgbClr val="2B2FBB"/>
                </a:solidFill>
                <a:ea typeface="ＭＳ Ｐゴシック" panose="020B0600070205080204" pitchFamily="34" charset="-128"/>
              </a:rPr>
              <a:t>het algoritme is correct</a:t>
            </a:r>
            <a:endParaRPr lang="nl-NL" altLang="en-US" sz="1800" b="1" dirty="0">
              <a:solidFill>
                <a:srgbClr val="2B2FBB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6B5D22-3A01-C54A-88E2-715D1C58E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87610"/>
            <a:ext cx="9853613" cy="1090613"/>
          </a:xfrm>
        </p:spPr>
        <p:txBody>
          <a:bodyPr/>
          <a:lstStyle/>
          <a:p>
            <a:pPr eaLnBrk="1" hangingPunct="1">
              <a:defRPr/>
            </a:pPr>
            <a:r>
              <a:rPr lang="nl-NL" sz="3600" dirty="0">
                <a:cs typeface="+mj-cs"/>
              </a:rPr>
              <a:t>Sorteren door inlassing – correctheidsbewijs</a:t>
            </a:r>
            <a:br>
              <a:rPr lang="nl-NL" sz="3600" dirty="0">
                <a:cs typeface="+mj-cs"/>
              </a:rPr>
            </a:br>
            <a:r>
              <a:rPr lang="nl-NL" sz="2000" dirty="0">
                <a:cs typeface="+mj-cs"/>
              </a:rPr>
              <a:t>(hier: enkel buitenste lust)</a:t>
            </a:r>
            <a:endParaRPr lang="nl-NL" sz="3600" dirty="0"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48AAE642-A29B-754A-BE2E-8B130342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UOVT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027A-0908-5E42-8EF8-2AE8801D5F9D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b="1" dirty="0">
                <a:solidFill>
                  <a:srgbClr val="FF0000"/>
                </a:solidFill>
              </a:rPr>
              <a:t>PRE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lijst</a:t>
            </a:r>
            <a:r>
              <a:rPr lang="en-US" dirty="0">
                <a:solidFill>
                  <a:srgbClr val="FF0000"/>
                </a:solidFill>
              </a:rPr>
              <a:t>: values [0 ..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(values)-1];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strike="sngStrike" dirty="0" err="1">
                <a:solidFill>
                  <a:srgbClr val="FF0000"/>
                </a:solidFill>
              </a:rPr>
              <a:t>len</a:t>
            </a:r>
            <a:r>
              <a:rPr lang="en-US" strike="sngStrike" dirty="0">
                <a:solidFill>
                  <a:srgbClr val="FF0000"/>
                </a:solidFill>
              </a:rPr>
              <a:t>(values) &gt;= 1</a:t>
            </a:r>
          </a:p>
          <a:p>
            <a:pPr lvl="1">
              <a:buFont typeface="Wingdings" charset="0"/>
              <a:buChar char="n"/>
              <a:defRPr/>
            </a:pPr>
            <a:endParaRPr lang="en-US" dirty="0"/>
          </a:p>
          <a:p>
            <a:pPr lvl="1">
              <a:buFont typeface="Wingdings" charset="0"/>
              <a:buChar char="n"/>
              <a:defRPr/>
            </a:pPr>
            <a:r>
              <a:rPr lang="en-US" dirty="0"/>
              <a:t>pas het </a:t>
            </a:r>
            <a:r>
              <a:rPr lang="en-US" dirty="0" err="1"/>
              <a:t>correctheidsbewijs</a:t>
            </a:r>
            <a:r>
              <a:rPr lang="en-US" dirty="0"/>
              <a:t> </a:t>
            </a:r>
            <a:r>
              <a:rPr lang="en-US" dirty="0" err="1"/>
              <a:t>aan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80FC-A0D0-3844-98B4-3197E9B5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9982-E2AF-3442-9E6A-A94C2227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873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5664A57-213E-E94B-AD3C-8B70C593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6018" name="Text Box 3">
            <a:extLst>
              <a:ext uri="{FF2B5EF4-FFF2-40B4-BE49-F238E27FC236}">
                <a16:creationId xmlns:a16="http://schemas.microsoft.com/office/drawing/2014/main" id="{5D9D3B03-49F5-F04A-AF49-04F4CC05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23838"/>
            <a:ext cx="9293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3. Sorteren door </a:t>
            </a:r>
            <a:r>
              <a:rPr lang="nl-NL" altLang="en-US" sz="4000" u="sng">
                <a:latin typeface="Helvetica" pitchFamily="2" charset="0"/>
              </a:rPr>
              <a:t>samenvoeging</a:t>
            </a:r>
          </a:p>
          <a:p>
            <a:pPr eaLnBrk="1" hangingPunct="1"/>
            <a:r>
              <a:rPr lang="nl-NL" altLang="en-US" sz="4000">
                <a:latin typeface="Helvetica" pitchFamily="2" charset="0"/>
              </a:rPr>
              <a:t>         (</a:t>
            </a:r>
            <a:r>
              <a:rPr lang="nl-NL" altLang="en-US" sz="4000" i="1">
                <a:latin typeface="Helvetica" pitchFamily="2" charset="0"/>
              </a:rPr>
              <a:t>merge sort</a:t>
            </a:r>
            <a:r>
              <a:rPr lang="nl-NL" altLang="en-US" sz="4000">
                <a:latin typeface="Helvetica" pitchFamily="2" charset="0"/>
              </a:rPr>
              <a:t>)</a:t>
            </a: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A1A46956-2EC9-F741-B756-5AD23939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066925"/>
            <a:ext cx="91440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Sorteert een lijst door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De lijst in twee te verdelen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Recursief elk deel te sorteren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De twee gesorteerde delen samen te voegen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endParaRPr lang="nl-NL" altLang="en-US" sz="2000" i="1" dirty="0"/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endParaRPr lang="nl-NL" altLang="en-US" sz="2000" i="1" dirty="0"/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Zie bv. </a:t>
            </a:r>
            <a:r>
              <a:rPr lang="nl-NL" altLang="en-US" sz="2000" i="1" dirty="0">
                <a:hlinkClick r:id="rId2"/>
              </a:rPr>
              <a:t>https://www.ee.ryerson.ca/~courses/coe428/sorting/mergesort.html</a:t>
            </a:r>
            <a:endParaRPr lang="nl-NL" altLang="en-US" sz="2000" i="1" dirty="0"/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endParaRPr lang="nl-NL" altLang="en-US" sz="2400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nl-NL" altLang="en-US" sz="2400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A62A0A-E8A6-214A-B411-172A1AD5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7042" name="Text Box 3">
            <a:extLst>
              <a:ext uri="{FF2B5EF4-FFF2-40B4-BE49-F238E27FC236}">
                <a16:creationId xmlns:a16="http://schemas.microsoft.com/office/drawing/2014/main" id="{6266363D-9E01-9D41-9C64-6EDCE810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09538"/>
            <a:ext cx="8807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Sorteren door samenvoegen van lijst van integers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DBD3B1CD-6759-8A41-8448-CA88F124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119188"/>
            <a:ext cx="8364538" cy="163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nl-NL" altLang="en-US" sz="2000"/>
              <a:t>Verdeel een lijst in twee en sorteer elke helft</a:t>
            </a:r>
            <a:br>
              <a:rPr lang="nl-NL" altLang="en-US" sz="2000"/>
            </a:br>
            <a:r>
              <a:rPr lang="nl-NL" altLang="en-US" sz="2800"/>
              <a:t>  </a:t>
            </a:r>
            <a:r>
              <a:rPr lang="nl-NL" altLang="en-US" sz="3200"/>
              <a:t> </a:t>
            </a:r>
            <a:r>
              <a:rPr lang="nl-NL" altLang="en-US" sz="2800"/>
              <a:t>                                                  </a:t>
            </a:r>
            <a:br>
              <a:rPr lang="nl-NL" altLang="en-US" sz="2800"/>
            </a:br>
            <a:endParaRPr lang="nl-NL" altLang="en-US" sz="2800"/>
          </a:p>
          <a:p>
            <a:pPr>
              <a:buFontTx/>
              <a:buChar char="•"/>
            </a:pPr>
            <a:r>
              <a:rPr lang="nl-NL" altLang="en-US" sz="2000"/>
              <a:t>Voeg de twee gesorteerde lijsten samen in één gesorteerde lijst</a:t>
            </a:r>
            <a:endParaRPr lang="nl-NL" altLang="en-US" sz="2800"/>
          </a:p>
        </p:txBody>
      </p:sp>
      <p:pic>
        <p:nvPicPr>
          <p:cNvPr id="87044" name="Picture 6" descr="merge1">
            <a:extLst>
              <a:ext uri="{FF2B5EF4-FFF2-40B4-BE49-F238E27FC236}">
                <a16:creationId xmlns:a16="http://schemas.microsoft.com/office/drawing/2014/main" id="{D395C549-F662-5E43-950A-34638149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695450"/>
            <a:ext cx="3190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merge">
            <a:extLst>
              <a:ext uri="{FF2B5EF4-FFF2-40B4-BE49-F238E27FC236}">
                <a16:creationId xmlns:a16="http://schemas.microsoft.com/office/drawing/2014/main" id="{DC1ED44B-5793-3C4A-B92A-5DB9EBCB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257550"/>
            <a:ext cx="69246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B95B3641-ADF8-7149-A532-0F653124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D346873-1D3E-FC40-A1F1-091CDB2F1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Zoeken naar een element in een lijst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46F5598-AD83-EC48-8004-C6CDECE59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2625" lvl="1" indent="-263525" defTabSz="839788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marL="682625" lvl="1" indent="-263525" defTabSz="839788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De lijst element voor element doorlopen</a:t>
            </a:r>
          </a:p>
          <a:p>
            <a:pPr marL="682625" lvl="1" indent="-263525" defTabSz="839788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Iedere waarde van het element vergelijken met de gezochte</a:t>
            </a:r>
          </a:p>
          <a:p>
            <a:pPr marL="682625" lvl="1" indent="-263525" defTabSz="839788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marL="314325" indent="-314325" defTabSz="839788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marL="1082675" lvl="2" indent="-209550" defTabSz="839788" eaLnBrk="1" hangingPunct="1">
              <a:lnSpc>
                <a:spcPct val="90000"/>
              </a:lnSpc>
            </a:pPr>
            <a:endParaRPr lang="nl-NL" altLang="en-US">
              <a:ea typeface="ＭＳ Ｐゴシック" panose="020B0600070205080204" pitchFamily="34" charset="-128"/>
            </a:endParaRPr>
          </a:p>
          <a:p>
            <a:pPr marL="1082675" lvl="2" indent="-209550" defTabSz="839788" eaLnBrk="1" hangingPunct="1">
              <a:lnSpc>
                <a:spcPct val="90000"/>
              </a:lnSpc>
            </a:pPr>
            <a:endParaRPr lang="nl-NL" altLang="en-US">
              <a:ea typeface="ＭＳ Ｐゴシック" panose="020B0600070205080204" pitchFamily="34" charset="-128"/>
            </a:endParaRPr>
          </a:p>
          <a:p>
            <a:pPr marL="1082675" lvl="2" indent="-209550" defTabSz="839788" eaLnBrk="1" hangingPunct="1">
              <a:lnSpc>
                <a:spcPct val="90000"/>
              </a:lnSpc>
            </a:pPr>
            <a:endParaRPr lang="nl-NL" altLang="en-US">
              <a:ea typeface="ＭＳ Ｐゴシック" panose="020B0600070205080204" pitchFamily="34" charset="-128"/>
            </a:endParaRPr>
          </a:p>
          <a:p>
            <a:pPr marL="1082675" lvl="2" indent="-209550" defTabSz="839788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komt 23 voor?    =&gt; True</a:t>
            </a:r>
          </a:p>
          <a:p>
            <a:pPr marL="1082675" lvl="2" indent="-209550" defTabSz="839788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komt 55 voor?    =&gt; False</a:t>
            </a:r>
            <a:endParaRPr lang="nl-NL" altLang="en-US" sz="2000">
              <a:ea typeface="ＭＳ Ｐゴシック" panose="020B0600070205080204" pitchFamily="34" charset="-128"/>
            </a:endParaRPr>
          </a:p>
          <a:p>
            <a:pPr marL="1082675" lvl="2" indent="-209550" defTabSz="839788" eaLnBrk="1" hangingPunct="1">
              <a:lnSpc>
                <a:spcPct val="90000"/>
              </a:lnSpc>
            </a:pPr>
            <a:endParaRPr lang="nl-NL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C8A7FA8E-9E13-BD42-96D2-81553C790FC2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4616450"/>
            <a:ext cx="457200" cy="1022350"/>
            <a:chOff x="3552" y="2688"/>
            <a:chExt cx="288" cy="644"/>
          </a:xfrm>
        </p:grpSpPr>
        <p:sp>
          <p:nvSpPr>
            <p:cNvPr id="19502" name="Oval 5">
              <a:extLst>
                <a:ext uri="{FF2B5EF4-FFF2-40B4-BE49-F238E27FC236}">
                  <a16:creationId xmlns:a16="http://schemas.microsoft.com/office/drawing/2014/main" id="{3246E282-ACFD-484F-8318-8B1D443B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288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3" name="Text Box 6">
              <a:extLst>
                <a:ext uri="{FF2B5EF4-FFF2-40B4-BE49-F238E27FC236}">
                  <a16:creationId xmlns:a16="http://schemas.microsoft.com/office/drawing/2014/main" id="{2E965B49-06C0-FF4E-AF1E-A27F9AA2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0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6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461" name="Group 7">
            <a:extLst>
              <a:ext uri="{FF2B5EF4-FFF2-40B4-BE49-F238E27FC236}">
                <a16:creationId xmlns:a16="http://schemas.microsoft.com/office/drawing/2014/main" id="{8EA7A63B-49BB-5840-AF83-537656D8C4FC}"/>
              </a:ext>
            </a:extLst>
          </p:cNvPr>
          <p:cNvGrpSpPr>
            <a:grpSpLocks/>
          </p:cNvGrpSpPr>
          <p:nvPr/>
        </p:nvGrpSpPr>
        <p:grpSpPr bwMode="auto">
          <a:xfrm>
            <a:off x="1166807" y="4311650"/>
            <a:ext cx="7310431" cy="793750"/>
            <a:chOff x="915" y="2496"/>
            <a:chExt cx="4605" cy="500"/>
          </a:xfrm>
        </p:grpSpPr>
        <p:grpSp>
          <p:nvGrpSpPr>
            <p:cNvPr id="19462" name="Group 8">
              <a:extLst>
                <a:ext uri="{FF2B5EF4-FFF2-40B4-BE49-F238E27FC236}">
                  <a16:creationId xmlns:a16="http://schemas.microsoft.com/office/drawing/2014/main" id="{40A2C10B-523D-594C-B400-58116BC62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" y="2496"/>
              <a:ext cx="4605" cy="500"/>
              <a:chOff x="981" y="1440"/>
              <a:chExt cx="4605" cy="500"/>
            </a:xfrm>
          </p:grpSpPr>
          <p:sp>
            <p:nvSpPr>
              <p:cNvPr id="19464" name="Text Box 9">
                <a:extLst>
                  <a:ext uri="{FF2B5EF4-FFF2-40B4-BE49-F238E27FC236}">
                    <a16:creationId xmlns:a16="http://schemas.microsoft.com/office/drawing/2014/main" id="{7BCC8B1A-F2CD-EF45-8D6A-F564631E5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" y="1440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nl-NL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r     </a:t>
                </a:r>
              </a:p>
            </p:txBody>
          </p:sp>
          <p:grpSp>
            <p:nvGrpSpPr>
              <p:cNvPr id="19465" name="Group 10">
                <a:extLst>
                  <a:ext uri="{FF2B5EF4-FFF2-40B4-BE49-F238E27FC236}">
                    <a16:creationId xmlns:a16="http://schemas.microsoft.com/office/drawing/2014/main" id="{F3C91496-E091-5546-8B7B-7C5573BAED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4" y="1728"/>
                <a:ext cx="336" cy="212"/>
                <a:chOff x="3704" y="2976"/>
                <a:chExt cx="336" cy="212"/>
              </a:xfrm>
            </p:grpSpPr>
            <p:sp>
              <p:nvSpPr>
                <p:cNvPr id="19500" name="Rectangle 11">
                  <a:extLst>
                    <a:ext uri="{FF2B5EF4-FFF2-40B4-BE49-F238E27FC236}">
                      <a16:creationId xmlns:a16="http://schemas.microsoft.com/office/drawing/2014/main" id="{FB549676-7B4A-CA4A-9537-164CB991A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1" name="Text Box 12">
                  <a:extLst>
                    <a:ext uri="{FF2B5EF4-FFF2-40B4-BE49-F238E27FC236}">
                      <a16:creationId xmlns:a16="http://schemas.microsoft.com/office/drawing/2014/main" id="{7FB7AD4B-B37D-1E4B-BE4F-782B69087B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19466" name="Group 13">
                <a:extLst>
                  <a:ext uri="{FF2B5EF4-FFF2-40B4-BE49-F238E27FC236}">
                    <a16:creationId xmlns:a16="http://schemas.microsoft.com/office/drawing/2014/main" id="{6244CBB0-2CF4-C748-B3C3-A0F8830B7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0" y="1728"/>
                <a:ext cx="336" cy="212"/>
                <a:chOff x="3704" y="2976"/>
                <a:chExt cx="336" cy="212"/>
              </a:xfrm>
            </p:grpSpPr>
            <p:sp>
              <p:nvSpPr>
                <p:cNvPr id="19498" name="Rectangle 14">
                  <a:extLst>
                    <a:ext uri="{FF2B5EF4-FFF2-40B4-BE49-F238E27FC236}">
                      <a16:creationId xmlns:a16="http://schemas.microsoft.com/office/drawing/2014/main" id="{DE7718D2-FC2D-534E-A847-54D03FD78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9" name="Text Box 15">
                  <a:extLst>
                    <a:ext uri="{FF2B5EF4-FFF2-40B4-BE49-F238E27FC236}">
                      <a16:creationId xmlns:a16="http://schemas.microsoft.com/office/drawing/2014/main" id="{BFA28067-AB7F-4C49-B7AE-AF3E7A4B9B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</p:grpSp>
          <p:grpSp>
            <p:nvGrpSpPr>
              <p:cNvPr id="19467" name="Group 16">
                <a:extLst>
                  <a:ext uri="{FF2B5EF4-FFF2-40B4-BE49-F238E27FC236}">
                    <a16:creationId xmlns:a16="http://schemas.microsoft.com/office/drawing/2014/main" id="{843D86E4-D0D6-B84B-A5B6-45E0FAB47D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6" y="1728"/>
                <a:ext cx="336" cy="212"/>
                <a:chOff x="3704" y="2976"/>
                <a:chExt cx="336" cy="212"/>
              </a:xfrm>
            </p:grpSpPr>
            <p:sp>
              <p:nvSpPr>
                <p:cNvPr id="19496" name="Rectangle 17">
                  <a:extLst>
                    <a:ext uri="{FF2B5EF4-FFF2-40B4-BE49-F238E27FC236}">
                      <a16:creationId xmlns:a16="http://schemas.microsoft.com/office/drawing/2014/main" id="{83490FA0-E6D9-AE43-A047-729757EE9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7" name="Text Box 18">
                  <a:extLst>
                    <a:ext uri="{FF2B5EF4-FFF2-40B4-BE49-F238E27FC236}">
                      <a16:creationId xmlns:a16="http://schemas.microsoft.com/office/drawing/2014/main" id="{2BB35883-21BC-C949-A30B-CE98E05C6F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19468" name="Group 19">
                <a:extLst>
                  <a:ext uri="{FF2B5EF4-FFF2-40B4-BE49-F238E27FC236}">
                    <a16:creationId xmlns:a16="http://schemas.microsoft.com/office/drawing/2014/main" id="{04D1A2C6-56FB-F840-A737-F4EAB1112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1728"/>
                <a:ext cx="336" cy="212"/>
                <a:chOff x="3704" y="2976"/>
                <a:chExt cx="336" cy="212"/>
              </a:xfrm>
            </p:grpSpPr>
            <p:sp>
              <p:nvSpPr>
                <p:cNvPr id="19494" name="Rectangle 20">
                  <a:extLst>
                    <a:ext uri="{FF2B5EF4-FFF2-40B4-BE49-F238E27FC236}">
                      <a16:creationId xmlns:a16="http://schemas.microsoft.com/office/drawing/2014/main" id="{DD3B2E91-9858-304E-BF6E-7582AA4F8E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5" name="Text Box 21">
                  <a:extLst>
                    <a:ext uri="{FF2B5EF4-FFF2-40B4-BE49-F238E27FC236}">
                      <a16:creationId xmlns:a16="http://schemas.microsoft.com/office/drawing/2014/main" id="{D8BF7EF9-3079-7143-87AF-AD29F15DBC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19469" name="Group 22">
                <a:extLst>
                  <a:ext uri="{FF2B5EF4-FFF2-40B4-BE49-F238E27FC236}">
                    <a16:creationId xmlns:a16="http://schemas.microsoft.com/office/drawing/2014/main" id="{17C728C3-8506-6A4F-BCC4-34EF58594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8" y="1728"/>
                <a:ext cx="336" cy="212"/>
                <a:chOff x="3704" y="2976"/>
                <a:chExt cx="336" cy="212"/>
              </a:xfrm>
            </p:grpSpPr>
            <p:sp>
              <p:nvSpPr>
                <p:cNvPr id="19492" name="Rectangle 23">
                  <a:extLst>
                    <a:ext uri="{FF2B5EF4-FFF2-40B4-BE49-F238E27FC236}">
                      <a16:creationId xmlns:a16="http://schemas.microsoft.com/office/drawing/2014/main" id="{65FEF603-C61D-E942-991D-BDBBB7792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3" name="Text Box 24">
                  <a:extLst>
                    <a:ext uri="{FF2B5EF4-FFF2-40B4-BE49-F238E27FC236}">
                      <a16:creationId xmlns:a16="http://schemas.microsoft.com/office/drawing/2014/main" id="{6F0692DF-8E51-584C-BED3-1F74D5D7EE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19470" name="Group 25">
                <a:extLst>
                  <a:ext uri="{FF2B5EF4-FFF2-40B4-BE49-F238E27FC236}">
                    <a16:creationId xmlns:a16="http://schemas.microsoft.com/office/drawing/2014/main" id="{9375D41A-864F-7D4A-BBB7-EA5D0D1C69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4" y="1728"/>
                <a:ext cx="336" cy="212"/>
                <a:chOff x="3704" y="2976"/>
                <a:chExt cx="336" cy="212"/>
              </a:xfrm>
            </p:grpSpPr>
            <p:sp>
              <p:nvSpPr>
                <p:cNvPr id="19490" name="Rectangle 26">
                  <a:extLst>
                    <a:ext uri="{FF2B5EF4-FFF2-40B4-BE49-F238E27FC236}">
                      <a16:creationId xmlns:a16="http://schemas.microsoft.com/office/drawing/2014/main" id="{7FB1A122-C71A-8E46-BF73-F5C865F4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Text Box 27">
                  <a:extLst>
                    <a:ext uri="{FF2B5EF4-FFF2-40B4-BE49-F238E27FC236}">
                      <a16:creationId xmlns:a16="http://schemas.microsoft.com/office/drawing/2014/main" id="{27413938-4398-654B-82DC-55C9170027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9471" name="Group 28">
                <a:extLst>
                  <a:ext uri="{FF2B5EF4-FFF2-40B4-BE49-F238E27FC236}">
                    <a16:creationId xmlns:a16="http://schemas.microsoft.com/office/drawing/2014/main" id="{67A091B3-0FEC-7545-A628-58E9396B4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0" y="1728"/>
                <a:ext cx="336" cy="212"/>
                <a:chOff x="3704" y="2976"/>
                <a:chExt cx="336" cy="212"/>
              </a:xfrm>
            </p:grpSpPr>
            <p:sp>
              <p:nvSpPr>
                <p:cNvPr id="19488" name="Rectangle 29">
                  <a:extLst>
                    <a:ext uri="{FF2B5EF4-FFF2-40B4-BE49-F238E27FC236}">
                      <a16:creationId xmlns:a16="http://schemas.microsoft.com/office/drawing/2014/main" id="{0FD252A9-17DF-8B40-B41C-CD5348DEC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Text Box 30">
                  <a:extLst>
                    <a:ext uri="{FF2B5EF4-FFF2-40B4-BE49-F238E27FC236}">
                      <a16:creationId xmlns:a16="http://schemas.microsoft.com/office/drawing/2014/main" id="{138AA35B-74BC-874C-A316-26CEDBF41B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9472" name="Group 31">
                <a:extLst>
                  <a:ext uri="{FF2B5EF4-FFF2-40B4-BE49-F238E27FC236}">
                    <a16:creationId xmlns:a16="http://schemas.microsoft.com/office/drawing/2014/main" id="{19D90741-626B-BE42-872C-BB504E7981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6" y="1728"/>
                <a:ext cx="336" cy="212"/>
                <a:chOff x="3704" y="2976"/>
                <a:chExt cx="336" cy="212"/>
              </a:xfrm>
            </p:grpSpPr>
            <p:sp>
              <p:nvSpPr>
                <p:cNvPr id="19486" name="Rectangle 32">
                  <a:extLst>
                    <a:ext uri="{FF2B5EF4-FFF2-40B4-BE49-F238E27FC236}">
                      <a16:creationId xmlns:a16="http://schemas.microsoft.com/office/drawing/2014/main" id="{68445231-F35E-634B-B159-97E01FFC4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7" name="Text Box 33">
                  <a:extLst>
                    <a:ext uri="{FF2B5EF4-FFF2-40B4-BE49-F238E27FC236}">
                      <a16:creationId xmlns:a16="http://schemas.microsoft.com/office/drawing/2014/main" id="{6514C6CC-9EB6-EB44-820F-B3FAB0AF4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19473" name="Group 34">
                <a:extLst>
                  <a:ext uri="{FF2B5EF4-FFF2-40B4-BE49-F238E27FC236}">
                    <a16:creationId xmlns:a16="http://schemas.microsoft.com/office/drawing/2014/main" id="{C9F0E654-C191-9F4F-9EE1-A5AA4C90CA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1728"/>
                <a:ext cx="336" cy="212"/>
                <a:chOff x="3704" y="2976"/>
                <a:chExt cx="336" cy="212"/>
              </a:xfrm>
            </p:grpSpPr>
            <p:sp>
              <p:nvSpPr>
                <p:cNvPr id="19484" name="Rectangle 35">
                  <a:extLst>
                    <a:ext uri="{FF2B5EF4-FFF2-40B4-BE49-F238E27FC236}">
                      <a16:creationId xmlns:a16="http://schemas.microsoft.com/office/drawing/2014/main" id="{E3035418-F217-2A4A-85EF-D44260128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5" name="Text Box 36">
                  <a:extLst>
                    <a:ext uri="{FF2B5EF4-FFF2-40B4-BE49-F238E27FC236}">
                      <a16:creationId xmlns:a16="http://schemas.microsoft.com/office/drawing/2014/main" id="{BC9C7CE1-0113-EF47-A114-87919A70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19474" name="Group 37">
                <a:extLst>
                  <a:ext uri="{FF2B5EF4-FFF2-40B4-BE49-F238E27FC236}">
                    <a16:creationId xmlns:a16="http://schemas.microsoft.com/office/drawing/2014/main" id="{CE6A2F75-98D5-A94A-8148-FA7CD0306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8" y="1728"/>
                <a:ext cx="336" cy="212"/>
                <a:chOff x="3704" y="2976"/>
                <a:chExt cx="336" cy="212"/>
              </a:xfrm>
            </p:grpSpPr>
            <p:sp>
              <p:nvSpPr>
                <p:cNvPr id="19482" name="Rectangle 38">
                  <a:extLst>
                    <a:ext uri="{FF2B5EF4-FFF2-40B4-BE49-F238E27FC236}">
                      <a16:creationId xmlns:a16="http://schemas.microsoft.com/office/drawing/2014/main" id="{B09AA4DA-BFA1-7248-AC47-171A986A7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3" name="Text Box 39">
                  <a:extLst>
                    <a:ext uri="{FF2B5EF4-FFF2-40B4-BE49-F238E27FC236}">
                      <a16:creationId xmlns:a16="http://schemas.microsoft.com/office/drawing/2014/main" id="{160B16D2-572F-044F-A620-636F43987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34</a:t>
                  </a:r>
                </a:p>
              </p:txBody>
            </p:sp>
          </p:grpSp>
          <p:grpSp>
            <p:nvGrpSpPr>
              <p:cNvPr id="19475" name="Group 40">
                <a:extLst>
                  <a:ext uri="{FF2B5EF4-FFF2-40B4-BE49-F238E27FC236}">
                    <a16:creationId xmlns:a16="http://schemas.microsoft.com/office/drawing/2014/main" id="{ADBFDD55-FCB6-E44A-B5C5-D3D598F9A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4" y="1728"/>
                <a:ext cx="336" cy="212"/>
                <a:chOff x="3704" y="2976"/>
                <a:chExt cx="336" cy="212"/>
              </a:xfrm>
            </p:grpSpPr>
            <p:sp>
              <p:nvSpPr>
                <p:cNvPr id="19480" name="Rectangle 41">
                  <a:extLst>
                    <a:ext uri="{FF2B5EF4-FFF2-40B4-BE49-F238E27FC236}">
                      <a16:creationId xmlns:a16="http://schemas.microsoft.com/office/drawing/2014/main" id="{BFA2AFB2-2E3E-404B-977E-5B6DA6889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1" name="Text Box 42">
                  <a:extLst>
                    <a:ext uri="{FF2B5EF4-FFF2-40B4-BE49-F238E27FC236}">
                      <a16:creationId xmlns:a16="http://schemas.microsoft.com/office/drawing/2014/main" id="{37A8158C-BCC7-5F4D-AEE0-E921E230B6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19476" name="Group 43">
                <a:extLst>
                  <a:ext uri="{FF2B5EF4-FFF2-40B4-BE49-F238E27FC236}">
                    <a16:creationId xmlns:a16="http://schemas.microsoft.com/office/drawing/2014/main" id="{BF1DC03E-791A-4E46-AF36-FF4818B7E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0" y="1728"/>
                <a:ext cx="336" cy="212"/>
                <a:chOff x="3704" y="2976"/>
                <a:chExt cx="336" cy="212"/>
              </a:xfrm>
            </p:grpSpPr>
            <p:sp>
              <p:nvSpPr>
                <p:cNvPr id="19478" name="Rectangle 44">
                  <a:extLst>
                    <a:ext uri="{FF2B5EF4-FFF2-40B4-BE49-F238E27FC236}">
                      <a16:creationId xmlns:a16="http://schemas.microsoft.com/office/drawing/2014/main" id="{2879AB87-618A-E94D-B03F-5299C8BCA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9" name="Text Box 45">
                  <a:extLst>
                    <a:ext uri="{FF2B5EF4-FFF2-40B4-BE49-F238E27FC236}">
                      <a16:creationId xmlns:a16="http://schemas.microsoft.com/office/drawing/2014/main" id="{13F50AE6-6BC1-1446-ADD6-7E95FE9359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sp>
            <p:nvSpPr>
              <p:cNvPr id="19477" name="Line 46">
                <a:extLst>
                  <a:ext uri="{FF2B5EF4-FFF2-40B4-BE49-F238E27FC236}">
                    <a16:creationId xmlns:a16="http://schemas.microsoft.com/office/drawing/2014/main" id="{4EC745AA-8CE6-B84A-9A2D-75D23160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163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3" name="Rectangle 47">
              <a:extLst>
                <a:ext uri="{FF2B5EF4-FFF2-40B4-BE49-F238E27FC236}">
                  <a16:creationId xmlns:a16="http://schemas.microsoft.com/office/drawing/2014/main" id="{6B460463-5614-4941-9A7C-488CC6DD7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9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>
    <p:randomBa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F9026E-12FD-7444-95F5-954D5F8A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86953B8-08D1-9A4D-9361-06B06736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1535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altLang="en-US" sz="2400"/>
              <a:t>Voer het algoritme voor sorteren door samenvoeging uit op de lijst 8 7 6 5 4 3 2 1</a:t>
            </a:r>
            <a:r>
              <a:rPr lang="nl-NL" altLang="en-US" sz="1800"/>
              <a:t>. </a:t>
            </a:r>
          </a:p>
          <a:p>
            <a:pPr lvl="1" eaLnBrk="1" hangingPunct="1">
              <a:spcBef>
                <a:spcPts val="1200"/>
              </a:spcBef>
            </a:pPr>
            <a:endParaRPr lang="nl-NL" altLang="en-US" sz="2400"/>
          </a:p>
          <a:p>
            <a:pPr lvl="1" eaLnBrk="1" hangingPunct="1">
              <a:spcBef>
                <a:spcPts val="1200"/>
              </a:spcBef>
            </a:pPr>
            <a:r>
              <a:rPr lang="nl-NL" altLang="en-US" sz="2400"/>
              <a:t>Eerst sorteer 8 7 6 5. </a:t>
            </a:r>
          </a:p>
          <a:p>
            <a:pPr lvl="1" eaLnBrk="1" hangingPunct="1"/>
            <a:r>
              <a:rPr lang="nl-NL" altLang="en-US" sz="2400"/>
              <a:t>Recursief, eerst sorteer 8 7. </a:t>
            </a:r>
          </a:p>
          <a:p>
            <a:pPr lvl="1" eaLnBrk="1" hangingPunct="1"/>
            <a:r>
              <a:rPr lang="nl-NL" altLang="en-US" sz="2400"/>
              <a:t>Recursief, eerst sorteer 8. Het is gesorteerd. </a:t>
            </a:r>
          </a:p>
          <a:p>
            <a:pPr lvl="1" eaLnBrk="1" hangingPunct="1"/>
            <a:r>
              <a:rPr lang="nl-NL" altLang="en-US" sz="2400"/>
              <a:t>Sorteer 7. Het is gesorteerd. </a:t>
            </a:r>
          </a:p>
          <a:p>
            <a:pPr lvl="1" eaLnBrk="1" hangingPunct="1"/>
            <a:r>
              <a:rPr lang="nl-NL" altLang="en-US" sz="2400"/>
              <a:t>Dan voeg samen: 7 8. </a:t>
            </a:r>
          </a:p>
          <a:p>
            <a:pPr lvl="1" eaLnBrk="1" hangingPunct="1"/>
            <a:r>
              <a:rPr lang="nl-NL" altLang="en-US" sz="2400"/>
              <a:t>Doe hetzelfde met 6 5 om 5 6 te bekomen. </a:t>
            </a:r>
          </a:p>
          <a:p>
            <a:pPr lvl="1" eaLnBrk="1" hangingPunct="1"/>
            <a:r>
              <a:rPr lang="nl-NL" altLang="en-US" sz="2400"/>
              <a:t>Voeg samen tot 5 6 7 8. </a:t>
            </a:r>
          </a:p>
          <a:p>
            <a:pPr lvl="1" eaLnBrk="1" hangingPunct="1"/>
            <a:r>
              <a:rPr lang="nl-NL" altLang="en-US" sz="2400"/>
              <a:t>Doe hetzelfde met 4 3 2 1: Sorteer 4 3 door het sorteren van 4 en 3 en het samenvoegen om  3 4 te bekomen. </a:t>
            </a:r>
          </a:p>
          <a:p>
            <a:pPr lvl="1" eaLnBrk="1" hangingPunct="1"/>
            <a:r>
              <a:rPr lang="nl-NL" altLang="en-US" sz="2400"/>
              <a:t>Sorteer 2 1 door het sorteren van 2 en 1 en het samenvoegen om 1 2 te bekomen. </a:t>
            </a:r>
          </a:p>
          <a:p>
            <a:pPr lvl="1" eaLnBrk="1" hangingPunct="1"/>
            <a:r>
              <a:rPr lang="nl-NL" altLang="en-US" sz="2400"/>
              <a:t>Voeg 3 4 en 1 2 samen tot 1 2 3 4. </a:t>
            </a:r>
          </a:p>
          <a:p>
            <a:pPr lvl="1" eaLnBrk="1" hangingPunct="1"/>
            <a:r>
              <a:rPr lang="nl-NL" altLang="en-US" sz="2400"/>
              <a:t>Uiteindelijk voeg 5 6 7 8 en 1 2 3 4 tot 1 2 3 4 5 6 7 8.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65208F1-12A6-4444-9122-E8F930BA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0114" name="Text Box 4">
            <a:extLst>
              <a:ext uri="{FF2B5EF4-FFF2-40B4-BE49-F238E27FC236}">
                <a16:creationId xmlns:a16="http://schemas.microsoft.com/office/drawing/2014/main" id="{D836257D-D802-AF45-B425-617CFCAC4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20938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&lt;= 1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mid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 // 2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first = values[ : mid]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second = values[mid : ]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(first)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(second)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mergeLists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(first, second, values)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90115" name="TextBox 4">
            <a:extLst>
              <a:ext uri="{FF2B5EF4-FFF2-40B4-BE49-F238E27FC236}">
                <a16:creationId xmlns:a16="http://schemas.microsoft.com/office/drawing/2014/main" id="{38A5EC0C-7719-F647-9B03-946E70E3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mergesort.py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87CF8B1-6CB2-AF4C-B486-337FEE25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2162" name="Rectangle 5">
            <a:extLst>
              <a:ext uri="{FF2B5EF4-FFF2-40B4-BE49-F238E27FC236}">
                <a16:creationId xmlns:a16="http://schemas.microsoft.com/office/drawing/2014/main" id="{47B18E23-0663-994C-91FE-E48EEB1D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989138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mergeLists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(first, second, values)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0  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0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j = 0        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(first)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(second)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first[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&lt; second[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values[j] = first[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values[j] = second[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pPr eaLnBrk="1" hangingPunct="1"/>
            <a:r>
              <a:rPr lang="en-US" altLang="en-US" sz="1800" dirty="0">
                <a:solidFill>
                  <a:srgbClr val="0073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j = j + 1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B7AA11C-D6F7-434D-995F-E83BD610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4210" name="Rectangle 4">
            <a:extLst>
              <a:ext uri="{FF2B5EF4-FFF2-40B4-BE49-F238E27FC236}">
                <a16:creationId xmlns:a16="http://schemas.microsoft.com/office/drawing/2014/main" id="{A617B4E4-E7B1-6344-8B3D-90015532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8650"/>
            <a:ext cx="9144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lvl="1"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(first) :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values[j] = first[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iFirst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j = j + 1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(second) :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values[j] = second[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iSecond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j = j + 1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027ED9C-9E88-DC46-BBEF-511E4574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6258" name="Rectangle 5">
            <a:extLst>
              <a:ext uri="{FF2B5EF4-FFF2-40B4-BE49-F238E27FC236}">
                <a16:creationId xmlns:a16="http://schemas.microsoft.com/office/drawing/2014/main" id="{DDC7BE5B-A046-7944-B38F-56D1E40D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39900"/>
            <a:ext cx="838835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73FF"/>
                </a:solidFill>
                <a:latin typeface="Courier New" panose="02070309020205020404" pitchFamily="49" charset="0"/>
              </a:rPr>
              <a:t>  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 = 20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values = []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(n) :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values.append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(1, 100))  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print(values)</a:t>
            </a:r>
          </a:p>
          <a:p>
            <a:pPr eaLnBrk="1" hangingPunct="1"/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(values)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print(values)</a:t>
            </a:r>
          </a:p>
          <a:p>
            <a:pPr eaLnBrk="1" hangingPunct="1"/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65317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FDC0CE0-5FDB-7745-8B45-AE29CC5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  <p:sp>
        <p:nvSpPr>
          <p:cNvPr id="100354" name="Text Box 3">
            <a:extLst>
              <a:ext uri="{FF2B5EF4-FFF2-40B4-BE49-F238E27FC236}">
                <a16:creationId xmlns:a16="http://schemas.microsoft.com/office/drawing/2014/main" id="{260A0FAD-0823-174F-AD14-B0BD986C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4. Quicksort algoritme</a:t>
            </a:r>
          </a:p>
        </p:txBody>
      </p:sp>
      <p:sp>
        <p:nvSpPr>
          <p:cNvPr id="100355" name="Rectangle 5">
            <a:extLst>
              <a:ext uri="{FF2B5EF4-FFF2-40B4-BE49-F238E27FC236}">
                <a16:creationId xmlns:a16="http://schemas.microsoft.com/office/drawing/2014/main" id="{EA2511B4-B02D-1448-9867-01C4BA54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/>
              <a:t>Verdeel en heers</a:t>
            </a:r>
          </a:p>
          <a:p>
            <a:pPr lvl="1">
              <a:spcBef>
                <a:spcPts val="1200"/>
              </a:spcBef>
              <a:buFontTx/>
              <a:buAutoNum type="arabicPeriod"/>
            </a:pPr>
            <a:r>
              <a:rPr lang="nl-NL" altLang="en-US" sz="1800" i="1"/>
              <a:t> Partitioneer de lijst in twee delen</a:t>
            </a:r>
          </a:p>
          <a:p>
            <a:pPr lvl="1">
              <a:spcBef>
                <a:spcPts val="1200"/>
              </a:spcBef>
              <a:buFontTx/>
              <a:buAutoNum type="arabicPeriod" startAt="2"/>
            </a:pPr>
            <a:r>
              <a:rPr lang="nl-NL" altLang="en-US" sz="1800" i="1"/>
              <a:t> Sorteer elke partitie  </a:t>
            </a:r>
            <a:r>
              <a:rPr lang="nl-NL" altLang="en-US" sz="1800"/>
              <a:t> </a:t>
            </a:r>
          </a:p>
        </p:txBody>
      </p:sp>
      <p:pic>
        <p:nvPicPr>
          <p:cNvPr id="100356" name="Picture 7" descr="quicksort">
            <a:extLst>
              <a:ext uri="{FF2B5EF4-FFF2-40B4-BE49-F238E27FC236}">
                <a16:creationId xmlns:a16="http://schemas.microsoft.com/office/drawing/2014/main" id="{48A8A86B-E372-884C-B91F-F799FB17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752850"/>
            <a:ext cx="40576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3A2A2B1-160D-094E-88FC-FFC22FEF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2402" name="Text Box 4">
            <a:extLst>
              <a:ext uri="{FF2B5EF4-FFF2-40B4-BE49-F238E27FC236}">
                <a16:creationId xmlns:a16="http://schemas.microsoft.com/office/drawing/2014/main" id="{E1972C31-0EB1-F641-9D5B-62105C24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62188"/>
            <a:ext cx="9144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start, to)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start &gt;= to :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p = partition(values, start, to)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start, p)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p + 1, to)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03" name="TextBox 5">
            <a:extLst>
              <a:ext uri="{FF2B5EF4-FFF2-40B4-BE49-F238E27FC236}">
                <a16:creationId xmlns:a16="http://schemas.microsoft.com/office/drawing/2014/main" id="{57A00BE4-2298-D64A-AB54-55F1FCF34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975"/>
            <a:ext cx="1827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quicksort.py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36C89D1-5A42-634A-91F9-7647BB3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4450" name="Text Box 4">
            <a:extLst>
              <a:ext uri="{FF2B5EF4-FFF2-40B4-BE49-F238E27FC236}">
                <a16:creationId xmlns:a16="http://schemas.microsoft.com/office/drawing/2014/main" id="{080E9B92-FB37-7C43-88A9-D65289A39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66700"/>
            <a:ext cx="9144000" cy="655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(values, start, to)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pivot = values[start]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start - 1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j = to + 1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&lt; j :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&lt; pivot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j = j - 1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values[j] &gt; pivot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j = j - 1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&lt; j :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temp =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values[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values[j]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values[j] = temp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38875-A9E4-6F4B-8477-2E8DDB0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9113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6498" name="Text Box 3">
            <a:extLst>
              <a:ext uri="{FF2B5EF4-FFF2-40B4-BE49-F238E27FC236}">
                <a16:creationId xmlns:a16="http://schemas.microsoft.com/office/drawing/2014/main" id="{BBBC69E5-11DD-1549-94E1-7314E58FE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Lucida Sans" panose="020B0602030504020204" pitchFamily="34" charset="77"/>
              </a:rPr>
              <a:t>Quicksort algoritme</a:t>
            </a:r>
          </a:p>
          <a:p>
            <a:pPr eaLnBrk="1" hangingPunct="1"/>
            <a:endParaRPr lang="en-US" altLang="en-US" sz="2400" b="1">
              <a:latin typeface="Lucida Sans" panose="020B0602030504020204" pitchFamily="34" charset="77"/>
            </a:endParaRPr>
          </a:p>
        </p:txBody>
      </p:sp>
      <p:pic>
        <p:nvPicPr>
          <p:cNvPr id="106499" name="Picture 7" descr="partitions">
            <a:extLst>
              <a:ext uri="{FF2B5EF4-FFF2-40B4-BE49-F238E27FC236}">
                <a16:creationId xmlns:a16="http://schemas.microsoft.com/office/drawing/2014/main" id="{D33FC216-17FD-D942-9967-82CD4214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628775"/>
            <a:ext cx="5414962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D7497352-4C5A-B343-B5F7-6D5CC03D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7049AD5-B619-194F-BD3F-592D4A28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35052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0E6A7C84-7DD9-9C41-B2E9-54E3CF9A4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6096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A6E2C140-14C3-BD42-AFBD-45FF28B21DBA}"/>
              </a:ext>
            </a:extLst>
          </p:cNvPr>
          <p:cNvCxnSpPr>
            <a:cxnSpLocks noChangeShapeType="1"/>
            <a:stCxn id="21507" idx="2"/>
            <a:endCxn id="21540" idx="0"/>
          </p:cNvCxnSpPr>
          <p:nvPr/>
        </p:nvCxnSpPr>
        <p:spPr bwMode="auto">
          <a:xfrm flipH="1">
            <a:off x="5303838" y="946150"/>
            <a:ext cx="1111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Text Box 5">
            <a:extLst>
              <a:ext uri="{FF2B5EF4-FFF2-40B4-BE49-F238E27FC236}">
                <a16:creationId xmlns:a16="http://schemas.microsoft.com/office/drawing/2014/main" id="{DCE4AC9F-63BA-1841-B7C6-9C259917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r[0 .. i-1]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142E9020-BD41-B44D-BFC5-8CAB05EE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609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0</a:t>
            </a:r>
          </a:p>
        </p:txBody>
      </p: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70405103-0EDA-794A-B37E-8DA2770E3F62}"/>
              </a:ext>
            </a:extLst>
          </p:cNvPr>
          <p:cNvCxnSpPr>
            <a:cxnSpLocks noChangeShapeType="1"/>
            <a:stCxn id="21510" idx="2"/>
            <a:endCxn id="21552" idx="0"/>
          </p:cNvCxnSpPr>
          <p:nvPr/>
        </p:nvCxnSpPr>
        <p:spPr bwMode="auto">
          <a:xfrm>
            <a:off x="2085975" y="946150"/>
            <a:ext cx="174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0" name="Text Box 8">
            <a:extLst>
              <a:ext uri="{FF2B5EF4-FFF2-40B4-BE49-F238E27FC236}">
                <a16:creationId xmlns:a16="http://schemas.microsoft.com/office/drawing/2014/main" id="{8D4795D8-C8B1-EA4C-B628-88756385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74963"/>
            <a:ext cx="7629525" cy="24161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gevonden = </a:t>
            </a:r>
            <a:r>
              <a:rPr lang="nl-NL" altLang="en-US" sz="1800" b="1" dirty="0" err="1">
                <a:latin typeface="Courier New" panose="02070309020205020404" pitchFamily="49" charset="0"/>
              </a:rPr>
              <a:t>False</a:t>
            </a:r>
            <a:endParaRPr lang="nl-NL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gevonden == x in r[0..i-1] AND 0 &lt;=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(r)</a:t>
            </a:r>
          </a:p>
          <a:p>
            <a:pPr>
              <a:spcBef>
                <a:spcPts val="500"/>
              </a:spcBef>
            </a:pPr>
            <a:r>
              <a:rPr lang="nl-NL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 != </a:t>
            </a:r>
            <a:r>
              <a:rPr lang="nl-NL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: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gevonden = gevonden </a:t>
            </a:r>
            <a:r>
              <a:rPr lang="nl-NL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(r[i] == x)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i = i + 1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gevonden == x in r[0..len(r)-1]</a:t>
            </a:r>
          </a:p>
        </p:txBody>
      </p:sp>
      <p:grpSp>
        <p:nvGrpSpPr>
          <p:cNvPr id="21513" name="Group 9">
            <a:extLst>
              <a:ext uri="{FF2B5EF4-FFF2-40B4-BE49-F238E27FC236}">
                <a16:creationId xmlns:a16="http://schemas.microsoft.com/office/drawing/2014/main" id="{86E01446-CF7E-DC45-8245-B555C5B2BB7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35100"/>
            <a:ext cx="6934200" cy="336550"/>
            <a:chOff x="1152" y="904"/>
            <a:chExt cx="4368" cy="212"/>
          </a:xfrm>
        </p:grpSpPr>
        <p:grpSp>
          <p:nvGrpSpPr>
            <p:cNvPr id="21514" name="Group 10">
              <a:extLst>
                <a:ext uri="{FF2B5EF4-FFF2-40B4-BE49-F238E27FC236}">
                  <a16:creationId xmlns:a16="http://schemas.microsoft.com/office/drawing/2014/main" id="{E3555B92-45B8-AF49-B07C-741E821AC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04"/>
              <a:ext cx="336" cy="212"/>
              <a:chOff x="3704" y="2976"/>
              <a:chExt cx="336" cy="212"/>
            </a:xfrm>
          </p:grpSpPr>
          <p:sp>
            <p:nvSpPr>
              <p:cNvPr id="21551" name="Rectangle 11">
                <a:extLst>
                  <a:ext uri="{FF2B5EF4-FFF2-40B4-BE49-F238E27FC236}">
                    <a16:creationId xmlns:a16="http://schemas.microsoft.com/office/drawing/2014/main" id="{5CB13C7B-420F-C742-9E24-3E73AC69C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52" name="Text Box 12">
                <a:extLst>
                  <a:ext uri="{FF2B5EF4-FFF2-40B4-BE49-F238E27FC236}">
                    <a16:creationId xmlns:a16="http://schemas.microsoft.com/office/drawing/2014/main" id="{7DEF7853-FA30-CA44-90AE-6D643532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21515" name="Group 13">
              <a:extLst>
                <a:ext uri="{FF2B5EF4-FFF2-40B4-BE49-F238E27FC236}">
                  <a16:creationId xmlns:a16="http://schemas.microsoft.com/office/drawing/2014/main" id="{08731BDE-8ACE-FC44-B490-0F8E38A66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4"/>
              <a:ext cx="336" cy="212"/>
              <a:chOff x="3704" y="2976"/>
              <a:chExt cx="336" cy="212"/>
            </a:xfrm>
          </p:grpSpPr>
          <p:sp>
            <p:nvSpPr>
              <p:cNvPr id="21549" name="Rectangle 14">
                <a:extLst>
                  <a:ext uri="{FF2B5EF4-FFF2-40B4-BE49-F238E27FC236}">
                    <a16:creationId xmlns:a16="http://schemas.microsoft.com/office/drawing/2014/main" id="{C1B18AF5-DBF6-0C48-8F1D-F3897B446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50" name="Text Box 15">
                <a:extLst>
                  <a:ext uri="{FF2B5EF4-FFF2-40B4-BE49-F238E27FC236}">
                    <a16:creationId xmlns:a16="http://schemas.microsoft.com/office/drawing/2014/main" id="{DA30908A-22AF-5E46-B72A-D529980F3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21516" name="Group 16">
              <a:extLst>
                <a:ext uri="{FF2B5EF4-FFF2-40B4-BE49-F238E27FC236}">
                  <a16:creationId xmlns:a16="http://schemas.microsoft.com/office/drawing/2014/main" id="{82EF1B8B-38B7-134F-AD67-974AD93E3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04"/>
              <a:ext cx="336" cy="212"/>
              <a:chOff x="3704" y="2976"/>
              <a:chExt cx="336" cy="212"/>
            </a:xfrm>
          </p:grpSpPr>
          <p:sp>
            <p:nvSpPr>
              <p:cNvPr id="21547" name="Rectangle 17">
                <a:extLst>
                  <a:ext uri="{FF2B5EF4-FFF2-40B4-BE49-F238E27FC236}">
                    <a16:creationId xmlns:a16="http://schemas.microsoft.com/office/drawing/2014/main" id="{C9C7EF1D-77BE-C340-9249-49C649AD4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8" name="Text Box 18">
                <a:extLst>
                  <a:ext uri="{FF2B5EF4-FFF2-40B4-BE49-F238E27FC236}">
                    <a16:creationId xmlns:a16="http://schemas.microsoft.com/office/drawing/2014/main" id="{0972B295-6BB9-CB45-B220-5FD1F9A7C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21517" name="Group 19">
              <a:extLst>
                <a:ext uri="{FF2B5EF4-FFF2-40B4-BE49-F238E27FC236}">
                  <a16:creationId xmlns:a16="http://schemas.microsoft.com/office/drawing/2014/main" id="{B1C68967-ADBC-D942-96E5-B351DAE06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904"/>
              <a:ext cx="336" cy="212"/>
              <a:chOff x="3704" y="2976"/>
              <a:chExt cx="336" cy="212"/>
            </a:xfrm>
          </p:grpSpPr>
          <p:sp>
            <p:nvSpPr>
              <p:cNvPr id="21545" name="Rectangle 20">
                <a:extLst>
                  <a:ext uri="{FF2B5EF4-FFF2-40B4-BE49-F238E27FC236}">
                    <a16:creationId xmlns:a16="http://schemas.microsoft.com/office/drawing/2014/main" id="{76153685-6FD4-B743-BB36-3AB535CC8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6" name="Text Box 21">
                <a:extLst>
                  <a:ext uri="{FF2B5EF4-FFF2-40B4-BE49-F238E27FC236}">
                    <a16:creationId xmlns:a16="http://schemas.microsoft.com/office/drawing/2014/main" id="{2D13CCEB-8529-AF42-AFB9-01ADC0EF9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21518" name="Group 22">
              <a:extLst>
                <a:ext uri="{FF2B5EF4-FFF2-40B4-BE49-F238E27FC236}">
                  <a16:creationId xmlns:a16="http://schemas.microsoft.com/office/drawing/2014/main" id="{72622477-C83E-F747-B124-C172A9671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904"/>
              <a:ext cx="336" cy="212"/>
              <a:chOff x="3704" y="2976"/>
              <a:chExt cx="336" cy="212"/>
            </a:xfrm>
          </p:grpSpPr>
          <p:sp>
            <p:nvSpPr>
              <p:cNvPr id="21543" name="Rectangle 23">
                <a:extLst>
                  <a:ext uri="{FF2B5EF4-FFF2-40B4-BE49-F238E27FC236}">
                    <a16:creationId xmlns:a16="http://schemas.microsoft.com/office/drawing/2014/main" id="{9E4170C8-1F9C-DB4E-B8B9-776E0CFA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4" name="Text Box 24">
                <a:extLst>
                  <a:ext uri="{FF2B5EF4-FFF2-40B4-BE49-F238E27FC236}">
                    <a16:creationId xmlns:a16="http://schemas.microsoft.com/office/drawing/2014/main" id="{D303B794-3299-6E43-A57F-605C63957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21519" name="Group 25">
              <a:extLst>
                <a:ext uri="{FF2B5EF4-FFF2-40B4-BE49-F238E27FC236}">
                  <a16:creationId xmlns:a16="http://schemas.microsoft.com/office/drawing/2014/main" id="{3F299902-AAC0-8B49-BA42-88E03D573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904"/>
              <a:ext cx="336" cy="212"/>
              <a:chOff x="3704" y="2976"/>
              <a:chExt cx="336" cy="212"/>
            </a:xfrm>
          </p:grpSpPr>
          <p:sp>
            <p:nvSpPr>
              <p:cNvPr id="21541" name="Rectangle 26">
                <a:extLst>
                  <a:ext uri="{FF2B5EF4-FFF2-40B4-BE49-F238E27FC236}">
                    <a16:creationId xmlns:a16="http://schemas.microsoft.com/office/drawing/2014/main" id="{32F69595-0C29-EB4F-8BC0-4DCE273D2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2" name="Text Box 27">
                <a:extLst>
                  <a:ext uri="{FF2B5EF4-FFF2-40B4-BE49-F238E27FC236}">
                    <a16:creationId xmlns:a16="http://schemas.microsoft.com/office/drawing/2014/main" id="{8AED45F4-66BF-2440-B690-3C64EF9BD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1520" name="Group 28">
              <a:extLst>
                <a:ext uri="{FF2B5EF4-FFF2-40B4-BE49-F238E27FC236}">
                  <a16:creationId xmlns:a16="http://schemas.microsoft.com/office/drawing/2014/main" id="{727DC1CF-2FB9-2A48-A2EB-B97F588A2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04"/>
              <a:ext cx="336" cy="212"/>
              <a:chOff x="3704" y="2976"/>
              <a:chExt cx="336" cy="212"/>
            </a:xfrm>
          </p:grpSpPr>
          <p:sp>
            <p:nvSpPr>
              <p:cNvPr id="21539" name="Rectangle 29">
                <a:extLst>
                  <a:ext uri="{FF2B5EF4-FFF2-40B4-BE49-F238E27FC236}">
                    <a16:creationId xmlns:a16="http://schemas.microsoft.com/office/drawing/2014/main" id="{AAF84B04-B7E8-A241-8D57-232D39C1D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0" name="Text Box 30">
                <a:extLst>
                  <a:ext uri="{FF2B5EF4-FFF2-40B4-BE49-F238E27FC236}">
                    <a16:creationId xmlns:a16="http://schemas.microsoft.com/office/drawing/2014/main" id="{22E5201D-227D-F448-950F-59D4A7297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1521" name="Group 31">
              <a:extLst>
                <a:ext uri="{FF2B5EF4-FFF2-40B4-BE49-F238E27FC236}">
                  <a16:creationId xmlns:a16="http://schemas.microsoft.com/office/drawing/2014/main" id="{CBD6D529-7757-9844-80DF-162D13EC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904"/>
              <a:ext cx="336" cy="212"/>
              <a:chOff x="3704" y="2976"/>
              <a:chExt cx="336" cy="212"/>
            </a:xfrm>
          </p:grpSpPr>
          <p:sp>
            <p:nvSpPr>
              <p:cNvPr id="21537" name="Rectangle 32">
                <a:extLst>
                  <a:ext uri="{FF2B5EF4-FFF2-40B4-BE49-F238E27FC236}">
                    <a16:creationId xmlns:a16="http://schemas.microsoft.com/office/drawing/2014/main" id="{30B6CC5B-9326-0446-B5CC-DED441AEC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8" name="Text Box 33">
                <a:extLst>
                  <a:ext uri="{FF2B5EF4-FFF2-40B4-BE49-F238E27FC236}">
                    <a16:creationId xmlns:a16="http://schemas.microsoft.com/office/drawing/2014/main" id="{FC5BDA8C-812E-AD41-A6EF-0386DD412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1522" name="Group 34">
              <a:extLst>
                <a:ext uri="{FF2B5EF4-FFF2-40B4-BE49-F238E27FC236}">
                  <a16:creationId xmlns:a16="http://schemas.microsoft.com/office/drawing/2014/main" id="{87C4D4EB-31B6-1F4D-B381-D79B3F603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04"/>
              <a:ext cx="336" cy="212"/>
              <a:chOff x="3704" y="2976"/>
              <a:chExt cx="336" cy="212"/>
            </a:xfrm>
          </p:grpSpPr>
          <p:sp>
            <p:nvSpPr>
              <p:cNvPr id="21535" name="Rectangle 35">
                <a:extLst>
                  <a:ext uri="{FF2B5EF4-FFF2-40B4-BE49-F238E27FC236}">
                    <a16:creationId xmlns:a16="http://schemas.microsoft.com/office/drawing/2014/main" id="{8170B21B-ECDC-4F4E-A34E-F5D493A0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6" name="Text Box 36">
                <a:extLst>
                  <a:ext uri="{FF2B5EF4-FFF2-40B4-BE49-F238E27FC236}">
                    <a16:creationId xmlns:a16="http://schemas.microsoft.com/office/drawing/2014/main" id="{C62FE01C-98BF-6146-AFC4-70BA464B7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21523" name="Group 37">
              <a:extLst>
                <a:ext uri="{FF2B5EF4-FFF2-40B4-BE49-F238E27FC236}">
                  <a16:creationId xmlns:a16="http://schemas.microsoft.com/office/drawing/2014/main" id="{B018165C-0761-1545-8710-CAC78B022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04"/>
              <a:ext cx="336" cy="212"/>
              <a:chOff x="3704" y="2976"/>
              <a:chExt cx="336" cy="212"/>
            </a:xfrm>
          </p:grpSpPr>
          <p:sp>
            <p:nvSpPr>
              <p:cNvPr id="21533" name="Rectangle 38">
                <a:extLst>
                  <a:ext uri="{FF2B5EF4-FFF2-40B4-BE49-F238E27FC236}">
                    <a16:creationId xmlns:a16="http://schemas.microsoft.com/office/drawing/2014/main" id="{C7FCEAA7-CF1F-CC45-8EDD-74FD02477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4" name="Text Box 39">
                <a:extLst>
                  <a:ext uri="{FF2B5EF4-FFF2-40B4-BE49-F238E27FC236}">
                    <a16:creationId xmlns:a16="http://schemas.microsoft.com/office/drawing/2014/main" id="{CC904DEA-89F1-C74E-B8FF-E52D92511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21524" name="Group 40">
              <a:extLst>
                <a:ext uri="{FF2B5EF4-FFF2-40B4-BE49-F238E27FC236}">
                  <a16:creationId xmlns:a16="http://schemas.microsoft.com/office/drawing/2014/main" id="{67732D86-6318-974E-B753-A411CA033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04"/>
              <a:ext cx="336" cy="212"/>
              <a:chOff x="3704" y="2976"/>
              <a:chExt cx="336" cy="212"/>
            </a:xfrm>
          </p:grpSpPr>
          <p:sp>
            <p:nvSpPr>
              <p:cNvPr id="21531" name="Rectangle 41">
                <a:extLst>
                  <a:ext uri="{FF2B5EF4-FFF2-40B4-BE49-F238E27FC236}">
                    <a16:creationId xmlns:a16="http://schemas.microsoft.com/office/drawing/2014/main" id="{F4F4AA18-0EC3-D247-AA56-5A5273D6F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2" name="Text Box 42">
                <a:extLst>
                  <a:ext uri="{FF2B5EF4-FFF2-40B4-BE49-F238E27FC236}">
                    <a16:creationId xmlns:a16="http://schemas.microsoft.com/office/drawing/2014/main" id="{9D09FD90-AC64-7E41-9972-7605CC9A8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1525" name="Group 43">
              <a:extLst>
                <a:ext uri="{FF2B5EF4-FFF2-40B4-BE49-F238E27FC236}">
                  <a16:creationId xmlns:a16="http://schemas.microsoft.com/office/drawing/2014/main" id="{41BD70D5-9DB9-4649-9723-1E9DA3558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904"/>
              <a:ext cx="336" cy="212"/>
              <a:chOff x="3704" y="2976"/>
              <a:chExt cx="336" cy="212"/>
            </a:xfrm>
          </p:grpSpPr>
          <p:sp>
            <p:nvSpPr>
              <p:cNvPr id="21529" name="Rectangle 44">
                <a:extLst>
                  <a:ext uri="{FF2B5EF4-FFF2-40B4-BE49-F238E27FC236}">
                    <a16:creationId xmlns:a16="http://schemas.microsoft.com/office/drawing/2014/main" id="{4EF5ACF0-CC6F-2848-9487-63A3DAFF4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0" name="Text Box 45">
                <a:extLst>
                  <a:ext uri="{FF2B5EF4-FFF2-40B4-BE49-F238E27FC236}">
                    <a16:creationId xmlns:a16="http://schemas.microsoft.com/office/drawing/2014/main" id="{4ECCE51E-043B-AB49-8C25-DC2441EA9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21526" name="Group 46">
              <a:extLst>
                <a:ext uri="{FF2B5EF4-FFF2-40B4-BE49-F238E27FC236}">
                  <a16:creationId xmlns:a16="http://schemas.microsoft.com/office/drawing/2014/main" id="{07E3D370-D3BC-8F4A-A865-1BCB4595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904"/>
              <a:ext cx="336" cy="212"/>
              <a:chOff x="3704" y="2976"/>
              <a:chExt cx="336" cy="212"/>
            </a:xfrm>
          </p:grpSpPr>
          <p:sp>
            <p:nvSpPr>
              <p:cNvPr id="21527" name="Rectangle 47">
                <a:extLst>
                  <a:ext uri="{FF2B5EF4-FFF2-40B4-BE49-F238E27FC236}">
                    <a16:creationId xmlns:a16="http://schemas.microsoft.com/office/drawing/2014/main" id="{077ADDA3-6653-7445-BF27-E52B003F7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8" name="Text Box 48">
                <a:extLst>
                  <a:ext uri="{FF2B5EF4-FFF2-40B4-BE49-F238E27FC236}">
                    <a16:creationId xmlns:a16="http://schemas.microsoft.com/office/drawing/2014/main" id="{7EBBC47E-F518-B54C-A579-DF6325090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976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l-NL" altLang="en-US" sz="1600">
                  <a:solidFill>
                    <a:srgbClr val="8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Ba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484062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F477-2F65-634B-88AD-927746F3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C5EA453B-2B71-E64E-8972-23B633B5A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4000" dirty="0">
                <a:cs typeface="+mj-cs"/>
              </a:rPr>
              <a:t>Nog dit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5062ACF-4BD9-F749-8514-A71FFCDE4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Sorteer- en zoekalgoritmen worden veelvuldig gebruikt</a:t>
            </a:r>
          </a:p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Meestal maakt men gebruik van beschikbare methoden uit Python-bibliotheek</a:t>
            </a:r>
          </a:p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Toch belangrijk: begrijpen hoe het sorteer- of zoekalgoritme functioneert </a:t>
            </a:r>
          </a:p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Verscheidene iteratieve en recursieve oplossingen waarvan de uitvoeringstijd kan verschillen (zie volgende les)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Content Placeholder 2">
            <a:extLst>
              <a:ext uri="{FF2B5EF4-FFF2-40B4-BE49-F238E27FC236}">
                <a16:creationId xmlns:a16="http://schemas.microsoft.com/office/drawing/2014/main" id="{8C682CD3-C6C3-7E4C-9903-0FD3C8C2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Cay Horstmann &amp; Rance D. Necaise (2014). </a:t>
            </a:r>
            <a:r>
              <a:rPr lang="nl-NL" altLang="en-US" sz="2400" i="1">
                <a:ea typeface="ＭＳ Ｐゴシック" panose="020B0600070205080204" pitchFamily="34" charset="-128"/>
              </a:rPr>
              <a:t>Python for Everyone</a:t>
            </a:r>
            <a:r>
              <a:rPr lang="nl-NL" altLang="en-US" sz="2400">
                <a:ea typeface="ＭＳ Ｐゴシック" panose="020B0600070205080204" pitchFamily="34" charset="-128"/>
              </a:rPr>
              <a:t>. Wiley.</a:t>
            </a:r>
          </a:p>
          <a:p>
            <a:pPr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Chapter 12 (behalve analyse van tijdscomplexiteit)</a:t>
            </a:r>
          </a:p>
          <a:p>
            <a:pPr>
              <a:buFont typeface="Wingdings" pitchFamily="2" charset="2"/>
              <a:buNone/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Zelfstudie: </a:t>
            </a:r>
          </a:p>
          <a:p>
            <a:pPr>
              <a:buFont typeface="Wingdings" pitchFamily="2" charset="2"/>
              <a:buNone/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Cormen, T.H., Leiserson, C.E., Rivest, R.L. &amp; Stein, C. (2009). </a:t>
            </a:r>
            <a:r>
              <a:rPr lang="nl-NL" altLang="en-US" sz="2400" i="1">
                <a:ea typeface="ＭＳ Ｐゴシック" panose="020B0600070205080204" pitchFamily="34" charset="-128"/>
              </a:rPr>
              <a:t>Introduction to Algorithms</a:t>
            </a:r>
            <a:r>
              <a:rPr lang="nl-NL" altLang="en-US" sz="2400">
                <a:ea typeface="ＭＳ Ｐゴシック" panose="020B0600070205080204" pitchFamily="34" charset="-128"/>
              </a:rPr>
              <a:t>. The MIT Press (3rd edition). Chapters 1 and 2.</a:t>
            </a:r>
          </a:p>
          <a:p>
            <a:pPr>
              <a:buFont typeface="Wingdings" pitchFamily="2" charset="2"/>
              <a:buNone/>
            </a:pPr>
            <a:endParaRPr lang="nl-NL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5FEED-DFC5-5F44-B3F8-2582FC8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2">
            <a:extLst>
              <a:ext uri="{FF2B5EF4-FFF2-40B4-BE49-F238E27FC236}">
                <a16:creationId xmlns:a16="http://schemas.microsoft.com/office/drawing/2014/main" id="{70F8D1D2-BB80-644D-B0FC-1302CC8A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EF34185-BE77-E945-84C7-BDF37EBA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3048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D48861AB-A547-3A49-89E7-289BC7C717A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35100"/>
            <a:ext cx="6400800" cy="336550"/>
            <a:chOff x="1488" y="2784"/>
            <a:chExt cx="4032" cy="212"/>
          </a:xfrm>
        </p:grpSpPr>
        <p:grpSp>
          <p:nvGrpSpPr>
            <p:cNvPr id="23561" name="Group 4">
              <a:extLst>
                <a:ext uri="{FF2B5EF4-FFF2-40B4-BE49-F238E27FC236}">
                  <a16:creationId xmlns:a16="http://schemas.microsoft.com/office/drawing/2014/main" id="{CA5D820B-5944-3246-B648-DE46150CB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784"/>
              <a:ext cx="336" cy="212"/>
              <a:chOff x="3704" y="2976"/>
              <a:chExt cx="336" cy="212"/>
            </a:xfrm>
          </p:grpSpPr>
          <p:sp>
            <p:nvSpPr>
              <p:cNvPr id="23595" name="Rectangle 5">
                <a:extLst>
                  <a:ext uri="{FF2B5EF4-FFF2-40B4-BE49-F238E27FC236}">
                    <a16:creationId xmlns:a16="http://schemas.microsoft.com/office/drawing/2014/main" id="{92629CB1-EF51-274A-B1A8-2A910F2F3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6" name="Text Box 6">
                <a:extLst>
                  <a:ext uri="{FF2B5EF4-FFF2-40B4-BE49-F238E27FC236}">
                    <a16:creationId xmlns:a16="http://schemas.microsoft.com/office/drawing/2014/main" id="{43D24757-270D-6C4D-B0E2-40C7F61AD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</p:grpSp>
        <p:grpSp>
          <p:nvGrpSpPr>
            <p:cNvPr id="23562" name="Group 7">
              <a:extLst>
                <a:ext uri="{FF2B5EF4-FFF2-40B4-BE49-F238E27FC236}">
                  <a16:creationId xmlns:a16="http://schemas.microsoft.com/office/drawing/2014/main" id="{93A0C373-14E3-5545-9C18-D7C8402D8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784"/>
              <a:ext cx="336" cy="212"/>
              <a:chOff x="3704" y="2976"/>
              <a:chExt cx="336" cy="212"/>
            </a:xfrm>
          </p:grpSpPr>
          <p:sp>
            <p:nvSpPr>
              <p:cNvPr id="23593" name="Rectangle 8">
                <a:extLst>
                  <a:ext uri="{FF2B5EF4-FFF2-40B4-BE49-F238E27FC236}">
                    <a16:creationId xmlns:a16="http://schemas.microsoft.com/office/drawing/2014/main" id="{B469A11C-79C9-1A46-BBA1-3BF59B6FC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4" name="Text Box 9">
                <a:extLst>
                  <a:ext uri="{FF2B5EF4-FFF2-40B4-BE49-F238E27FC236}">
                    <a16:creationId xmlns:a16="http://schemas.microsoft.com/office/drawing/2014/main" id="{89B19063-96E9-DB46-BF6D-C5C7F2738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</p:grpSp>
        <p:grpSp>
          <p:nvGrpSpPr>
            <p:cNvPr id="23563" name="Group 10">
              <a:extLst>
                <a:ext uri="{FF2B5EF4-FFF2-40B4-BE49-F238E27FC236}">
                  <a16:creationId xmlns:a16="http://schemas.microsoft.com/office/drawing/2014/main" id="{10A69E9E-F8CE-CF43-BB70-1B50CB4A3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784"/>
              <a:ext cx="336" cy="212"/>
              <a:chOff x="3704" y="2976"/>
              <a:chExt cx="336" cy="212"/>
            </a:xfrm>
          </p:grpSpPr>
          <p:sp>
            <p:nvSpPr>
              <p:cNvPr id="23591" name="Rectangle 11">
                <a:extLst>
                  <a:ext uri="{FF2B5EF4-FFF2-40B4-BE49-F238E27FC236}">
                    <a16:creationId xmlns:a16="http://schemas.microsoft.com/office/drawing/2014/main" id="{B563F7C0-83CA-614C-9F10-5C6E80E9E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2" name="Text Box 12">
                <a:extLst>
                  <a:ext uri="{FF2B5EF4-FFF2-40B4-BE49-F238E27FC236}">
                    <a16:creationId xmlns:a16="http://schemas.microsoft.com/office/drawing/2014/main" id="{4E3A2465-B4EE-5449-B42B-58D225A63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23564" name="Group 13">
              <a:extLst>
                <a:ext uri="{FF2B5EF4-FFF2-40B4-BE49-F238E27FC236}">
                  <a16:creationId xmlns:a16="http://schemas.microsoft.com/office/drawing/2014/main" id="{338D2944-09E2-4542-A960-E39D96ED7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84"/>
              <a:ext cx="336" cy="212"/>
              <a:chOff x="3704" y="2976"/>
              <a:chExt cx="336" cy="212"/>
            </a:xfrm>
          </p:grpSpPr>
          <p:sp>
            <p:nvSpPr>
              <p:cNvPr id="23589" name="Rectangle 14">
                <a:extLst>
                  <a:ext uri="{FF2B5EF4-FFF2-40B4-BE49-F238E27FC236}">
                    <a16:creationId xmlns:a16="http://schemas.microsoft.com/office/drawing/2014/main" id="{556BEB61-8D8A-864F-B73F-F6D5C7C37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0" name="Text Box 15">
                <a:extLst>
                  <a:ext uri="{FF2B5EF4-FFF2-40B4-BE49-F238E27FC236}">
                    <a16:creationId xmlns:a16="http://schemas.microsoft.com/office/drawing/2014/main" id="{7BB799B9-6D55-1F4A-AEBB-277D196E4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30</a:t>
                </a:r>
              </a:p>
            </p:txBody>
          </p:sp>
        </p:grpSp>
        <p:grpSp>
          <p:nvGrpSpPr>
            <p:cNvPr id="23565" name="Group 16">
              <a:extLst>
                <a:ext uri="{FF2B5EF4-FFF2-40B4-BE49-F238E27FC236}">
                  <a16:creationId xmlns:a16="http://schemas.microsoft.com/office/drawing/2014/main" id="{3F365532-F783-204A-A202-32098F832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784"/>
              <a:ext cx="336" cy="212"/>
              <a:chOff x="3704" y="2976"/>
              <a:chExt cx="336" cy="212"/>
            </a:xfrm>
          </p:grpSpPr>
          <p:sp>
            <p:nvSpPr>
              <p:cNvPr id="23587" name="Rectangle 17">
                <a:extLst>
                  <a:ext uri="{FF2B5EF4-FFF2-40B4-BE49-F238E27FC236}">
                    <a16:creationId xmlns:a16="http://schemas.microsoft.com/office/drawing/2014/main" id="{6C7EAA14-A92D-D449-A224-6D9907B94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8" name="Text Box 18">
                <a:extLst>
                  <a:ext uri="{FF2B5EF4-FFF2-40B4-BE49-F238E27FC236}">
                    <a16:creationId xmlns:a16="http://schemas.microsoft.com/office/drawing/2014/main" id="{26403878-7599-474F-A587-4FC85CE62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</p:grpSp>
        <p:grpSp>
          <p:nvGrpSpPr>
            <p:cNvPr id="23566" name="Group 19">
              <a:extLst>
                <a:ext uri="{FF2B5EF4-FFF2-40B4-BE49-F238E27FC236}">
                  <a16:creationId xmlns:a16="http://schemas.microsoft.com/office/drawing/2014/main" id="{CF0583AB-43B7-5340-A3B9-6D716E0B0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784"/>
              <a:ext cx="336" cy="212"/>
              <a:chOff x="3704" y="2976"/>
              <a:chExt cx="336" cy="212"/>
            </a:xfrm>
          </p:grpSpPr>
          <p:sp>
            <p:nvSpPr>
              <p:cNvPr id="23585" name="Rectangle 20">
                <a:extLst>
                  <a:ext uri="{FF2B5EF4-FFF2-40B4-BE49-F238E27FC236}">
                    <a16:creationId xmlns:a16="http://schemas.microsoft.com/office/drawing/2014/main" id="{3B633DFE-6BD7-2F4E-AAAB-F05A0BEAE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6" name="Text Box 21">
                <a:extLst>
                  <a:ext uri="{FF2B5EF4-FFF2-40B4-BE49-F238E27FC236}">
                    <a16:creationId xmlns:a16="http://schemas.microsoft.com/office/drawing/2014/main" id="{C4E185D2-177D-2143-A376-3E039C3FF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3567" name="Group 22">
              <a:extLst>
                <a:ext uri="{FF2B5EF4-FFF2-40B4-BE49-F238E27FC236}">
                  <a16:creationId xmlns:a16="http://schemas.microsoft.com/office/drawing/2014/main" id="{ED4E1180-27B2-7443-B7A9-3BC3524B6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784"/>
              <a:ext cx="336" cy="212"/>
              <a:chOff x="3704" y="2976"/>
              <a:chExt cx="336" cy="212"/>
            </a:xfrm>
          </p:grpSpPr>
          <p:sp>
            <p:nvSpPr>
              <p:cNvPr id="23583" name="Rectangle 23">
                <a:extLst>
                  <a:ext uri="{FF2B5EF4-FFF2-40B4-BE49-F238E27FC236}">
                    <a16:creationId xmlns:a16="http://schemas.microsoft.com/office/drawing/2014/main" id="{9B970689-B61C-1048-A81A-FD1FB1E1D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4" name="Text Box 24">
                <a:extLst>
                  <a:ext uri="{FF2B5EF4-FFF2-40B4-BE49-F238E27FC236}">
                    <a16:creationId xmlns:a16="http://schemas.microsoft.com/office/drawing/2014/main" id="{DBF3E0CB-2100-994D-A57F-A474FDFAB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3568" name="Group 25">
              <a:extLst>
                <a:ext uri="{FF2B5EF4-FFF2-40B4-BE49-F238E27FC236}">
                  <a16:creationId xmlns:a16="http://schemas.microsoft.com/office/drawing/2014/main" id="{C706EA90-99ED-6342-BAE0-49A169E29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84"/>
              <a:ext cx="336" cy="212"/>
              <a:chOff x="3704" y="2976"/>
              <a:chExt cx="336" cy="212"/>
            </a:xfrm>
          </p:grpSpPr>
          <p:sp>
            <p:nvSpPr>
              <p:cNvPr id="23581" name="Rectangle 26">
                <a:extLst>
                  <a:ext uri="{FF2B5EF4-FFF2-40B4-BE49-F238E27FC236}">
                    <a16:creationId xmlns:a16="http://schemas.microsoft.com/office/drawing/2014/main" id="{3BB66405-3C8B-A64E-9F51-2AD532EEB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2" name="Text Box 27">
                <a:extLst>
                  <a:ext uri="{FF2B5EF4-FFF2-40B4-BE49-F238E27FC236}">
                    <a16:creationId xmlns:a16="http://schemas.microsoft.com/office/drawing/2014/main" id="{6F3DD43A-2998-1C47-B6E7-524E3A874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3569" name="Group 28">
              <a:extLst>
                <a:ext uri="{FF2B5EF4-FFF2-40B4-BE49-F238E27FC236}">
                  <a16:creationId xmlns:a16="http://schemas.microsoft.com/office/drawing/2014/main" id="{3F22D319-FDE1-7041-A035-CDD110FF4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784"/>
              <a:ext cx="336" cy="212"/>
              <a:chOff x="3704" y="2976"/>
              <a:chExt cx="336" cy="212"/>
            </a:xfrm>
          </p:grpSpPr>
          <p:sp>
            <p:nvSpPr>
              <p:cNvPr id="23579" name="Rectangle 29">
                <a:extLst>
                  <a:ext uri="{FF2B5EF4-FFF2-40B4-BE49-F238E27FC236}">
                    <a16:creationId xmlns:a16="http://schemas.microsoft.com/office/drawing/2014/main" id="{8D1E1BE2-4E5E-2B4F-B7F0-5476ADBF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0" name="Text Box 30">
                <a:extLst>
                  <a:ext uri="{FF2B5EF4-FFF2-40B4-BE49-F238E27FC236}">
                    <a16:creationId xmlns:a16="http://schemas.microsoft.com/office/drawing/2014/main" id="{A7771B00-1196-5242-B8C3-5E7493408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23570" name="Group 31">
              <a:extLst>
                <a:ext uri="{FF2B5EF4-FFF2-40B4-BE49-F238E27FC236}">
                  <a16:creationId xmlns:a16="http://schemas.microsoft.com/office/drawing/2014/main" id="{C2A73B5A-4874-F54F-8AB9-90F7753C3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784"/>
              <a:ext cx="336" cy="212"/>
              <a:chOff x="3704" y="2976"/>
              <a:chExt cx="336" cy="212"/>
            </a:xfrm>
          </p:grpSpPr>
          <p:sp>
            <p:nvSpPr>
              <p:cNvPr id="23577" name="Rectangle 32">
                <a:extLst>
                  <a:ext uri="{FF2B5EF4-FFF2-40B4-BE49-F238E27FC236}">
                    <a16:creationId xmlns:a16="http://schemas.microsoft.com/office/drawing/2014/main" id="{BFFE4BC1-AC28-3A4D-8211-154164CCE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8" name="Text Box 33">
                <a:extLst>
                  <a:ext uri="{FF2B5EF4-FFF2-40B4-BE49-F238E27FC236}">
                    <a16:creationId xmlns:a16="http://schemas.microsoft.com/office/drawing/2014/main" id="{9C57E854-995E-A04C-A013-66D7FA233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34</a:t>
                </a:r>
              </a:p>
            </p:txBody>
          </p:sp>
        </p:grpSp>
        <p:grpSp>
          <p:nvGrpSpPr>
            <p:cNvPr id="23571" name="Group 34">
              <a:extLst>
                <a:ext uri="{FF2B5EF4-FFF2-40B4-BE49-F238E27FC236}">
                  <a16:creationId xmlns:a16="http://schemas.microsoft.com/office/drawing/2014/main" id="{8A1403C0-5A99-E84E-8860-FA69F1662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784"/>
              <a:ext cx="336" cy="212"/>
              <a:chOff x="3704" y="2976"/>
              <a:chExt cx="336" cy="212"/>
            </a:xfrm>
          </p:grpSpPr>
          <p:sp>
            <p:nvSpPr>
              <p:cNvPr id="23575" name="Rectangle 35">
                <a:extLst>
                  <a:ext uri="{FF2B5EF4-FFF2-40B4-BE49-F238E27FC236}">
                    <a16:creationId xmlns:a16="http://schemas.microsoft.com/office/drawing/2014/main" id="{3CE76917-4904-6F49-B903-60F31CC4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6" name="Text Box 36">
                <a:extLst>
                  <a:ext uri="{FF2B5EF4-FFF2-40B4-BE49-F238E27FC236}">
                    <a16:creationId xmlns:a16="http://schemas.microsoft.com/office/drawing/2014/main" id="{FB8D6DF1-DDE2-EC44-8190-632644D4C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9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</p:grpSp>
        <p:grpSp>
          <p:nvGrpSpPr>
            <p:cNvPr id="23572" name="Group 37">
              <a:extLst>
                <a:ext uri="{FF2B5EF4-FFF2-40B4-BE49-F238E27FC236}">
                  <a16:creationId xmlns:a16="http://schemas.microsoft.com/office/drawing/2014/main" id="{536D3CC7-EE71-174A-A99A-45F79A85B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784"/>
              <a:ext cx="336" cy="212"/>
              <a:chOff x="3704" y="2976"/>
              <a:chExt cx="336" cy="212"/>
            </a:xfrm>
          </p:grpSpPr>
          <p:sp>
            <p:nvSpPr>
              <p:cNvPr id="23573" name="Rectangle 38">
                <a:extLst>
                  <a:ext uri="{FF2B5EF4-FFF2-40B4-BE49-F238E27FC236}">
                    <a16:creationId xmlns:a16="http://schemas.microsoft.com/office/drawing/2014/main" id="{14140143-F966-CF42-BFCE-88FDBC7B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987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4" name="Text Box 39">
                <a:extLst>
                  <a:ext uri="{FF2B5EF4-FFF2-40B4-BE49-F238E27FC236}">
                    <a16:creationId xmlns:a16="http://schemas.microsoft.com/office/drawing/2014/main" id="{1AA0CE62-76DA-AB42-BF30-D7AE642C9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sp>
        <p:nvSpPr>
          <p:cNvPr id="23556" name="Text Box 40">
            <a:extLst>
              <a:ext uri="{FF2B5EF4-FFF2-40B4-BE49-F238E27FC236}">
                <a16:creationId xmlns:a16="http://schemas.microsoft.com/office/drawing/2014/main" id="{63533B5F-5589-F543-85C6-990B8AB0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r[0..i-1]</a:t>
            </a:r>
          </a:p>
        </p:txBody>
      </p:sp>
      <p:sp>
        <p:nvSpPr>
          <p:cNvPr id="23557" name="Text Box 41">
            <a:extLst>
              <a:ext uri="{FF2B5EF4-FFF2-40B4-BE49-F238E27FC236}">
                <a16:creationId xmlns:a16="http://schemas.microsoft.com/office/drawing/2014/main" id="{9454A61B-8898-3F4D-9FC8-F556C523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23558" name="AutoShape 42">
            <a:extLst>
              <a:ext uri="{FF2B5EF4-FFF2-40B4-BE49-F238E27FC236}">
                <a16:creationId xmlns:a16="http://schemas.microsoft.com/office/drawing/2014/main" id="{81066D19-8714-034F-887F-C54C31A7275E}"/>
              </a:ext>
            </a:extLst>
          </p:cNvPr>
          <p:cNvCxnSpPr>
            <a:cxnSpLocks noChangeShapeType="1"/>
            <a:stCxn id="23557" idx="2"/>
            <a:endCxn id="23596" idx="0"/>
          </p:cNvCxnSpPr>
          <p:nvPr/>
        </p:nvCxnSpPr>
        <p:spPr bwMode="auto">
          <a:xfrm>
            <a:off x="2101850" y="946150"/>
            <a:ext cx="1588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 Box 43">
            <a:extLst>
              <a:ext uri="{FF2B5EF4-FFF2-40B4-BE49-F238E27FC236}">
                <a16:creationId xmlns:a16="http://schemas.microsoft.com/office/drawing/2014/main" id="{F45089C8-F85E-7743-ACE6-C37E9861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32100"/>
            <a:ext cx="7629012" cy="241604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gevonden = </a:t>
            </a:r>
            <a:r>
              <a:rPr lang="nl-NL" altLang="en-US" sz="1800" b="1" dirty="0" err="1">
                <a:latin typeface="Courier New" panose="02070309020205020404" pitchFamily="49" charset="0"/>
              </a:rPr>
              <a:t>False</a:t>
            </a:r>
            <a:endParaRPr lang="nl-NL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gevonden == x in r[0..i-1] AND 0 &lt;=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(r)</a:t>
            </a:r>
          </a:p>
          <a:p>
            <a:pPr>
              <a:spcBef>
                <a:spcPts val="500"/>
              </a:spcBef>
            </a:pPr>
            <a:r>
              <a:rPr lang="nl-NL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 != </a:t>
            </a:r>
            <a:r>
              <a:rPr lang="nl-NL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: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gevonden = gevonden </a:t>
            </a:r>
            <a:r>
              <a:rPr lang="nl-NL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(r[i] == x)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i = i + 1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gevonden == x in r[0..len(r)-1]</a:t>
            </a:r>
          </a:p>
        </p:txBody>
      </p:sp>
      <p:sp>
        <p:nvSpPr>
          <p:cNvPr id="35884" name="AutoShape 44">
            <a:extLst>
              <a:ext uri="{FF2B5EF4-FFF2-40B4-BE49-F238E27FC236}">
                <a16:creationId xmlns:a16="http://schemas.microsoft.com/office/drawing/2014/main" id="{252827AD-8102-8448-9B3E-5C6E0D08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00425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2">
            <a:extLst>
              <a:ext uri="{FF2B5EF4-FFF2-40B4-BE49-F238E27FC236}">
                <a16:creationId xmlns:a16="http://schemas.microsoft.com/office/drawing/2014/main" id="{E787DF58-D63A-E74D-9F22-F0708CA1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8B9AD152-C3B4-1543-BC56-E5759591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97288"/>
            <a:ext cx="7629012" cy="241604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gevonden = </a:t>
            </a:r>
            <a:r>
              <a:rPr lang="nl-NL" altLang="en-US" sz="1800" b="1" dirty="0" err="1">
                <a:latin typeface="Courier New" panose="02070309020205020404" pitchFamily="49" charset="0"/>
              </a:rPr>
              <a:t>False</a:t>
            </a:r>
            <a:endParaRPr lang="nl-NL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gevonden == x in r[0..i-1] AND 0 &lt;=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(r)</a:t>
            </a:r>
          </a:p>
          <a:p>
            <a:pPr>
              <a:spcBef>
                <a:spcPts val="500"/>
              </a:spcBef>
            </a:pPr>
            <a:r>
              <a:rPr lang="nl-NL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 != </a:t>
            </a:r>
            <a:r>
              <a:rPr lang="nl-NL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: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gevonden = gevonden </a:t>
            </a:r>
            <a:r>
              <a:rPr lang="nl-NL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(r[i] == x)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i = i + 1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gevonden == x in r[0..len(r)-1]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B452F626-F51A-5B4A-9316-BCDD35C95A9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1000"/>
            <a:ext cx="7239000" cy="1662113"/>
            <a:chOff x="960" y="240"/>
            <a:chExt cx="4560" cy="1047"/>
          </a:xfrm>
        </p:grpSpPr>
        <p:grpSp>
          <p:nvGrpSpPr>
            <p:cNvPr id="25653" name="Group 4">
              <a:extLst>
                <a:ext uri="{FF2B5EF4-FFF2-40B4-BE49-F238E27FC236}">
                  <a16:creationId xmlns:a16="http://schemas.microsoft.com/office/drawing/2014/main" id="{4958C531-A7E7-C24E-8E99-59FE33406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0"/>
              <a:ext cx="2464" cy="1047"/>
              <a:chOff x="960" y="240"/>
              <a:chExt cx="2464" cy="1047"/>
            </a:xfrm>
          </p:grpSpPr>
          <p:sp>
            <p:nvSpPr>
              <p:cNvPr id="25694" name="Rectangle 5">
                <a:extLst>
                  <a:ext uri="{FF2B5EF4-FFF2-40B4-BE49-F238E27FC236}">
                    <a16:creationId xmlns:a16="http://schemas.microsoft.com/office/drawing/2014/main" id="{C096B8FF-FD44-4C47-8632-14839751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672"/>
                <a:ext cx="2208" cy="38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95" name="Text Box 6">
                <a:extLst>
                  <a:ext uri="{FF2B5EF4-FFF2-40B4-BE49-F238E27FC236}">
                    <a16:creationId xmlns:a16="http://schemas.microsoft.com/office/drawing/2014/main" id="{4590C00F-401E-8246-8437-4925C2062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2" y="240"/>
                <a:ext cx="1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latin typeface="Times New Roman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25696" name="AutoShape 7">
                <a:extLst>
                  <a:ext uri="{FF2B5EF4-FFF2-40B4-BE49-F238E27FC236}">
                    <a16:creationId xmlns:a16="http://schemas.microsoft.com/office/drawing/2014/main" id="{176D1ACA-046E-5947-9321-602E85B8F3C0}"/>
                  </a:ext>
                </a:extLst>
              </p:cNvPr>
              <p:cNvCxnSpPr>
                <a:cxnSpLocks noChangeShapeType="1"/>
                <a:stCxn id="25695" idx="2"/>
                <a:endCxn id="25681" idx="0"/>
              </p:cNvCxnSpPr>
              <p:nvPr/>
            </p:nvCxnSpPr>
            <p:spPr bwMode="auto">
              <a:xfrm flipH="1">
                <a:off x="3341" y="452"/>
                <a:ext cx="7" cy="3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97" name="Text Box 8">
                <a:extLst>
                  <a:ext uri="{FF2B5EF4-FFF2-40B4-BE49-F238E27FC236}">
                    <a16:creationId xmlns:a16="http://schemas.microsoft.com/office/drawing/2014/main" id="{E37679DE-7B79-9D43-BE7A-522CFDF41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056"/>
                <a:ext cx="6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Times New Roman" panose="02020603050405020304" pitchFamily="18" charset="0"/>
                  </a:rPr>
                  <a:t>r[0 .. i-1]</a:t>
                </a:r>
              </a:p>
            </p:txBody>
          </p:sp>
          <p:sp>
            <p:nvSpPr>
              <p:cNvPr id="25698" name="Text Box 9">
                <a:extLst>
                  <a:ext uri="{FF2B5EF4-FFF2-40B4-BE49-F238E27FC236}">
                    <a16:creationId xmlns:a16="http://schemas.microsoft.com/office/drawing/2014/main" id="{3B80C6D4-5751-4D46-AE8F-F5BC99DC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" y="2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25699" name="AutoShape 10">
                <a:extLst>
                  <a:ext uri="{FF2B5EF4-FFF2-40B4-BE49-F238E27FC236}">
                    <a16:creationId xmlns:a16="http://schemas.microsoft.com/office/drawing/2014/main" id="{32D07380-5678-0243-885C-F9510B7C58CC}"/>
                  </a:ext>
                </a:extLst>
              </p:cNvPr>
              <p:cNvCxnSpPr>
                <a:cxnSpLocks noChangeShapeType="1"/>
                <a:stCxn id="25698" idx="2"/>
                <a:endCxn id="25693" idx="0"/>
              </p:cNvCxnSpPr>
              <p:nvPr/>
            </p:nvCxnSpPr>
            <p:spPr bwMode="auto">
              <a:xfrm>
                <a:off x="1321" y="452"/>
                <a:ext cx="4" cy="3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54" name="Group 11">
              <a:extLst>
                <a:ext uri="{FF2B5EF4-FFF2-40B4-BE49-F238E27FC236}">
                  <a16:creationId xmlns:a16="http://schemas.microsoft.com/office/drawing/2014/main" id="{8FF475DE-F7D5-5F46-B762-D3D592705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760"/>
              <a:ext cx="4368" cy="212"/>
              <a:chOff x="1152" y="904"/>
              <a:chExt cx="4368" cy="212"/>
            </a:xfrm>
          </p:grpSpPr>
          <p:grpSp>
            <p:nvGrpSpPr>
              <p:cNvPr id="25655" name="Group 12">
                <a:extLst>
                  <a:ext uri="{FF2B5EF4-FFF2-40B4-BE49-F238E27FC236}">
                    <a16:creationId xmlns:a16="http://schemas.microsoft.com/office/drawing/2014/main" id="{E36288ED-DC15-B747-9A7D-00C7472DEE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904"/>
                <a:ext cx="336" cy="212"/>
                <a:chOff x="3704" y="2976"/>
                <a:chExt cx="336" cy="212"/>
              </a:xfrm>
            </p:grpSpPr>
            <p:sp>
              <p:nvSpPr>
                <p:cNvPr id="25692" name="Rectangle 13">
                  <a:extLst>
                    <a:ext uri="{FF2B5EF4-FFF2-40B4-BE49-F238E27FC236}">
                      <a16:creationId xmlns:a16="http://schemas.microsoft.com/office/drawing/2014/main" id="{E2D32C23-698C-5B4B-AC4D-8FC6C63E4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93" name="Text Box 14">
                  <a:extLst>
                    <a:ext uri="{FF2B5EF4-FFF2-40B4-BE49-F238E27FC236}">
                      <a16:creationId xmlns:a16="http://schemas.microsoft.com/office/drawing/2014/main" id="{9D701E56-4C7F-3240-9B2E-73574BB1F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25656" name="Group 15">
                <a:extLst>
                  <a:ext uri="{FF2B5EF4-FFF2-40B4-BE49-F238E27FC236}">
                    <a16:creationId xmlns:a16="http://schemas.microsoft.com/office/drawing/2014/main" id="{F45A3FC8-CD44-7D4F-A7E7-1F1B377BD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04"/>
                <a:ext cx="336" cy="212"/>
                <a:chOff x="3704" y="2976"/>
                <a:chExt cx="336" cy="212"/>
              </a:xfrm>
            </p:grpSpPr>
            <p:sp>
              <p:nvSpPr>
                <p:cNvPr id="25690" name="Rectangle 16">
                  <a:extLst>
                    <a:ext uri="{FF2B5EF4-FFF2-40B4-BE49-F238E27FC236}">
                      <a16:creationId xmlns:a16="http://schemas.microsoft.com/office/drawing/2014/main" id="{920BC7C3-A48E-3446-97C5-C6DF987FF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91" name="Text Box 17">
                  <a:extLst>
                    <a:ext uri="{FF2B5EF4-FFF2-40B4-BE49-F238E27FC236}">
                      <a16:creationId xmlns:a16="http://schemas.microsoft.com/office/drawing/2014/main" id="{F89A9C98-7282-9042-819C-A95DB1E60A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</p:grpSp>
          <p:grpSp>
            <p:nvGrpSpPr>
              <p:cNvPr id="25657" name="Group 18">
                <a:extLst>
                  <a:ext uri="{FF2B5EF4-FFF2-40B4-BE49-F238E27FC236}">
                    <a16:creationId xmlns:a16="http://schemas.microsoft.com/office/drawing/2014/main" id="{CC527312-18DF-F549-A1A7-46D9CFC213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904"/>
                <a:ext cx="336" cy="212"/>
                <a:chOff x="3704" y="2976"/>
                <a:chExt cx="336" cy="212"/>
              </a:xfrm>
            </p:grpSpPr>
            <p:sp>
              <p:nvSpPr>
                <p:cNvPr id="25688" name="Rectangle 19">
                  <a:extLst>
                    <a:ext uri="{FF2B5EF4-FFF2-40B4-BE49-F238E27FC236}">
                      <a16:creationId xmlns:a16="http://schemas.microsoft.com/office/drawing/2014/main" id="{DE883FFE-9652-A34E-B1A5-B796E07B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89" name="Text Box 20">
                  <a:extLst>
                    <a:ext uri="{FF2B5EF4-FFF2-40B4-BE49-F238E27FC236}">
                      <a16:creationId xmlns:a16="http://schemas.microsoft.com/office/drawing/2014/main" id="{CACE6AA2-CD51-C148-A053-D1D82C4B06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5658" name="Group 21">
                <a:extLst>
                  <a:ext uri="{FF2B5EF4-FFF2-40B4-BE49-F238E27FC236}">
                    <a16:creationId xmlns:a16="http://schemas.microsoft.com/office/drawing/2014/main" id="{34A082B3-BAB0-4047-858F-BCE041701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904"/>
                <a:ext cx="336" cy="212"/>
                <a:chOff x="3704" y="2976"/>
                <a:chExt cx="336" cy="212"/>
              </a:xfrm>
            </p:grpSpPr>
            <p:sp>
              <p:nvSpPr>
                <p:cNvPr id="25686" name="Rectangle 22">
                  <a:extLst>
                    <a:ext uri="{FF2B5EF4-FFF2-40B4-BE49-F238E27FC236}">
                      <a16:creationId xmlns:a16="http://schemas.microsoft.com/office/drawing/2014/main" id="{01B2E671-854C-CD49-AEE8-C8BBCC223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87" name="Text Box 23">
                  <a:extLst>
                    <a:ext uri="{FF2B5EF4-FFF2-40B4-BE49-F238E27FC236}">
                      <a16:creationId xmlns:a16="http://schemas.microsoft.com/office/drawing/2014/main" id="{C7414CD4-1A30-3E45-8E4F-D9DC0A077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25659" name="Group 24">
                <a:extLst>
                  <a:ext uri="{FF2B5EF4-FFF2-40B4-BE49-F238E27FC236}">
                    <a16:creationId xmlns:a16="http://schemas.microsoft.com/office/drawing/2014/main" id="{661FF5A9-AA8C-1648-B3CE-98A5208BA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904"/>
                <a:ext cx="336" cy="212"/>
                <a:chOff x="3704" y="2976"/>
                <a:chExt cx="336" cy="212"/>
              </a:xfrm>
            </p:grpSpPr>
            <p:sp>
              <p:nvSpPr>
                <p:cNvPr id="25684" name="Rectangle 25">
                  <a:extLst>
                    <a:ext uri="{FF2B5EF4-FFF2-40B4-BE49-F238E27FC236}">
                      <a16:creationId xmlns:a16="http://schemas.microsoft.com/office/drawing/2014/main" id="{78D67684-F317-7A42-93F4-314A893A6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85" name="Text Box 26">
                  <a:extLst>
                    <a:ext uri="{FF2B5EF4-FFF2-40B4-BE49-F238E27FC236}">
                      <a16:creationId xmlns:a16="http://schemas.microsoft.com/office/drawing/2014/main" id="{F434424C-625D-0D41-928D-9F968E0CFF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25660" name="Group 27">
                <a:extLst>
                  <a:ext uri="{FF2B5EF4-FFF2-40B4-BE49-F238E27FC236}">
                    <a16:creationId xmlns:a16="http://schemas.microsoft.com/office/drawing/2014/main" id="{33D1268D-7E0E-7943-BABD-FB0E245EF0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904"/>
                <a:ext cx="336" cy="212"/>
                <a:chOff x="3704" y="2976"/>
                <a:chExt cx="336" cy="212"/>
              </a:xfrm>
            </p:grpSpPr>
            <p:sp>
              <p:nvSpPr>
                <p:cNvPr id="25682" name="Rectangle 28">
                  <a:extLst>
                    <a:ext uri="{FF2B5EF4-FFF2-40B4-BE49-F238E27FC236}">
                      <a16:creationId xmlns:a16="http://schemas.microsoft.com/office/drawing/2014/main" id="{9BE92BE3-BF58-0243-8EF8-06B8CB63A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83" name="Text Box 29">
                  <a:extLst>
                    <a:ext uri="{FF2B5EF4-FFF2-40B4-BE49-F238E27FC236}">
                      <a16:creationId xmlns:a16="http://schemas.microsoft.com/office/drawing/2014/main" id="{63EB4827-1168-6E43-90CE-FB807072C9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5661" name="Group 30">
                <a:extLst>
                  <a:ext uri="{FF2B5EF4-FFF2-40B4-BE49-F238E27FC236}">
                    <a16:creationId xmlns:a16="http://schemas.microsoft.com/office/drawing/2014/main" id="{8A844D75-865A-7E45-9A99-3078B09FF8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904"/>
                <a:ext cx="336" cy="212"/>
                <a:chOff x="3704" y="2976"/>
                <a:chExt cx="336" cy="212"/>
              </a:xfrm>
            </p:grpSpPr>
            <p:sp>
              <p:nvSpPr>
                <p:cNvPr id="25680" name="Rectangle 31">
                  <a:extLst>
                    <a:ext uri="{FF2B5EF4-FFF2-40B4-BE49-F238E27FC236}">
                      <a16:creationId xmlns:a16="http://schemas.microsoft.com/office/drawing/2014/main" id="{01C4028A-4FE4-5743-A8A2-B19A7440C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81" name="Text Box 32">
                  <a:extLst>
                    <a:ext uri="{FF2B5EF4-FFF2-40B4-BE49-F238E27FC236}">
                      <a16:creationId xmlns:a16="http://schemas.microsoft.com/office/drawing/2014/main" id="{E098A4F1-0801-8C40-AF2E-B666D170FE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5662" name="Group 33">
                <a:extLst>
                  <a:ext uri="{FF2B5EF4-FFF2-40B4-BE49-F238E27FC236}">
                    <a16:creationId xmlns:a16="http://schemas.microsoft.com/office/drawing/2014/main" id="{E590852F-5672-AB43-AEDA-AE46FBBEE5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904"/>
                <a:ext cx="336" cy="212"/>
                <a:chOff x="3704" y="2976"/>
                <a:chExt cx="336" cy="212"/>
              </a:xfrm>
            </p:grpSpPr>
            <p:sp>
              <p:nvSpPr>
                <p:cNvPr id="25678" name="Rectangle 34">
                  <a:extLst>
                    <a:ext uri="{FF2B5EF4-FFF2-40B4-BE49-F238E27FC236}">
                      <a16:creationId xmlns:a16="http://schemas.microsoft.com/office/drawing/2014/main" id="{6F3C93FC-7589-BB47-B2E8-43A64D4D5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79" name="Text Box 35">
                  <a:extLst>
                    <a:ext uri="{FF2B5EF4-FFF2-40B4-BE49-F238E27FC236}">
                      <a16:creationId xmlns:a16="http://schemas.microsoft.com/office/drawing/2014/main" id="{80B771B5-FE46-D042-84E4-AF284FCE4C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5663" name="Group 36">
                <a:extLst>
                  <a:ext uri="{FF2B5EF4-FFF2-40B4-BE49-F238E27FC236}">
                    <a16:creationId xmlns:a16="http://schemas.microsoft.com/office/drawing/2014/main" id="{C4D7A1E5-362B-434A-8FB2-B77CBD23D6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904"/>
                <a:ext cx="336" cy="212"/>
                <a:chOff x="3704" y="2976"/>
                <a:chExt cx="336" cy="212"/>
              </a:xfrm>
            </p:grpSpPr>
            <p:sp>
              <p:nvSpPr>
                <p:cNvPr id="25676" name="Rectangle 37">
                  <a:extLst>
                    <a:ext uri="{FF2B5EF4-FFF2-40B4-BE49-F238E27FC236}">
                      <a16:creationId xmlns:a16="http://schemas.microsoft.com/office/drawing/2014/main" id="{CD5CB4EB-FC64-734F-8A72-957CE38E7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77" name="Text Box 38">
                  <a:extLst>
                    <a:ext uri="{FF2B5EF4-FFF2-40B4-BE49-F238E27FC236}">
                      <a16:creationId xmlns:a16="http://schemas.microsoft.com/office/drawing/2014/main" id="{FF5AE286-5844-5A42-B809-1D7ED62DB7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5664" name="Group 39">
                <a:extLst>
                  <a:ext uri="{FF2B5EF4-FFF2-40B4-BE49-F238E27FC236}">
                    <a16:creationId xmlns:a16="http://schemas.microsoft.com/office/drawing/2014/main" id="{7A4A7D2D-925E-C444-A24A-DC2976B48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04"/>
                <a:ext cx="336" cy="212"/>
                <a:chOff x="3704" y="2976"/>
                <a:chExt cx="336" cy="212"/>
              </a:xfrm>
            </p:grpSpPr>
            <p:sp>
              <p:nvSpPr>
                <p:cNvPr id="25674" name="Rectangle 40">
                  <a:extLst>
                    <a:ext uri="{FF2B5EF4-FFF2-40B4-BE49-F238E27FC236}">
                      <a16:creationId xmlns:a16="http://schemas.microsoft.com/office/drawing/2014/main" id="{AE37B8CD-896A-C846-990C-E03966914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75" name="Text Box 41">
                  <a:extLst>
                    <a:ext uri="{FF2B5EF4-FFF2-40B4-BE49-F238E27FC236}">
                      <a16:creationId xmlns:a16="http://schemas.microsoft.com/office/drawing/2014/main" id="{5475FEC3-EEEC-2E4F-B1E9-F1DC4EF936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34</a:t>
                  </a:r>
                </a:p>
              </p:txBody>
            </p:sp>
          </p:grpSp>
          <p:grpSp>
            <p:nvGrpSpPr>
              <p:cNvPr id="25665" name="Group 42">
                <a:extLst>
                  <a:ext uri="{FF2B5EF4-FFF2-40B4-BE49-F238E27FC236}">
                    <a16:creationId xmlns:a16="http://schemas.microsoft.com/office/drawing/2014/main" id="{93271C85-829E-8042-BD24-F287DBD238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904"/>
                <a:ext cx="336" cy="212"/>
                <a:chOff x="3704" y="2976"/>
                <a:chExt cx="336" cy="212"/>
              </a:xfrm>
            </p:grpSpPr>
            <p:sp>
              <p:nvSpPr>
                <p:cNvPr id="25672" name="Rectangle 43">
                  <a:extLst>
                    <a:ext uri="{FF2B5EF4-FFF2-40B4-BE49-F238E27FC236}">
                      <a16:creationId xmlns:a16="http://schemas.microsoft.com/office/drawing/2014/main" id="{ABE61861-79F2-0249-B960-69003E7EE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73" name="Text Box 44">
                  <a:extLst>
                    <a:ext uri="{FF2B5EF4-FFF2-40B4-BE49-F238E27FC236}">
                      <a16:creationId xmlns:a16="http://schemas.microsoft.com/office/drawing/2014/main" id="{98749E05-AB4B-B749-9719-C44C429654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5666" name="Group 45">
                <a:extLst>
                  <a:ext uri="{FF2B5EF4-FFF2-40B4-BE49-F238E27FC236}">
                    <a16:creationId xmlns:a16="http://schemas.microsoft.com/office/drawing/2014/main" id="{DFE012B4-1452-5343-94FC-F8BE99D5E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904"/>
                <a:ext cx="336" cy="212"/>
                <a:chOff x="3704" y="2976"/>
                <a:chExt cx="336" cy="212"/>
              </a:xfrm>
            </p:grpSpPr>
            <p:sp>
              <p:nvSpPr>
                <p:cNvPr id="25670" name="Rectangle 46">
                  <a:extLst>
                    <a:ext uri="{FF2B5EF4-FFF2-40B4-BE49-F238E27FC236}">
                      <a16:creationId xmlns:a16="http://schemas.microsoft.com/office/drawing/2014/main" id="{916FC9C2-E443-9948-958B-A9BEBE13C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71" name="Text Box 47">
                  <a:extLst>
                    <a:ext uri="{FF2B5EF4-FFF2-40B4-BE49-F238E27FC236}">
                      <a16:creationId xmlns:a16="http://schemas.microsoft.com/office/drawing/2014/main" id="{7F0FB4AE-CC44-9C43-B4FD-A8848802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5667" name="Group 48">
                <a:extLst>
                  <a:ext uri="{FF2B5EF4-FFF2-40B4-BE49-F238E27FC236}">
                    <a16:creationId xmlns:a16="http://schemas.microsoft.com/office/drawing/2014/main" id="{E0275720-4CCF-464E-8ED1-CC05B6C7D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4" y="904"/>
                <a:ext cx="336" cy="212"/>
                <a:chOff x="3704" y="2976"/>
                <a:chExt cx="336" cy="212"/>
              </a:xfrm>
            </p:grpSpPr>
            <p:sp>
              <p:nvSpPr>
                <p:cNvPr id="25668" name="Rectangle 49">
                  <a:extLst>
                    <a:ext uri="{FF2B5EF4-FFF2-40B4-BE49-F238E27FC236}">
                      <a16:creationId xmlns:a16="http://schemas.microsoft.com/office/drawing/2014/main" id="{5796B80E-A911-904D-94CB-68CF2D4D4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69" name="Text Box 50">
                  <a:extLst>
                    <a:ext uri="{FF2B5EF4-FFF2-40B4-BE49-F238E27FC236}">
                      <a16:creationId xmlns:a16="http://schemas.microsoft.com/office/drawing/2014/main" id="{11F6C790-8158-3045-B39B-EE0F7808CB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9" y="2976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7939" name="Group 51">
            <a:extLst>
              <a:ext uri="{FF2B5EF4-FFF2-40B4-BE49-F238E27FC236}">
                <a16:creationId xmlns:a16="http://schemas.microsoft.com/office/drawing/2014/main" id="{46C5A6EC-9FE2-F743-A7D7-F03F27DCCF1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7239000" cy="1662113"/>
            <a:chOff x="960" y="1296"/>
            <a:chExt cx="4560" cy="1047"/>
          </a:xfrm>
        </p:grpSpPr>
        <p:sp>
          <p:nvSpPr>
            <p:cNvPr id="25607" name="Rectangle 52">
              <a:extLst>
                <a:ext uri="{FF2B5EF4-FFF2-40B4-BE49-F238E27FC236}">
                  <a16:creationId xmlns:a16="http://schemas.microsoft.com/office/drawing/2014/main" id="{0CB32710-78E4-B549-AF17-42C2C1CD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28"/>
              <a:ext cx="2544" cy="38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8" name="Text Box 53">
              <a:extLst>
                <a:ext uri="{FF2B5EF4-FFF2-40B4-BE49-F238E27FC236}">
                  <a16:creationId xmlns:a16="http://schemas.microsoft.com/office/drawing/2014/main" id="{165104F3-849E-4146-9474-8E7C220A8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296"/>
              <a:ext cx="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609" name="AutoShape 54">
              <a:extLst>
                <a:ext uri="{FF2B5EF4-FFF2-40B4-BE49-F238E27FC236}">
                  <a16:creationId xmlns:a16="http://schemas.microsoft.com/office/drawing/2014/main" id="{C26E255E-D7BA-D84A-B62C-A2D959E2F129}"/>
                </a:ext>
              </a:extLst>
            </p:cNvPr>
            <p:cNvCxnSpPr>
              <a:cxnSpLocks noChangeShapeType="1"/>
              <a:stCxn id="25608" idx="2"/>
              <a:endCxn id="25638" idx="0"/>
            </p:cNvCxnSpPr>
            <p:nvPr/>
          </p:nvCxnSpPr>
          <p:spPr bwMode="auto">
            <a:xfrm>
              <a:off x="3677" y="1508"/>
              <a:ext cx="0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 Box 55">
              <a:extLst>
                <a:ext uri="{FF2B5EF4-FFF2-40B4-BE49-F238E27FC236}">
                  <a16:creationId xmlns:a16="http://schemas.microsoft.com/office/drawing/2014/main" id="{3F25D42D-6F82-3B47-9C5E-FDC2C8600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12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r[0 .. i-1]</a:t>
              </a:r>
            </a:p>
          </p:txBody>
        </p:sp>
        <p:sp>
          <p:nvSpPr>
            <p:cNvPr id="25611" name="Text Box 56">
              <a:extLst>
                <a:ext uri="{FF2B5EF4-FFF2-40B4-BE49-F238E27FC236}">
                  <a16:creationId xmlns:a16="http://schemas.microsoft.com/office/drawing/2014/main" id="{F0E2C82E-EEC0-EB45-B474-AC988D1D3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12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5612" name="AutoShape 57">
              <a:extLst>
                <a:ext uri="{FF2B5EF4-FFF2-40B4-BE49-F238E27FC236}">
                  <a16:creationId xmlns:a16="http://schemas.microsoft.com/office/drawing/2014/main" id="{CB444361-659B-0E44-8DBB-838C99417E07}"/>
                </a:ext>
              </a:extLst>
            </p:cNvPr>
            <p:cNvCxnSpPr>
              <a:cxnSpLocks noChangeShapeType="1"/>
              <a:stCxn id="25611" idx="2"/>
              <a:endCxn id="25652" idx="0"/>
            </p:cNvCxnSpPr>
            <p:nvPr/>
          </p:nvCxnSpPr>
          <p:spPr bwMode="auto">
            <a:xfrm>
              <a:off x="1321" y="1508"/>
              <a:ext cx="4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13" name="Group 58">
              <a:extLst>
                <a:ext uri="{FF2B5EF4-FFF2-40B4-BE49-F238E27FC236}">
                  <a16:creationId xmlns:a16="http://schemas.microsoft.com/office/drawing/2014/main" id="{6D0076EF-E754-954B-8930-916D0A720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816"/>
              <a:ext cx="4368" cy="212"/>
              <a:chOff x="1152" y="904"/>
              <a:chExt cx="4368" cy="212"/>
            </a:xfrm>
          </p:grpSpPr>
          <p:grpSp>
            <p:nvGrpSpPr>
              <p:cNvPr id="25614" name="Group 59">
                <a:extLst>
                  <a:ext uri="{FF2B5EF4-FFF2-40B4-BE49-F238E27FC236}">
                    <a16:creationId xmlns:a16="http://schemas.microsoft.com/office/drawing/2014/main" id="{C308A320-7090-9340-9A7C-334F2BB58D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904"/>
                <a:ext cx="336" cy="212"/>
                <a:chOff x="3704" y="2976"/>
                <a:chExt cx="336" cy="212"/>
              </a:xfrm>
            </p:grpSpPr>
            <p:sp>
              <p:nvSpPr>
                <p:cNvPr id="25651" name="Rectangle 60">
                  <a:extLst>
                    <a:ext uri="{FF2B5EF4-FFF2-40B4-BE49-F238E27FC236}">
                      <a16:creationId xmlns:a16="http://schemas.microsoft.com/office/drawing/2014/main" id="{91C51573-D446-3941-99C7-83F23B50A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52" name="Text Box 61">
                  <a:extLst>
                    <a:ext uri="{FF2B5EF4-FFF2-40B4-BE49-F238E27FC236}">
                      <a16:creationId xmlns:a16="http://schemas.microsoft.com/office/drawing/2014/main" id="{23D7C957-9C8E-8D4A-8678-8E0B636F53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25615" name="Group 62">
                <a:extLst>
                  <a:ext uri="{FF2B5EF4-FFF2-40B4-BE49-F238E27FC236}">
                    <a16:creationId xmlns:a16="http://schemas.microsoft.com/office/drawing/2014/main" id="{E50F0B0D-BD2F-D542-851B-705D479AE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04"/>
                <a:ext cx="336" cy="212"/>
                <a:chOff x="3704" y="2976"/>
                <a:chExt cx="336" cy="212"/>
              </a:xfrm>
            </p:grpSpPr>
            <p:sp>
              <p:nvSpPr>
                <p:cNvPr id="25649" name="Rectangle 63">
                  <a:extLst>
                    <a:ext uri="{FF2B5EF4-FFF2-40B4-BE49-F238E27FC236}">
                      <a16:creationId xmlns:a16="http://schemas.microsoft.com/office/drawing/2014/main" id="{3CA727D7-BCC4-0A49-BE1D-CFDE67881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50" name="Text Box 64">
                  <a:extLst>
                    <a:ext uri="{FF2B5EF4-FFF2-40B4-BE49-F238E27FC236}">
                      <a16:creationId xmlns:a16="http://schemas.microsoft.com/office/drawing/2014/main" id="{478EBB76-03C7-134A-8B68-8A79F32940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</p:grpSp>
          <p:grpSp>
            <p:nvGrpSpPr>
              <p:cNvPr id="25616" name="Group 65">
                <a:extLst>
                  <a:ext uri="{FF2B5EF4-FFF2-40B4-BE49-F238E27FC236}">
                    <a16:creationId xmlns:a16="http://schemas.microsoft.com/office/drawing/2014/main" id="{A7CA250F-94AF-2C40-BC45-3C1D05E7B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904"/>
                <a:ext cx="336" cy="212"/>
                <a:chOff x="3704" y="2976"/>
                <a:chExt cx="336" cy="212"/>
              </a:xfrm>
            </p:grpSpPr>
            <p:sp>
              <p:nvSpPr>
                <p:cNvPr id="25647" name="Rectangle 66">
                  <a:extLst>
                    <a:ext uri="{FF2B5EF4-FFF2-40B4-BE49-F238E27FC236}">
                      <a16:creationId xmlns:a16="http://schemas.microsoft.com/office/drawing/2014/main" id="{D3236CC3-42B0-B149-A3B2-B78614E06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48" name="Text Box 67">
                  <a:extLst>
                    <a:ext uri="{FF2B5EF4-FFF2-40B4-BE49-F238E27FC236}">
                      <a16:creationId xmlns:a16="http://schemas.microsoft.com/office/drawing/2014/main" id="{E0F6AC7B-85F1-CE42-92C9-54C404BEC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5617" name="Group 68">
                <a:extLst>
                  <a:ext uri="{FF2B5EF4-FFF2-40B4-BE49-F238E27FC236}">
                    <a16:creationId xmlns:a16="http://schemas.microsoft.com/office/drawing/2014/main" id="{CFA96328-5AE8-D142-B7C6-204DCB82F9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904"/>
                <a:ext cx="336" cy="212"/>
                <a:chOff x="3704" y="2976"/>
                <a:chExt cx="336" cy="212"/>
              </a:xfrm>
            </p:grpSpPr>
            <p:sp>
              <p:nvSpPr>
                <p:cNvPr id="25645" name="Rectangle 69">
                  <a:extLst>
                    <a:ext uri="{FF2B5EF4-FFF2-40B4-BE49-F238E27FC236}">
                      <a16:creationId xmlns:a16="http://schemas.microsoft.com/office/drawing/2014/main" id="{96648039-81F4-0040-97FF-664472D81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46" name="Text Box 70">
                  <a:extLst>
                    <a:ext uri="{FF2B5EF4-FFF2-40B4-BE49-F238E27FC236}">
                      <a16:creationId xmlns:a16="http://schemas.microsoft.com/office/drawing/2014/main" id="{0CDC3B8B-9DB7-8F40-9A43-9A55B78F9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25618" name="Group 71">
                <a:extLst>
                  <a:ext uri="{FF2B5EF4-FFF2-40B4-BE49-F238E27FC236}">
                    <a16:creationId xmlns:a16="http://schemas.microsoft.com/office/drawing/2014/main" id="{B6FA8681-21A8-2D41-B114-5E44B5C3E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904"/>
                <a:ext cx="336" cy="212"/>
                <a:chOff x="3704" y="2976"/>
                <a:chExt cx="336" cy="212"/>
              </a:xfrm>
            </p:grpSpPr>
            <p:sp>
              <p:nvSpPr>
                <p:cNvPr id="25643" name="Rectangle 72">
                  <a:extLst>
                    <a:ext uri="{FF2B5EF4-FFF2-40B4-BE49-F238E27FC236}">
                      <a16:creationId xmlns:a16="http://schemas.microsoft.com/office/drawing/2014/main" id="{EC177495-F72C-4A4A-939A-A881C676E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44" name="Text Box 73">
                  <a:extLst>
                    <a:ext uri="{FF2B5EF4-FFF2-40B4-BE49-F238E27FC236}">
                      <a16:creationId xmlns:a16="http://schemas.microsoft.com/office/drawing/2014/main" id="{C448122B-1763-524A-B2DD-7FB3FE383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25619" name="Group 74">
                <a:extLst>
                  <a:ext uri="{FF2B5EF4-FFF2-40B4-BE49-F238E27FC236}">
                    <a16:creationId xmlns:a16="http://schemas.microsoft.com/office/drawing/2014/main" id="{E2D4F02B-9051-F341-BB33-3C52DD598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904"/>
                <a:ext cx="336" cy="212"/>
                <a:chOff x="3704" y="2976"/>
                <a:chExt cx="336" cy="212"/>
              </a:xfrm>
            </p:grpSpPr>
            <p:sp>
              <p:nvSpPr>
                <p:cNvPr id="25641" name="Rectangle 75">
                  <a:extLst>
                    <a:ext uri="{FF2B5EF4-FFF2-40B4-BE49-F238E27FC236}">
                      <a16:creationId xmlns:a16="http://schemas.microsoft.com/office/drawing/2014/main" id="{842CAAC3-2EDD-C94B-AA95-19B88D905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42" name="Text Box 76">
                  <a:extLst>
                    <a:ext uri="{FF2B5EF4-FFF2-40B4-BE49-F238E27FC236}">
                      <a16:creationId xmlns:a16="http://schemas.microsoft.com/office/drawing/2014/main" id="{803F8BA2-A300-9640-B0BD-A778B0EBC4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5620" name="Group 77">
                <a:extLst>
                  <a:ext uri="{FF2B5EF4-FFF2-40B4-BE49-F238E27FC236}">
                    <a16:creationId xmlns:a16="http://schemas.microsoft.com/office/drawing/2014/main" id="{88E45D83-923F-E244-B90E-9A798C2EE1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904"/>
                <a:ext cx="336" cy="212"/>
                <a:chOff x="3704" y="2976"/>
                <a:chExt cx="336" cy="212"/>
              </a:xfrm>
            </p:grpSpPr>
            <p:sp>
              <p:nvSpPr>
                <p:cNvPr id="25639" name="Rectangle 78">
                  <a:extLst>
                    <a:ext uri="{FF2B5EF4-FFF2-40B4-BE49-F238E27FC236}">
                      <a16:creationId xmlns:a16="http://schemas.microsoft.com/office/drawing/2014/main" id="{DFC6E684-F047-294F-8B47-90C9CCB21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40" name="Text Box 79">
                  <a:extLst>
                    <a:ext uri="{FF2B5EF4-FFF2-40B4-BE49-F238E27FC236}">
                      <a16:creationId xmlns:a16="http://schemas.microsoft.com/office/drawing/2014/main" id="{A1DB5013-225E-9D40-84B0-24CC10834F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5621" name="Group 80">
                <a:extLst>
                  <a:ext uri="{FF2B5EF4-FFF2-40B4-BE49-F238E27FC236}">
                    <a16:creationId xmlns:a16="http://schemas.microsoft.com/office/drawing/2014/main" id="{4E82BF12-22B4-A94C-BF67-D15DB0583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904"/>
                <a:ext cx="336" cy="212"/>
                <a:chOff x="3704" y="2976"/>
                <a:chExt cx="336" cy="212"/>
              </a:xfrm>
            </p:grpSpPr>
            <p:sp>
              <p:nvSpPr>
                <p:cNvPr id="25637" name="Rectangle 81">
                  <a:extLst>
                    <a:ext uri="{FF2B5EF4-FFF2-40B4-BE49-F238E27FC236}">
                      <a16:creationId xmlns:a16="http://schemas.microsoft.com/office/drawing/2014/main" id="{408958F1-88A0-3D43-8E50-2C53A1AA9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8" name="Text Box 82">
                  <a:extLst>
                    <a:ext uri="{FF2B5EF4-FFF2-40B4-BE49-F238E27FC236}">
                      <a16:creationId xmlns:a16="http://schemas.microsoft.com/office/drawing/2014/main" id="{84902305-BF8B-1043-B899-274E79C0EF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5622" name="Group 83">
                <a:extLst>
                  <a:ext uri="{FF2B5EF4-FFF2-40B4-BE49-F238E27FC236}">
                    <a16:creationId xmlns:a16="http://schemas.microsoft.com/office/drawing/2014/main" id="{269563AD-6747-7C48-8CB2-F0E035EA7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904"/>
                <a:ext cx="336" cy="212"/>
                <a:chOff x="3704" y="2976"/>
                <a:chExt cx="336" cy="212"/>
              </a:xfrm>
            </p:grpSpPr>
            <p:sp>
              <p:nvSpPr>
                <p:cNvPr id="25635" name="Rectangle 84">
                  <a:extLst>
                    <a:ext uri="{FF2B5EF4-FFF2-40B4-BE49-F238E27FC236}">
                      <a16:creationId xmlns:a16="http://schemas.microsoft.com/office/drawing/2014/main" id="{684082D1-3EB3-EB41-B708-61E04AD21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6" name="Text Box 85">
                  <a:extLst>
                    <a:ext uri="{FF2B5EF4-FFF2-40B4-BE49-F238E27FC236}">
                      <a16:creationId xmlns:a16="http://schemas.microsoft.com/office/drawing/2014/main" id="{A697BE8E-46E6-2941-B3B0-CE25232207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5623" name="Group 86">
                <a:extLst>
                  <a:ext uri="{FF2B5EF4-FFF2-40B4-BE49-F238E27FC236}">
                    <a16:creationId xmlns:a16="http://schemas.microsoft.com/office/drawing/2014/main" id="{FE3301E7-8697-3748-A857-CF39E7BF64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04"/>
                <a:ext cx="336" cy="212"/>
                <a:chOff x="3704" y="2976"/>
                <a:chExt cx="336" cy="212"/>
              </a:xfrm>
            </p:grpSpPr>
            <p:sp>
              <p:nvSpPr>
                <p:cNvPr id="25633" name="Rectangle 87">
                  <a:extLst>
                    <a:ext uri="{FF2B5EF4-FFF2-40B4-BE49-F238E27FC236}">
                      <a16:creationId xmlns:a16="http://schemas.microsoft.com/office/drawing/2014/main" id="{97B3F3E1-7670-C44B-B08D-E4BDB45BD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4" name="Text Box 88">
                  <a:extLst>
                    <a:ext uri="{FF2B5EF4-FFF2-40B4-BE49-F238E27FC236}">
                      <a16:creationId xmlns:a16="http://schemas.microsoft.com/office/drawing/2014/main" id="{7DB1801F-C8FD-754A-B8C6-37F0418A4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34</a:t>
                  </a:r>
                </a:p>
              </p:txBody>
            </p:sp>
          </p:grpSp>
          <p:grpSp>
            <p:nvGrpSpPr>
              <p:cNvPr id="25624" name="Group 89">
                <a:extLst>
                  <a:ext uri="{FF2B5EF4-FFF2-40B4-BE49-F238E27FC236}">
                    <a16:creationId xmlns:a16="http://schemas.microsoft.com/office/drawing/2014/main" id="{4542DE76-F0A8-7A41-9A2D-87F05F3A1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904"/>
                <a:ext cx="336" cy="212"/>
                <a:chOff x="3704" y="2976"/>
                <a:chExt cx="336" cy="212"/>
              </a:xfrm>
            </p:grpSpPr>
            <p:sp>
              <p:nvSpPr>
                <p:cNvPr id="25631" name="Rectangle 90">
                  <a:extLst>
                    <a:ext uri="{FF2B5EF4-FFF2-40B4-BE49-F238E27FC236}">
                      <a16:creationId xmlns:a16="http://schemas.microsoft.com/office/drawing/2014/main" id="{710F0402-9940-6B4D-9137-668AC9D6E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2" name="Text Box 91">
                  <a:extLst>
                    <a:ext uri="{FF2B5EF4-FFF2-40B4-BE49-F238E27FC236}">
                      <a16:creationId xmlns:a16="http://schemas.microsoft.com/office/drawing/2014/main" id="{6EACE3D9-2853-B042-944F-9FEDF2153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5625" name="Group 92">
                <a:extLst>
                  <a:ext uri="{FF2B5EF4-FFF2-40B4-BE49-F238E27FC236}">
                    <a16:creationId xmlns:a16="http://schemas.microsoft.com/office/drawing/2014/main" id="{360306C4-62EC-2D4F-BE4B-073466DC9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904"/>
                <a:ext cx="336" cy="212"/>
                <a:chOff x="3704" y="2976"/>
                <a:chExt cx="336" cy="212"/>
              </a:xfrm>
            </p:grpSpPr>
            <p:sp>
              <p:nvSpPr>
                <p:cNvPr id="25629" name="Rectangle 93">
                  <a:extLst>
                    <a:ext uri="{FF2B5EF4-FFF2-40B4-BE49-F238E27FC236}">
                      <a16:creationId xmlns:a16="http://schemas.microsoft.com/office/drawing/2014/main" id="{2EA572A4-687D-7A4D-9B3A-4C571C66A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0" name="Text Box 94">
                  <a:extLst>
                    <a:ext uri="{FF2B5EF4-FFF2-40B4-BE49-F238E27FC236}">
                      <a16:creationId xmlns:a16="http://schemas.microsoft.com/office/drawing/2014/main" id="{47DC85CD-804C-6149-8190-A1F3A4E48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5626" name="Group 95">
                <a:extLst>
                  <a:ext uri="{FF2B5EF4-FFF2-40B4-BE49-F238E27FC236}">
                    <a16:creationId xmlns:a16="http://schemas.microsoft.com/office/drawing/2014/main" id="{B3FBD2F0-A45A-E747-9433-3A339E859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4" y="904"/>
                <a:ext cx="336" cy="212"/>
                <a:chOff x="3704" y="2976"/>
                <a:chExt cx="336" cy="212"/>
              </a:xfrm>
            </p:grpSpPr>
            <p:sp>
              <p:nvSpPr>
                <p:cNvPr id="25627" name="Rectangle 96">
                  <a:extLst>
                    <a:ext uri="{FF2B5EF4-FFF2-40B4-BE49-F238E27FC236}">
                      <a16:creationId xmlns:a16="http://schemas.microsoft.com/office/drawing/2014/main" id="{8BFFE717-6BAB-FC4A-8DC9-31C08401E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28" name="Text Box 97">
                  <a:extLst>
                    <a:ext uri="{FF2B5EF4-FFF2-40B4-BE49-F238E27FC236}">
                      <a16:creationId xmlns:a16="http://schemas.microsoft.com/office/drawing/2014/main" id="{5BF43AC3-F8A7-5F44-B783-E288D44309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9" y="2976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7986" name="Oval 98">
            <a:extLst>
              <a:ext uri="{FF2B5EF4-FFF2-40B4-BE49-F238E27FC236}">
                <a16:creationId xmlns:a16="http://schemas.microsoft.com/office/drawing/2014/main" id="{F71C6406-5741-3947-9074-F7757F51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041400"/>
            <a:ext cx="4572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87" name="AutoShape 99">
            <a:extLst>
              <a:ext uri="{FF2B5EF4-FFF2-40B4-BE49-F238E27FC236}">
                <a16:creationId xmlns:a16="http://schemas.microsoft.com/office/drawing/2014/main" id="{A73FEA70-5A36-3D41-BEEF-9D765FF6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72088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6" grpId="0" animBg="1"/>
      <p:bldP spid="379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2">
            <a:extLst>
              <a:ext uri="{FF2B5EF4-FFF2-40B4-BE49-F238E27FC236}">
                <a16:creationId xmlns:a16="http://schemas.microsoft.com/office/drawing/2014/main" id="{9F362532-B7F8-1542-99CC-9D196387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6E11C6E8-3C44-5849-B7A5-F8D18C41982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52888"/>
            <a:ext cx="7239000" cy="1662112"/>
            <a:chOff x="960" y="2553"/>
            <a:chExt cx="4560" cy="1047"/>
          </a:xfrm>
        </p:grpSpPr>
        <p:sp>
          <p:nvSpPr>
            <p:cNvPr id="27653" name="Rectangle 4">
              <a:extLst>
                <a:ext uri="{FF2B5EF4-FFF2-40B4-BE49-F238E27FC236}">
                  <a16:creationId xmlns:a16="http://schemas.microsoft.com/office/drawing/2014/main" id="{7139EAC9-9B49-7E4E-AFFB-711D49177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85"/>
              <a:ext cx="4224" cy="38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54" name="Text Box 5">
              <a:extLst>
                <a:ext uri="{FF2B5EF4-FFF2-40B4-BE49-F238E27FC236}">
                  <a16:creationId xmlns:a16="http://schemas.microsoft.com/office/drawing/2014/main" id="{AD88D4AD-41F3-824A-94DD-AB6D9664D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553"/>
              <a:ext cx="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7655" name="AutoShape 6">
              <a:extLst>
                <a:ext uri="{FF2B5EF4-FFF2-40B4-BE49-F238E27FC236}">
                  <a16:creationId xmlns:a16="http://schemas.microsoft.com/office/drawing/2014/main" id="{C56F8B61-246C-FE4B-87B6-B7029AEF6CE2}"/>
                </a:ext>
              </a:extLst>
            </p:cNvPr>
            <p:cNvCxnSpPr>
              <a:cxnSpLocks noChangeShapeType="1"/>
              <a:stCxn id="27654" idx="2"/>
              <a:endCxn id="27674" idx="0"/>
            </p:cNvCxnSpPr>
            <p:nvPr/>
          </p:nvCxnSpPr>
          <p:spPr bwMode="auto">
            <a:xfrm>
              <a:off x="5356" y="2765"/>
              <a:ext cx="1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6" name="Text Box 7">
              <a:extLst>
                <a:ext uri="{FF2B5EF4-FFF2-40B4-BE49-F238E27FC236}">
                  <a16:creationId xmlns:a16="http://schemas.microsoft.com/office/drawing/2014/main" id="{B5827EFB-50CD-A247-9F96-BF7EE118F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3369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r[0 .. i-1]</a:t>
              </a:r>
            </a:p>
          </p:txBody>
        </p: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525ADB15-8524-D144-BBD8-A842A33E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55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7658" name="AutoShape 9">
              <a:extLst>
                <a:ext uri="{FF2B5EF4-FFF2-40B4-BE49-F238E27FC236}">
                  <a16:creationId xmlns:a16="http://schemas.microsoft.com/office/drawing/2014/main" id="{5E5AA513-5864-F34B-85B2-C81506275802}"/>
                </a:ext>
              </a:extLst>
            </p:cNvPr>
            <p:cNvCxnSpPr>
              <a:cxnSpLocks noChangeShapeType="1"/>
              <a:stCxn id="27657" idx="2"/>
              <a:endCxn id="27698" idx="0"/>
            </p:cNvCxnSpPr>
            <p:nvPr/>
          </p:nvCxnSpPr>
          <p:spPr bwMode="auto">
            <a:xfrm>
              <a:off x="1321" y="2765"/>
              <a:ext cx="4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59" name="Group 10">
              <a:extLst>
                <a:ext uri="{FF2B5EF4-FFF2-40B4-BE49-F238E27FC236}">
                  <a16:creationId xmlns:a16="http://schemas.microsoft.com/office/drawing/2014/main" id="{D307A18F-6803-564C-B80E-ECEAECF56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073"/>
              <a:ext cx="4368" cy="212"/>
              <a:chOff x="1152" y="2920"/>
              <a:chExt cx="4368" cy="212"/>
            </a:xfrm>
          </p:grpSpPr>
          <p:grpSp>
            <p:nvGrpSpPr>
              <p:cNvPr id="27660" name="Group 11">
                <a:extLst>
                  <a:ext uri="{FF2B5EF4-FFF2-40B4-BE49-F238E27FC236}">
                    <a16:creationId xmlns:a16="http://schemas.microsoft.com/office/drawing/2014/main" id="{57FBF319-4868-4348-89AC-E00C8B5572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920"/>
                <a:ext cx="336" cy="212"/>
                <a:chOff x="3704" y="2976"/>
                <a:chExt cx="336" cy="212"/>
              </a:xfrm>
            </p:grpSpPr>
            <p:sp>
              <p:nvSpPr>
                <p:cNvPr id="27697" name="Rectangle 12">
                  <a:extLst>
                    <a:ext uri="{FF2B5EF4-FFF2-40B4-BE49-F238E27FC236}">
                      <a16:creationId xmlns:a16="http://schemas.microsoft.com/office/drawing/2014/main" id="{2B7EFD3F-A10F-244D-BDD3-8BB79A1E7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98" name="Text Box 13">
                  <a:extLst>
                    <a:ext uri="{FF2B5EF4-FFF2-40B4-BE49-F238E27FC236}">
                      <a16:creationId xmlns:a16="http://schemas.microsoft.com/office/drawing/2014/main" id="{D7865309-5E6A-6C4E-A3EA-640C17C18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24</a:t>
                  </a:r>
                </a:p>
              </p:txBody>
            </p:sp>
          </p:grpSp>
          <p:grpSp>
            <p:nvGrpSpPr>
              <p:cNvPr id="27661" name="Group 14">
                <a:extLst>
                  <a:ext uri="{FF2B5EF4-FFF2-40B4-BE49-F238E27FC236}">
                    <a16:creationId xmlns:a16="http://schemas.microsoft.com/office/drawing/2014/main" id="{9BFFEB9A-200F-794F-9148-E5BE7907E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920"/>
                <a:ext cx="336" cy="212"/>
                <a:chOff x="3704" y="2976"/>
                <a:chExt cx="336" cy="212"/>
              </a:xfrm>
            </p:grpSpPr>
            <p:sp>
              <p:nvSpPr>
                <p:cNvPr id="27695" name="Rectangle 15">
                  <a:extLst>
                    <a:ext uri="{FF2B5EF4-FFF2-40B4-BE49-F238E27FC236}">
                      <a16:creationId xmlns:a16="http://schemas.microsoft.com/office/drawing/2014/main" id="{1B595A59-33E9-AC4A-A874-C452CFB38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96" name="Text Box 16">
                  <a:extLst>
                    <a:ext uri="{FF2B5EF4-FFF2-40B4-BE49-F238E27FC236}">
                      <a16:creationId xmlns:a16="http://schemas.microsoft.com/office/drawing/2014/main" id="{A67D7144-B46A-714B-80EA-C4A065B08D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</p:grpSp>
          <p:grpSp>
            <p:nvGrpSpPr>
              <p:cNvPr id="27662" name="Group 17">
                <a:extLst>
                  <a:ext uri="{FF2B5EF4-FFF2-40B4-BE49-F238E27FC236}">
                    <a16:creationId xmlns:a16="http://schemas.microsoft.com/office/drawing/2014/main" id="{49D12024-3391-7D41-ADBE-A4718A979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920"/>
                <a:ext cx="336" cy="212"/>
                <a:chOff x="3704" y="2976"/>
                <a:chExt cx="336" cy="212"/>
              </a:xfrm>
            </p:grpSpPr>
            <p:sp>
              <p:nvSpPr>
                <p:cNvPr id="27693" name="Rectangle 18">
                  <a:extLst>
                    <a:ext uri="{FF2B5EF4-FFF2-40B4-BE49-F238E27FC236}">
                      <a16:creationId xmlns:a16="http://schemas.microsoft.com/office/drawing/2014/main" id="{CFDD860A-FB60-C64B-B105-B38F661EB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94" name="Text Box 19">
                  <a:extLst>
                    <a:ext uri="{FF2B5EF4-FFF2-40B4-BE49-F238E27FC236}">
                      <a16:creationId xmlns:a16="http://schemas.microsoft.com/office/drawing/2014/main" id="{AD6E4D47-400C-E746-9750-562DD3BE20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7663" name="Group 20">
                <a:extLst>
                  <a:ext uri="{FF2B5EF4-FFF2-40B4-BE49-F238E27FC236}">
                    <a16:creationId xmlns:a16="http://schemas.microsoft.com/office/drawing/2014/main" id="{012ADB97-8ED2-6A43-B8A7-165700E7A0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920"/>
                <a:ext cx="336" cy="212"/>
                <a:chOff x="3704" y="2976"/>
                <a:chExt cx="336" cy="212"/>
              </a:xfrm>
            </p:grpSpPr>
            <p:sp>
              <p:nvSpPr>
                <p:cNvPr id="27691" name="Rectangle 21">
                  <a:extLst>
                    <a:ext uri="{FF2B5EF4-FFF2-40B4-BE49-F238E27FC236}">
                      <a16:creationId xmlns:a16="http://schemas.microsoft.com/office/drawing/2014/main" id="{AFA7E1FF-4B07-B440-A8BA-EDB5194C7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92" name="Text Box 22">
                  <a:extLst>
                    <a:ext uri="{FF2B5EF4-FFF2-40B4-BE49-F238E27FC236}">
                      <a16:creationId xmlns:a16="http://schemas.microsoft.com/office/drawing/2014/main" id="{7BD07B16-FE10-3D45-B5BF-E123BD5C38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27664" name="Group 23">
                <a:extLst>
                  <a:ext uri="{FF2B5EF4-FFF2-40B4-BE49-F238E27FC236}">
                    <a16:creationId xmlns:a16="http://schemas.microsoft.com/office/drawing/2014/main" id="{5EE2271C-930E-774D-BB9A-C6DA49FA3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920"/>
                <a:ext cx="336" cy="212"/>
                <a:chOff x="3704" y="2976"/>
                <a:chExt cx="336" cy="212"/>
              </a:xfrm>
            </p:grpSpPr>
            <p:sp>
              <p:nvSpPr>
                <p:cNvPr id="27689" name="Rectangle 24">
                  <a:extLst>
                    <a:ext uri="{FF2B5EF4-FFF2-40B4-BE49-F238E27FC236}">
                      <a16:creationId xmlns:a16="http://schemas.microsoft.com/office/drawing/2014/main" id="{8574BC4D-11F4-4042-BBA7-779C6EE9C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90" name="Text Box 25">
                  <a:extLst>
                    <a:ext uri="{FF2B5EF4-FFF2-40B4-BE49-F238E27FC236}">
                      <a16:creationId xmlns:a16="http://schemas.microsoft.com/office/drawing/2014/main" id="{2EF51B0B-7E10-A14B-A20F-EC44C64B4B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27665" name="Group 26">
                <a:extLst>
                  <a:ext uri="{FF2B5EF4-FFF2-40B4-BE49-F238E27FC236}">
                    <a16:creationId xmlns:a16="http://schemas.microsoft.com/office/drawing/2014/main" id="{9B219D19-8E08-034A-9DE3-1B52EA438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2920"/>
                <a:ext cx="336" cy="212"/>
                <a:chOff x="3704" y="2976"/>
                <a:chExt cx="336" cy="212"/>
              </a:xfrm>
            </p:grpSpPr>
            <p:sp>
              <p:nvSpPr>
                <p:cNvPr id="27687" name="Rectangle 27">
                  <a:extLst>
                    <a:ext uri="{FF2B5EF4-FFF2-40B4-BE49-F238E27FC236}">
                      <a16:creationId xmlns:a16="http://schemas.microsoft.com/office/drawing/2014/main" id="{9F42F7E9-E208-304A-BEF1-F731E5D7C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88" name="Text Box 28">
                  <a:extLst>
                    <a:ext uri="{FF2B5EF4-FFF2-40B4-BE49-F238E27FC236}">
                      <a16:creationId xmlns:a16="http://schemas.microsoft.com/office/drawing/2014/main" id="{789C0915-43E0-5A41-8B82-D3D8295490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7666" name="Group 29">
                <a:extLst>
                  <a:ext uri="{FF2B5EF4-FFF2-40B4-BE49-F238E27FC236}">
                    <a16:creationId xmlns:a16="http://schemas.microsoft.com/office/drawing/2014/main" id="{1C61DB1C-026E-FF46-8167-C950EB4AD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920"/>
                <a:ext cx="336" cy="212"/>
                <a:chOff x="3704" y="2976"/>
                <a:chExt cx="336" cy="212"/>
              </a:xfrm>
            </p:grpSpPr>
            <p:sp>
              <p:nvSpPr>
                <p:cNvPr id="27685" name="Rectangle 30">
                  <a:extLst>
                    <a:ext uri="{FF2B5EF4-FFF2-40B4-BE49-F238E27FC236}">
                      <a16:creationId xmlns:a16="http://schemas.microsoft.com/office/drawing/2014/main" id="{215F6C4F-76F5-1943-BA2E-3B0A4B39C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86" name="Text Box 31">
                  <a:extLst>
                    <a:ext uri="{FF2B5EF4-FFF2-40B4-BE49-F238E27FC236}">
                      <a16:creationId xmlns:a16="http://schemas.microsoft.com/office/drawing/2014/main" id="{C45259AC-7BD8-AE42-904C-A7C1D9DB74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7667" name="Group 32">
                <a:extLst>
                  <a:ext uri="{FF2B5EF4-FFF2-40B4-BE49-F238E27FC236}">
                    <a16:creationId xmlns:a16="http://schemas.microsoft.com/office/drawing/2014/main" id="{4E7538C6-51B6-0E4A-B038-4BAD2E29F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920"/>
                <a:ext cx="336" cy="212"/>
                <a:chOff x="3704" y="2976"/>
                <a:chExt cx="336" cy="212"/>
              </a:xfrm>
            </p:grpSpPr>
            <p:sp>
              <p:nvSpPr>
                <p:cNvPr id="27683" name="Rectangle 33">
                  <a:extLst>
                    <a:ext uri="{FF2B5EF4-FFF2-40B4-BE49-F238E27FC236}">
                      <a16:creationId xmlns:a16="http://schemas.microsoft.com/office/drawing/2014/main" id="{AFE2CC70-451D-B74D-BBFE-B31657A70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84" name="Text Box 34">
                  <a:extLst>
                    <a:ext uri="{FF2B5EF4-FFF2-40B4-BE49-F238E27FC236}">
                      <a16:creationId xmlns:a16="http://schemas.microsoft.com/office/drawing/2014/main" id="{7FADDA13-3444-4E4E-9827-BA638F0AAE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7668" name="Group 35">
                <a:extLst>
                  <a:ext uri="{FF2B5EF4-FFF2-40B4-BE49-F238E27FC236}">
                    <a16:creationId xmlns:a16="http://schemas.microsoft.com/office/drawing/2014/main" id="{B6978DC3-C32B-E348-B750-FA69537FB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920"/>
                <a:ext cx="336" cy="212"/>
                <a:chOff x="3704" y="2976"/>
                <a:chExt cx="336" cy="212"/>
              </a:xfrm>
            </p:grpSpPr>
            <p:sp>
              <p:nvSpPr>
                <p:cNvPr id="27681" name="Rectangle 36">
                  <a:extLst>
                    <a:ext uri="{FF2B5EF4-FFF2-40B4-BE49-F238E27FC236}">
                      <a16:creationId xmlns:a16="http://schemas.microsoft.com/office/drawing/2014/main" id="{F04070B5-FE88-7E4D-B24B-3C42F5B03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82" name="Text Box 37">
                  <a:extLst>
                    <a:ext uri="{FF2B5EF4-FFF2-40B4-BE49-F238E27FC236}">
                      <a16:creationId xmlns:a16="http://schemas.microsoft.com/office/drawing/2014/main" id="{015BC188-801F-7746-A55A-82AB4CD9C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7669" name="Group 38">
                <a:extLst>
                  <a:ext uri="{FF2B5EF4-FFF2-40B4-BE49-F238E27FC236}">
                    <a16:creationId xmlns:a16="http://schemas.microsoft.com/office/drawing/2014/main" id="{01AEB3F4-A00D-A54C-89C1-F0A9FB62B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920"/>
                <a:ext cx="336" cy="212"/>
                <a:chOff x="3704" y="2976"/>
                <a:chExt cx="336" cy="212"/>
              </a:xfrm>
            </p:grpSpPr>
            <p:sp>
              <p:nvSpPr>
                <p:cNvPr id="27679" name="Rectangle 39">
                  <a:extLst>
                    <a:ext uri="{FF2B5EF4-FFF2-40B4-BE49-F238E27FC236}">
                      <a16:creationId xmlns:a16="http://schemas.microsoft.com/office/drawing/2014/main" id="{C151343F-3486-404A-ADD6-932CA617A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80" name="Text Box 40">
                  <a:extLst>
                    <a:ext uri="{FF2B5EF4-FFF2-40B4-BE49-F238E27FC236}">
                      <a16:creationId xmlns:a16="http://schemas.microsoft.com/office/drawing/2014/main" id="{01B7E485-1ED1-6F4E-BE7B-5562660DFF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34</a:t>
                  </a:r>
                </a:p>
              </p:txBody>
            </p:sp>
          </p:grpSp>
          <p:grpSp>
            <p:nvGrpSpPr>
              <p:cNvPr id="27670" name="Group 41">
                <a:extLst>
                  <a:ext uri="{FF2B5EF4-FFF2-40B4-BE49-F238E27FC236}">
                    <a16:creationId xmlns:a16="http://schemas.microsoft.com/office/drawing/2014/main" id="{E60259BD-47DB-1E47-AA02-4D0EE3B06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920"/>
                <a:ext cx="336" cy="212"/>
                <a:chOff x="3704" y="2976"/>
                <a:chExt cx="336" cy="212"/>
              </a:xfrm>
            </p:grpSpPr>
            <p:sp>
              <p:nvSpPr>
                <p:cNvPr id="27677" name="Rectangle 42">
                  <a:extLst>
                    <a:ext uri="{FF2B5EF4-FFF2-40B4-BE49-F238E27FC236}">
                      <a16:creationId xmlns:a16="http://schemas.microsoft.com/office/drawing/2014/main" id="{E7A07FEB-6C01-824B-B2FC-030A5910E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78" name="Text Box 43">
                  <a:extLst>
                    <a:ext uri="{FF2B5EF4-FFF2-40B4-BE49-F238E27FC236}">
                      <a16:creationId xmlns:a16="http://schemas.microsoft.com/office/drawing/2014/main" id="{3AEBF495-7A75-964E-A9AC-1EA8BF2F4A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5" y="2976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23</a:t>
                  </a:r>
                </a:p>
              </p:txBody>
            </p:sp>
          </p:grpSp>
          <p:grpSp>
            <p:nvGrpSpPr>
              <p:cNvPr id="27671" name="Group 44">
                <a:extLst>
                  <a:ext uri="{FF2B5EF4-FFF2-40B4-BE49-F238E27FC236}">
                    <a16:creationId xmlns:a16="http://schemas.microsoft.com/office/drawing/2014/main" id="{E845C709-B43C-E04E-A78E-3E86F7E849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920"/>
                <a:ext cx="336" cy="212"/>
                <a:chOff x="3704" y="2976"/>
                <a:chExt cx="336" cy="212"/>
              </a:xfrm>
            </p:grpSpPr>
            <p:sp>
              <p:nvSpPr>
                <p:cNvPr id="27675" name="Rectangle 45">
                  <a:extLst>
                    <a:ext uri="{FF2B5EF4-FFF2-40B4-BE49-F238E27FC236}">
                      <a16:creationId xmlns:a16="http://schemas.microsoft.com/office/drawing/2014/main" id="{700CDCDB-0A92-0B49-BB45-15F47439B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76" name="Text Box 46">
                  <a:extLst>
                    <a:ext uri="{FF2B5EF4-FFF2-40B4-BE49-F238E27FC236}">
                      <a16:creationId xmlns:a16="http://schemas.microsoft.com/office/drawing/2014/main" id="{FF98EEFE-F844-2344-A26B-989A304A61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297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nl-NL" altLang="en-US" sz="1600">
                      <a:solidFill>
                        <a:srgbClr val="80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7672" name="Group 47">
                <a:extLst>
                  <a:ext uri="{FF2B5EF4-FFF2-40B4-BE49-F238E27FC236}">
                    <a16:creationId xmlns:a16="http://schemas.microsoft.com/office/drawing/2014/main" id="{C61891FF-35EE-8E40-B7DB-E4231D496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4" y="2920"/>
                <a:ext cx="336" cy="212"/>
                <a:chOff x="3704" y="2976"/>
                <a:chExt cx="336" cy="212"/>
              </a:xfrm>
            </p:grpSpPr>
            <p:sp>
              <p:nvSpPr>
                <p:cNvPr id="27673" name="Rectangle 48">
                  <a:extLst>
                    <a:ext uri="{FF2B5EF4-FFF2-40B4-BE49-F238E27FC236}">
                      <a16:creationId xmlns:a16="http://schemas.microsoft.com/office/drawing/2014/main" id="{667508E3-BC0E-1644-8997-00534762C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2987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674" name="Text Box 49">
                  <a:extLst>
                    <a:ext uri="{FF2B5EF4-FFF2-40B4-BE49-F238E27FC236}">
                      <a16:creationId xmlns:a16="http://schemas.microsoft.com/office/drawing/2014/main" id="{18E9F7C2-1D29-A546-8278-9EA64E808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9" y="2976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nl-NL" altLang="en-US" sz="1600">
                    <a:solidFill>
                      <a:srgbClr val="8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9986" name="AutoShape 50">
            <a:extLst>
              <a:ext uri="{FF2B5EF4-FFF2-40B4-BE49-F238E27FC236}">
                <a16:creationId xmlns:a16="http://schemas.microsoft.com/office/drawing/2014/main" id="{7249F666-A2B3-AE4C-8BCE-57FBE11E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80A34FB-0646-994F-8F64-D3CB435F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012825"/>
            <a:ext cx="8208963" cy="24161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latin typeface="Courier New" panose="02070309020205020404" pitchFamily="49" charset="0"/>
              </a:rPr>
              <a:t>gevonden = </a:t>
            </a:r>
            <a:r>
              <a:rPr lang="nl-NL" altLang="en-US" sz="1800" b="1" dirty="0" err="1">
                <a:latin typeface="Courier New" panose="02070309020205020404" pitchFamily="49" charset="0"/>
              </a:rPr>
              <a:t>False</a:t>
            </a:r>
            <a:endParaRPr lang="nl-NL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</a:t>
            </a:r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INV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: gevonden == x in r[0..i-1] AND 0 &lt;= i &lt;= </a:t>
            </a:r>
            <a:r>
              <a:rPr lang="nl-NL" altLang="en-US" sz="1800" dirty="0" err="1">
                <a:solidFill>
                  <a:srgbClr val="FF33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(r)</a:t>
            </a:r>
          </a:p>
          <a:p>
            <a:pPr>
              <a:spcBef>
                <a:spcPts val="500"/>
              </a:spcBef>
            </a:pPr>
            <a:r>
              <a:rPr lang="nl-NL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 != </a:t>
            </a:r>
            <a:r>
              <a:rPr lang="nl-NL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(r) :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gevonden = gevonden </a:t>
            </a:r>
            <a:r>
              <a:rPr lang="nl-NL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(r[i] == x)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i = i + 1</a:t>
            </a:r>
          </a:p>
          <a:p>
            <a:pPr>
              <a:spcBef>
                <a:spcPts val="500"/>
              </a:spcBef>
            </a:pPr>
            <a:r>
              <a:rPr lang="nl-NL" altLang="en-US" sz="1800" dirty="0">
                <a:solidFill>
                  <a:srgbClr val="FF3300"/>
                </a:solidFill>
                <a:latin typeface="Courier New" panose="02070309020205020404" pitchFamily="49" charset="0"/>
              </a:rPr>
              <a:t># gevonden == x in r[0..len(r)-1]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77722E6-929D-B94C-8802-F6A1BD61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9698" name="Text Box 3">
            <a:extLst>
              <a:ext uri="{FF2B5EF4-FFF2-40B4-BE49-F238E27FC236}">
                <a16:creationId xmlns:a16="http://schemas.microsoft.com/office/drawing/2014/main" id="{06619C56-CFA7-5F49-B100-289F2DEA9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4000">
                <a:latin typeface="Helvetica" pitchFamily="2" charset="0"/>
              </a:rPr>
              <a:t>Binair zoeken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7D054EB4-64B0-6B4A-99FD-1BB3A9D99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68525"/>
            <a:ext cx="80279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Lokaliseert een waarde in een </a:t>
            </a:r>
            <a:r>
              <a:rPr lang="nl-NL" altLang="en-US" sz="2400" b="1" u="sng" dirty="0"/>
              <a:t>gesorteerde</a:t>
            </a:r>
            <a:r>
              <a:rPr lang="nl-NL" altLang="en-US" sz="2400" dirty="0"/>
              <a:t> lijst: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Bepaalt of de waarde voorkomt in de eerste of tweede helft van de lijst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Dan herhaalt het doorzoeken in één van de twee helften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16828</TotalTime>
  <Pages>45</Pages>
  <Words>3550</Words>
  <Application>Microsoft Macintosh PowerPoint</Application>
  <PresentationFormat>On-screen Show (4:3)</PresentationFormat>
  <Paragraphs>877</Paragraphs>
  <Slides>52</Slides>
  <Notes>40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ＭＳ Ｐゴシック</vt:lpstr>
      <vt:lpstr>Arial</vt:lpstr>
      <vt:lpstr>Courier New</vt:lpstr>
      <vt:lpstr>Helvetica</vt:lpstr>
      <vt:lpstr>Helvetica (Headings)</vt:lpstr>
      <vt:lpstr>Lucida Sans</vt:lpstr>
      <vt:lpstr>Times New Roman</vt:lpstr>
      <vt:lpstr>Wingdings</vt:lpstr>
      <vt:lpstr>Bold Stripes</vt:lpstr>
      <vt:lpstr>Beginselen van Programmeren  Les 7: Zoeken en sorteren</vt:lpstr>
      <vt:lpstr>Overzicht</vt:lpstr>
      <vt:lpstr>PowerPoint Presentation</vt:lpstr>
      <vt:lpstr>Zoeken naar een element in een lijst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Binair zoeken</vt:lpstr>
      <vt:lpstr>Binair zoeken</vt:lpstr>
      <vt:lpstr>PowerPoint Presentation</vt:lpstr>
      <vt:lpstr>PowerPoint Presentation</vt:lpstr>
      <vt:lpstr>PowerPoint Presentation</vt:lpstr>
      <vt:lpstr>PowerPoint Presentation</vt:lpstr>
      <vt:lpstr>Binair zoeken</vt:lpstr>
      <vt:lpstr>Binair zoeken</vt:lpstr>
      <vt:lpstr>Binair zoeken</vt:lpstr>
      <vt:lpstr>PowerPoint Presentation</vt:lpstr>
      <vt:lpstr>PowerPoint Presentation</vt:lpstr>
      <vt:lpstr>PowerPoint Presentation</vt:lpstr>
      <vt:lpstr>Binair zoeken</vt:lpstr>
      <vt:lpstr>Binair zoeken - recursief</vt:lpstr>
      <vt:lpstr>Overzicht</vt:lpstr>
      <vt:lpstr>Sorteeralgoritmen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Sorteren door inlassing – correctheidsbewijs (hier: enkel buitenste lust)</vt:lpstr>
      <vt:lpstr>Sorteren door inlassing – correctheidsbewijs (hier: enkel buitenste lust)</vt:lpstr>
      <vt:lpstr>UOVT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Nog dit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431</cp:revision>
  <cp:lastPrinted>2001-09-20T06:59:45Z</cp:lastPrinted>
  <dcterms:created xsi:type="dcterms:W3CDTF">2013-09-26T06:34:29Z</dcterms:created>
  <dcterms:modified xsi:type="dcterms:W3CDTF">2019-11-20T10:22:25Z</dcterms:modified>
</cp:coreProperties>
</file>