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737427b1f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737427b1f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737427b1f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737427b1f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737427b1f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737427b1f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737427b1f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737427b1f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737427b1f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737427b1f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737427b1f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737427b1f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737427b1f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737427b1f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737427b1f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737427b1f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4000"/>
              <a:t>🌿ElemenD🌿</a:t>
            </a:r>
            <a:endParaRPr sz="4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2000"/>
              <a:t>Memelin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3500"/>
              <a:t>Проблемът</a:t>
            </a:r>
            <a:endParaRPr sz="35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4416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bg" sz="2000"/>
              <a:t>Основният ни проблем е ненужното замърсяване на околната среда, породено от небрежността на населението.</a:t>
            </a:r>
            <a:endParaRPr sz="20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6100" y="695300"/>
            <a:ext cx="3752876" cy="375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721375" y="1878475"/>
            <a:ext cx="4278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bg" sz="2000"/>
              <a:t>Уеб апликация, която хората могат да използват, за да намерят най-близката кофа за боклук.</a:t>
            </a:r>
            <a:endParaRPr sz="2000"/>
          </a:p>
        </p:txBody>
      </p:sp>
      <p:sp>
        <p:nvSpPr>
          <p:cNvPr id="142" name="Google Shape;142;p15"/>
          <p:cNvSpPr txBox="1"/>
          <p:nvPr>
            <p:ph type="title"/>
          </p:nvPr>
        </p:nvSpPr>
        <p:spPr>
          <a:xfrm>
            <a:off x="768850" y="773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3500"/>
              <a:t>Идеята</a:t>
            </a:r>
            <a:endParaRPr sz="3500"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825" y="968263"/>
            <a:ext cx="3623150" cy="32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4562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bg" sz="2000"/>
              <a:t>Използвайки уеб апликацията, потребителите имат по-лесен начин да намерят кофа за боклук, вместо да си кажат “Къде да го хвърля това?”, изхвърляйки боклука си в околната среда.</a:t>
            </a:r>
            <a:endParaRPr sz="2000"/>
          </a:p>
        </p:txBody>
      </p:sp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3500"/>
              <a:t>Решението</a:t>
            </a:r>
            <a:endParaRPr sz="3500"/>
          </a:p>
        </p:txBody>
      </p:sp>
      <p:pic>
        <p:nvPicPr>
          <p:cNvPr id="150" name="Google Shape;150;p16"/>
          <p:cNvPicPr preferRelativeResize="0"/>
          <p:nvPr/>
        </p:nvPicPr>
        <p:blipFill rotWithShape="1">
          <a:blip r:embed="rId3">
            <a:alphaModFix/>
          </a:blip>
          <a:srcRect b="-2460" l="1020" r="-1020" t="2460"/>
          <a:stretch/>
        </p:blipFill>
        <p:spPr>
          <a:xfrm>
            <a:off x="5635575" y="511775"/>
            <a:ext cx="3926950" cy="39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Как работи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990725"/>
            <a:ext cx="3918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bg" sz="2000"/>
              <a:t>Използвайки API-а на TomTom и ресурсите от нашата quick.db датабаза, представяме на потребителя местоположението на всички локални кофи.</a:t>
            </a:r>
            <a:endParaRPr sz="2000"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849" y="940763"/>
            <a:ext cx="3767975" cy="28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Отборът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bg" sz="2000"/>
              <a:t>Мартин Наков: Back-End</a:t>
            </a:r>
            <a:br>
              <a:rPr lang="bg" sz="2000"/>
            </a:br>
            <a:r>
              <a:rPr lang="bg" sz="2000"/>
              <a:t>Димитър Николов: Database</a:t>
            </a:r>
            <a:br>
              <a:rPr lang="bg" sz="2000"/>
            </a:br>
            <a:r>
              <a:rPr lang="bg" sz="2000"/>
              <a:t>Емил Дойчинов: Front-End</a:t>
            </a:r>
            <a:br>
              <a:rPr lang="bg" sz="2000"/>
            </a:br>
            <a:r>
              <a:rPr lang="bg" sz="2000"/>
              <a:t>Венелин Новаков: Front-End</a:t>
            </a:r>
            <a:endParaRPr sz="2000"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125" y="765625"/>
            <a:ext cx="3454651" cy="345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2056321" y="1211725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3500">
                <a:solidFill>
                  <a:srgbClr val="434343"/>
                </a:solidFill>
              </a:rPr>
              <a:t>Технологии</a:t>
            </a:r>
            <a:endParaRPr sz="3500">
              <a:solidFill>
                <a:srgbClr val="434343"/>
              </a:solidFill>
            </a:endParaRPr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175" y="2456023"/>
            <a:ext cx="6833774" cy="247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2300" y="51100"/>
            <a:ext cx="3930651" cy="156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19150" y="654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Проблеми, с които се срещнахме и планове за бъдещето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819150" y="19836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225" y="1609075"/>
            <a:ext cx="4712174" cy="308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684575" y="2120150"/>
            <a:ext cx="62934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3500"/>
              <a:t>Благодарим Ви за вниманието!</a:t>
            </a:r>
            <a:endParaRPr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