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C2FE-FF1C-47D4-A78C-0554665E50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0D91-592F-489C-8989-54076475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5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C2FE-FF1C-47D4-A78C-0554665E50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0D91-592F-489C-8989-54076475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7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C2FE-FF1C-47D4-A78C-0554665E50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0D91-592F-489C-8989-54076475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0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C2FE-FF1C-47D4-A78C-0554665E50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0D91-592F-489C-8989-54076475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5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C2FE-FF1C-47D4-A78C-0554665E50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0D91-592F-489C-8989-54076475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3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C2FE-FF1C-47D4-A78C-0554665E50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0D91-592F-489C-8989-54076475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C2FE-FF1C-47D4-A78C-0554665E50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0D91-592F-489C-8989-54076475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6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C2FE-FF1C-47D4-A78C-0554665E50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0D91-592F-489C-8989-54076475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C2FE-FF1C-47D4-A78C-0554665E50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0D91-592F-489C-8989-54076475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4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C2FE-FF1C-47D4-A78C-0554665E50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0D91-592F-489C-8989-54076475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7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C2FE-FF1C-47D4-A78C-0554665E50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0D91-592F-489C-8989-54076475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7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C2FE-FF1C-47D4-A78C-0554665E504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0D91-592F-489C-8989-540764757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EDNS0 mapping of botnet</a:t>
            </a:r>
          </a:p>
          <a:p>
            <a:pPr lvl="1"/>
            <a:r>
              <a:rPr lang="en-US" dirty="0" smtClean="0"/>
              <a:t>RFC7871 - </a:t>
            </a:r>
            <a:r>
              <a:rPr lang="fr-FR" dirty="0" smtClean="0"/>
              <a:t>Client </a:t>
            </a:r>
            <a:r>
              <a:rPr lang="fr-FR" dirty="0" err="1" smtClean="0"/>
              <a:t>Subnet</a:t>
            </a:r>
            <a:r>
              <a:rPr lang="fr-FR" dirty="0" smtClean="0"/>
              <a:t> in DNS </a:t>
            </a:r>
            <a:r>
              <a:rPr lang="fr-FR" dirty="0" err="1" smtClean="0"/>
              <a:t>Queries</a:t>
            </a:r>
            <a:endParaRPr lang="en-US" dirty="0" smtClean="0"/>
          </a:p>
          <a:p>
            <a:pPr lvl="1"/>
            <a:r>
              <a:rPr lang="en-US" dirty="0" err="1" smtClean="0"/>
              <a:t>Recursors</a:t>
            </a:r>
            <a:endParaRPr lang="en-US" dirty="0" smtClean="0"/>
          </a:p>
          <a:p>
            <a:pPr lvl="2"/>
            <a:r>
              <a:rPr lang="en-US" dirty="0" smtClean="0"/>
              <a:t>Google</a:t>
            </a:r>
          </a:p>
          <a:p>
            <a:pPr lvl="2"/>
            <a:r>
              <a:rPr lang="en-US" dirty="0" err="1" smtClean="0"/>
              <a:t>OpenDNS</a:t>
            </a:r>
            <a:endParaRPr lang="en-US" dirty="0"/>
          </a:p>
          <a:p>
            <a:pPr lvl="1"/>
            <a:r>
              <a:rPr lang="en-US" dirty="0" err="1" smtClean="0"/>
              <a:t>Authorative</a:t>
            </a:r>
            <a:endParaRPr lang="en-US" dirty="0" smtClean="0"/>
          </a:p>
          <a:p>
            <a:pPr lvl="2"/>
            <a:r>
              <a:rPr lang="en-US" dirty="0" smtClean="0"/>
              <a:t>AWS</a:t>
            </a:r>
          </a:p>
          <a:p>
            <a:pPr lvl="2"/>
            <a:r>
              <a:rPr lang="en-US" dirty="0" err="1" smtClean="0"/>
              <a:t>CloudFlare</a:t>
            </a:r>
            <a:endParaRPr lang="en-US" dirty="0" smtClean="0"/>
          </a:p>
          <a:p>
            <a:pPr lvl="2"/>
            <a:r>
              <a:rPr lang="en-US" dirty="0" err="1" smtClean="0"/>
              <a:t>Tencent</a:t>
            </a:r>
            <a:endParaRPr lang="en-US" dirty="0"/>
          </a:p>
          <a:p>
            <a:r>
              <a:rPr lang="en-US" dirty="0" smtClean="0"/>
              <a:t>RIPE Atlas to generate requests</a:t>
            </a:r>
          </a:p>
          <a:p>
            <a:pPr lvl="1"/>
            <a:r>
              <a:rPr lang="en-US" dirty="0" smtClean="0"/>
              <a:t>Packet dump profiling and visualization</a:t>
            </a:r>
          </a:p>
          <a:p>
            <a:pPr lvl="2"/>
            <a:endParaRPr lang="en-US" dirty="0" smtClean="0"/>
          </a:p>
          <a:p>
            <a:pPr lvl="2"/>
            <a:endParaRPr lang="fr-F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1" y="1191312"/>
            <a:ext cx="4838817" cy="42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1584" cy="4351338"/>
          </a:xfrm>
        </p:spPr>
        <p:txBody>
          <a:bodyPr/>
          <a:lstStyle/>
          <a:p>
            <a:r>
              <a:rPr lang="en-US" dirty="0" smtClean="0"/>
              <a:t>Helps mapping botnets</a:t>
            </a:r>
          </a:p>
          <a:p>
            <a:pPr lvl="1"/>
            <a:r>
              <a:rPr lang="en-US" dirty="0" smtClean="0"/>
              <a:t>Can give insight in what kind of networks bots are present</a:t>
            </a:r>
          </a:p>
          <a:p>
            <a:r>
              <a:rPr lang="en-US" dirty="0" smtClean="0"/>
              <a:t>Possible flaws</a:t>
            </a:r>
          </a:p>
          <a:p>
            <a:pPr lvl="1"/>
            <a:r>
              <a:rPr lang="en-US" dirty="0" smtClean="0"/>
              <a:t>Spoofing</a:t>
            </a:r>
          </a:p>
          <a:p>
            <a:pPr lvl="2"/>
            <a:r>
              <a:rPr lang="en-US" dirty="0" smtClean="0"/>
              <a:t>Botnet usually does not make use of this due to NAT in home environments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Team 2</vt:lpstr>
      <vt:lpstr>Team 2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2 - Bacon ‘n Beans</dc:title>
  <dc:creator>Joris Claassen</dc:creator>
  <cp:lastModifiedBy>Joris Claassen</cp:lastModifiedBy>
  <cp:revision>9</cp:revision>
  <dcterms:created xsi:type="dcterms:W3CDTF">2017-09-15T11:02:59Z</dcterms:created>
  <dcterms:modified xsi:type="dcterms:W3CDTF">2017-09-15T12:44:58Z</dcterms:modified>
</cp:coreProperties>
</file>