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ata20.xml" ContentType="application/vnd.openxmlformats-officedocument.drawingml.diagramData+xml"/>
  <Override PartName="/ppt/diagrams/data40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28" r:id="rId3"/>
    <p:sldId id="306" r:id="rId4"/>
    <p:sldId id="307" r:id="rId5"/>
    <p:sldId id="330" r:id="rId6"/>
    <p:sldId id="332" r:id="rId7"/>
    <p:sldId id="308" r:id="rId8"/>
    <p:sldId id="363" r:id="rId9"/>
    <p:sldId id="364" r:id="rId10"/>
    <p:sldId id="309" r:id="rId11"/>
    <p:sldId id="344" r:id="rId12"/>
    <p:sldId id="345" r:id="rId13"/>
    <p:sldId id="346" r:id="rId14"/>
    <p:sldId id="347" r:id="rId15"/>
    <p:sldId id="358" r:id="rId16"/>
    <p:sldId id="349" r:id="rId17"/>
    <p:sldId id="350" r:id="rId18"/>
    <p:sldId id="351" r:id="rId19"/>
    <p:sldId id="352" r:id="rId20"/>
    <p:sldId id="353" r:id="rId21"/>
    <p:sldId id="354" r:id="rId22"/>
    <p:sldId id="311" r:id="rId23"/>
    <p:sldId id="315" r:id="rId24"/>
    <p:sldId id="312" r:id="rId25"/>
    <p:sldId id="365" r:id="rId26"/>
    <p:sldId id="366" r:id="rId27"/>
    <p:sldId id="367" r:id="rId28"/>
    <p:sldId id="313" r:id="rId29"/>
    <p:sldId id="317" r:id="rId30"/>
    <p:sldId id="314" r:id="rId31"/>
    <p:sldId id="318" r:id="rId32"/>
    <p:sldId id="368" r:id="rId33"/>
    <p:sldId id="369" r:id="rId34"/>
    <p:sldId id="319" r:id="rId35"/>
    <p:sldId id="320" r:id="rId36"/>
    <p:sldId id="334" r:id="rId37"/>
    <p:sldId id="335" r:id="rId38"/>
    <p:sldId id="359" r:id="rId39"/>
    <p:sldId id="360" r:id="rId40"/>
    <p:sldId id="361" r:id="rId41"/>
    <p:sldId id="362" r:id="rId42"/>
    <p:sldId id="337" r:id="rId43"/>
    <p:sldId id="338" r:id="rId44"/>
    <p:sldId id="339" r:id="rId45"/>
    <p:sldId id="340" r:id="rId46"/>
    <p:sldId id="323" r:id="rId47"/>
    <p:sldId id="327" r:id="rId48"/>
    <p:sldId id="299" r:id="rId49"/>
    <p:sldId id="295" r:id="rId50"/>
    <p:sldId id="301" r:id="rId51"/>
    <p:sldId id="305" r:id="rId52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3"/>
    <p:restoredTop sz="85714" autoAdjust="0"/>
  </p:normalViewPr>
  <p:slideViewPr>
    <p:cSldViewPr snapToGrid="0" snapToObjects="1">
      <p:cViewPr varScale="1">
        <p:scale>
          <a:sx n="71" d="100"/>
          <a:sy n="71" d="100"/>
        </p:scale>
        <p:origin x="120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25.png"/><Relationship Id="rId2" Type="http://schemas.openxmlformats.org/officeDocument/2006/relationships/image" Target="../media/image110.png"/><Relationship Id="rId6" Type="http://schemas.openxmlformats.org/officeDocument/2006/relationships/image" Target="../media/image151.png"/><Relationship Id="rId1" Type="http://schemas.openxmlformats.org/officeDocument/2006/relationships/image" Target="../media/image300.png"/><Relationship Id="rId5" Type="http://schemas.openxmlformats.org/officeDocument/2006/relationships/image" Target="../media/image310.png"/><Relationship Id="rId4" Type="http://schemas.openxmlformats.org/officeDocument/2006/relationships/image" Target="../media/image13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1.png"/><Relationship Id="rId1" Type="http://schemas.openxmlformats.org/officeDocument/2006/relationships/image" Target="../media/image112.pn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6" Type="http://schemas.openxmlformats.org/officeDocument/2006/relationships/image" Target="../media/image151.png"/><Relationship Id="rId1" Type="http://schemas.openxmlformats.org/officeDocument/2006/relationships/image" Target="../media/image100.png"/><Relationship Id="rId5" Type="http://schemas.openxmlformats.org/officeDocument/2006/relationships/image" Target="../media/image140.png"/><Relationship Id="rId4" Type="http://schemas.openxmlformats.org/officeDocument/2006/relationships/image" Target="../media/image1310.png"/></Relationships>
</file>

<file path=ppt/diagrams/_rels/data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25.png"/><Relationship Id="rId2" Type="http://schemas.openxmlformats.org/officeDocument/2006/relationships/image" Target="../media/image110.png"/><Relationship Id="rId6" Type="http://schemas.openxmlformats.org/officeDocument/2006/relationships/image" Target="../media/image151.png"/><Relationship Id="rId1" Type="http://schemas.openxmlformats.org/officeDocument/2006/relationships/image" Target="../media/image100.png"/><Relationship Id="rId5" Type="http://schemas.openxmlformats.org/officeDocument/2006/relationships/image" Target="../media/image140.png"/><Relationship Id="rId4" Type="http://schemas.openxmlformats.org/officeDocument/2006/relationships/image" Target="../media/image131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25.png"/><Relationship Id="rId2" Type="http://schemas.openxmlformats.org/officeDocument/2006/relationships/image" Target="../media/image110.png"/><Relationship Id="rId6" Type="http://schemas.openxmlformats.org/officeDocument/2006/relationships/image" Target="../media/image151.png"/><Relationship Id="rId1" Type="http://schemas.openxmlformats.org/officeDocument/2006/relationships/image" Target="../media/image100.png"/><Relationship Id="rId5" Type="http://schemas.openxmlformats.org/officeDocument/2006/relationships/image" Target="../media/image140.png"/><Relationship Id="rId4" Type="http://schemas.openxmlformats.org/officeDocument/2006/relationships/image" Target="../media/image131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25.png"/><Relationship Id="rId2" Type="http://schemas.openxmlformats.org/officeDocument/2006/relationships/image" Target="../media/image110.png"/><Relationship Id="rId6" Type="http://schemas.openxmlformats.org/officeDocument/2006/relationships/image" Target="../media/image151.png"/><Relationship Id="rId1" Type="http://schemas.openxmlformats.org/officeDocument/2006/relationships/image" Target="../media/image100.png"/><Relationship Id="rId5" Type="http://schemas.openxmlformats.org/officeDocument/2006/relationships/image" Target="../media/image140.png"/><Relationship Id="rId4" Type="http://schemas.openxmlformats.org/officeDocument/2006/relationships/image" Target="../media/image13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5BBD8-0BDA-4AF8-A8E9-9B441B9C0F5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109CD375-4E80-480C-B497-CB5A4CCB1E72}">
          <dgm:prSet phldrT="[Texte]">
            <dgm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m:oMathPara>
              </a14:m>
              <a:endParaRPr lang="fr-FR" dirty="0"/>
            </a:p>
          </dgm:t>
        </dgm:pt>
      </mc:Choice>
      <mc:Fallback xmlns="">
        <dgm:pt modelId="{109CD375-4E80-480C-B497-CB5A4CCB1E72}">
          <dgm:prSet phldrT="[Texte]">
            <dgm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fr-CH" b="0" i="0">
                  <a:latin typeface="Cambria Math" panose="02040503050406030204" pitchFamily="18" charset="0"/>
                </a:rPr>
                <a:t>𝐴=𝐵</a:t>
              </a:r>
              <a:endParaRPr lang="fr-FR" dirty="0"/>
            </a:p>
          </dgm:t>
        </dgm:pt>
      </mc:Fallback>
    </mc:AlternateContent>
    <dgm:pt modelId="{79DE2A0C-3B29-4AB4-8E54-DFDCFE5D6623}" type="parTrans" cxnId="{729E2804-A20D-4B81-B796-C195A768E73B}">
      <dgm:prSet/>
      <dgm:spPr/>
      <dgm:t>
        <a:bodyPr/>
        <a:lstStyle/>
        <a:p>
          <a:endParaRPr lang="fr-FR"/>
        </a:p>
      </dgm:t>
    </dgm:pt>
    <dgm:pt modelId="{F00A6263-CCB6-4895-99CE-DF21E7123B0B}" type="sibTrans" cxnId="{729E2804-A20D-4B81-B796-C195A768E73B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EBE2790C-B9F6-4366-8E5E-22FBDA3928CA}">
          <dgm:prSet phldrT="[Texte]">
            <dgm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m:oMathPara>
              </a14:m>
              <a:endParaRPr lang="fr-FR" dirty="0"/>
            </a:p>
          </dgm:t>
        </dgm:pt>
      </mc:Choice>
      <mc:Fallback xmlns="">
        <dgm:pt modelId="{EBE2790C-B9F6-4366-8E5E-22FBDA3928CA}">
          <dgm:prSet phldrT="[Texte]">
            <dgm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fr-CH" b="0" i="0">
                  <a:latin typeface="Cambria Math" panose="02040503050406030204" pitchFamily="18" charset="0"/>
                </a:rPr>
                <a:t>𝐵=𝐶</a:t>
              </a:r>
              <a:endParaRPr lang="fr-FR" dirty="0"/>
            </a:p>
          </dgm:t>
        </dgm:pt>
      </mc:Fallback>
    </mc:AlternateContent>
    <dgm:pt modelId="{0761C07D-2EBF-4F2A-90F9-9A386F34F6FC}" type="parTrans" cxnId="{D79F72ED-F31C-4769-B239-A5F8E9F962AC}">
      <dgm:prSet/>
      <dgm:spPr/>
      <dgm:t>
        <a:bodyPr/>
        <a:lstStyle/>
        <a:p>
          <a:endParaRPr lang="fr-FR"/>
        </a:p>
      </dgm:t>
    </dgm:pt>
    <dgm:pt modelId="{1FB39CC9-03A5-4166-A8A3-F3F5B4BF399B}" type="sibTrans" cxnId="{D79F72ED-F31C-4769-B239-A5F8E9F962AC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33A6E64D-EA9D-48C8-9ABB-689014F81A3B}">
          <dgm:prSet phldrT="[Texte]">
            <dgm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fr-FR" dirty="0"/>
                <a:t>Update </a:t>
              </a:r>
              <a:r>
                <a:rPr lang="fr-FR" dirty="0" err="1"/>
                <a:t>terms</a:t>
              </a:r>
              <a:r>
                <a:rPr lang="fr-FR" dirty="0"/>
                <a:t> in </a:t>
              </a:r>
              <a14:m>
                <m:oMath xmlns:m="http://schemas.openxmlformats.org/officeDocument/2006/math">
                  <m:r>
                    <a:rPr lang="fr-CH" b="0" i="1" smtClean="0">
                      <a:latin typeface="Cambria Math" panose="02040503050406030204" pitchFamily="18" charset="0"/>
                    </a:rPr>
                    <m:t>𝐴</m:t>
                  </m:r>
                </m:oMath>
              </a14:m>
              <a:r>
                <a:rPr lang="fr-FR" dirty="0"/>
                <a:t> </a:t>
              </a:r>
              <a:r>
                <a:rPr lang="fr-FR" dirty="0" err="1"/>
                <a:t>using</a:t>
              </a:r>
              <a:r>
                <a:rPr lang="fr-FR" dirty="0"/>
                <a:t>  </a:t>
              </a:r>
              <a14:m>
                <m:oMath xmlns:m="http://schemas.openxmlformats.org/officeDocument/2006/math">
                  <m:r>
                    <a:rPr lang="fr-CH" b="0" i="1" dirty="0" smtClean="0">
                      <a:latin typeface="Cambria Math" panose="02040503050406030204" pitchFamily="18" charset="0"/>
                    </a:rPr>
                    <m:t>𝐶</m:t>
                  </m:r>
                </m:oMath>
              </a14:m>
              <a:r>
                <a:rPr lang="fr-FR" dirty="0"/>
                <a:t> and </a:t>
              </a:r>
              <a14:m>
                <m:oMath xmlns:m="http://schemas.openxmlformats.org/officeDocument/2006/math">
                  <m:r>
                    <a:rPr lang="fr-CH" b="0" i="1" dirty="0" smtClean="0">
                      <a:latin typeface="Cambria Math" panose="02040503050406030204" pitchFamily="18" charset="0"/>
                    </a:rPr>
                    <m:t>𝐵</m:t>
                  </m:r>
                </m:oMath>
              </a14:m>
              <a:endParaRPr lang="fr-FR" dirty="0"/>
            </a:p>
          </dgm:t>
        </dgm:pt>
      </mc:Choice>
      <mc:Fallback xmlns="">
        <dgm:pt modelId="{33A6E64D-EA9D-48C8-9ABB-689014F81A3B}">
          <dgm:prSet phldrT="[Texte]">
            <dgm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fr-FR" dirty="0"/>
                <a:t>Update </a:t>
              </a:r>
              <a:r>
                <a:rPr lang="fr-FR" dirty="0" err="1"/>
                <a:t>terms</a:t>
              </a:r>
              <a:r>
                <a:rPr lang="fr-FR" dirty="0"/>
                <a:t> in </a:t>
              </a:r>
              <a:r>
                <a:rPr lang="fr-CH" b="0" i="0">
                  <a:latin typeface="Cambria Math" panose="02040503050406030204" pitchFamily="18" charset="0"/>
                </a:rPr>
                <a:t>𝐴</a:t>
              </a:r>
              <a:r>
                <a:rPr lang="fr-FR" dirty="0"/>
                <a:t> </a:t>
              </a:r>
              <a:r>
                <a:rPr lang="fr-FR" dirty="0" err="1"/>
                <a:t>using</a:t>
              </a:r>
              <a:r>
                <a:rPr lang="fr-FR" dirty="0"/>
                <a:t>  </a:t>
              </a:r>
              <a:r>
                <a:rPr lang="fr-CH" b="0" i="0" dirty="0">
                  <a:latin typeface="Cambria Math" panose="02040503050406030204" pitchFamily="18" charset="0"/>
                </a:rPr>
                <a:t>𝐶</a:t>
              </a:r>
              <a:r>
                <a:rPr lang="fr-FR" dirty="0"/>
                <a:t> and </a:t>
              </a:r>
              <a:r>
                <a:rPr lang="fr-CH" b="0" i="0" dirty="0"/>
                <a:t>𝐵</a:t>
              </a:r>
              <a:endParaRPr lang="fr-FR" dirty="0"/>
            </a:p>
          </dgm:t>
        </dgm:pt>
      </mc:Fallback>
    </mc:AlternateContent>
    <dgm:pt modelId="{DC158A5B-749A-41E1-864E-2A15AFA228A2}" type="parTrans" cxnId="{04F05CAD-C7AF-4DE3-8C43-04D4429CD442}">
      <dgm:prSet/>
      <dgm:spPr/>
      <dgm:t>
        <a:bodyPr/>
        <a:lstStyle/>
        <a:p>
          <a:endParaRPr lang="fr-FR"/>
        </a:p>
      </dgm:t>
    </dgm:pt>
    <dgm:pt modelId="{9926A31F-EC58-4587-BB98-FCE24564FE45}" type="sibTrans" cxnId="{04F05CAD-C7AF-4DE3-8C43-04D4429CD442}">
      <dgm:prSet/>
      <dgm:spPr/>
      <dgm:t>
        <a:bodyPr/>
        <a:lstStyle/>
        <a:p>
          <a:endParaRPr lang="fr-FR"/>
        </a:p>
      </dgm:t>
    </dgm:pt>
    <dgm:pt modelId="{AB80AEF6-0A45-4219-9ED2-AC1C616D6DF6}" type="pres">
      <dgm:prSet presAssocID="{0965BBD8-0BDA-4AF8-A8E9-9B441B9C0F5C}" presName="cycle" presStyleCnt="0">
        <dgm:presLayoutVars>
          <dgm:dir/>
          <dgm:resizeHandles val="exact"/>
        </dgm:presLayoutVars>
      </dgm:prSet>
      <dgm:spPr/>
    </dgm:pt>
    <dgm:pt modelId="{CCA09870-8AF7-4EB0-BEED-8E7D8D047F47}" type="pres">
      <dgm:prSet presAssocID="{109CD375-4E80-480C-B497-CB5A4CCB1E72}" presName="node" presStyleLbl="node1" presStyleIdx="0" presStyleCnt="3">
        <dgm:presLayoutVars>
          <dgm:bulletEnabled val="1"/>
        </dgm:presLayoutVars>
      </dgm:prSet>
      <dgm:spPr/>
    </dgm:pt>
    <dgm:pt modelId="{8731E612-EEB6-4E16-A261-126F85E1168C}" type="pres">
      <dgm:prSet presAssocID="{109CD375-4E80-480C-B497-CB5A4CCB1E72}" presName="spNode" presStyleCnt="0"/>
      <dgm:spPr/>
    </dgm:pt>
    <dgm:pt modelId="{CA8671B6-C5FB-407B-A2CE-F292575CCB10}" type="pres">
      <dgm:prSet presAssocID="{F00A6263-CCB6-4895-99CE-DF21E7123B0B}" presName="sibTrans" presStyleLbl="sibTrans1D1" presStyleIdx="0" presStyleCnt="3"/>
      <dgm:spPr/>
    </dgm:pt>
    <dgm:pt modelId="{B371B663-3F00-45AA-9AB7-315581B4EBE1}" type="pres">
      <dgm:prSet presAssocID="{EBE2790C-B9F6-4366-8E5E-22FBDA3928CA}" presName="node" presStyleLbl="node1" presStyleIdx="1" presStyleCnt="3">
        <dgm:presLayoutVars>
          <dgm:bulletEnabled val="1"/>
        </dgm:presLayoutVars>
      </dgm:prSet>
      <dgm:spPr/>
    </dgm:pt>
    <dgm:pt modelId="{6A16826B-4F05-45B0-925E-132CED259837}" type="pres">
      <dgm:prSet presAssocID="{EBE2790C-B9F6-4366-8E5E-22FBDA3928CA}" presName="spNode" presStyleCnt="0"/>
      <dgm:spPr/>
    </dgm:pt>
    <dgm:pt modelId="{E96AEBF7-BA53-4BA0-9189-D0407475395D}" type="pres">
      <dgm:prSet presAssocID="{1FB39CC9-03A5-4166-A8A3-F3F5B4BF399B}" presName="sibTrans" presStyleLbl="sibTrans1D1" presStyleIdx="1" presStyleCnt="3"/>
      <dgm:spPr/>
    </dgm:pt>
    <dgm:pt modelId="{F4DDFC8A-A4A8-4615-89BC-2D2FAC86E366}" type="pres">
      <dgm:prSet presAssocID="{33A6E64D-EA9D-48C8-9ABB-689014F81A3B}" presName="node" presStyleLbl="node1" presStyleIdx="2" presStyleCnt="3">
        <dgm:presLayoutVars>
          <dgm:bulletEnabled val="1"/>
        </dgm:presLayoutVars>
      </dgm:prSet>
      <dgm:spPr/>
    </dgm:pt>
    <dgm:pt modelId="{1A87A2A5-2440-4EE4-B85F-A64128B0D20F}" type="pres">
      <dgm:prSet presAssocID="{33A6E64D-EA9D-48C8-9ABB-689014F81A3B}" presName="spNode" presStyleCnt="0"/>
      <dgm:spPr/>
    </dgm:pt>
    <dgm:pt modelId="{45E5D9B4-6BDB-4D28-981B-04FF198EEFFB}" type="pres">
      <dgm:prSet presAssocID="{9926A31F-EC58-4587-BB98-FCE24564FE45}" presName="sibTrans" presStyleLbl="sibTrans1D1" presStyleIdx="2" presStyleCnt="3"/>
      <dgm:spPr/>
    </dgm:pt>
  </dgm:ptLst>
  <dgm:cxnLst>
    <dgm:cxn modelId="{D79F72ED-F31C-4769-B239-A5F8E9F962AC}" srcId="{0965BBD8-0BDA-4AF8-A8E9-9B441B9C0F5C}" destId="{EBE2790C-B9F6-4366-8E5E-22FBDA3928CA}" srcOrd="1" destOrd="0" parTransId="{0761C07D-2EBF-4F2A-90F9-9A386F34F6FC}" sibTransId="{1FB39CC9-03A5-4166-A8A3-F3F5B4BF399B}"/>
    <dgm:cxn modelId="{40BB409D-5256-4591-AE6B-8D8666C66328}" type="presOf" srcId="{109CD375-4E80-480C-B497-CB5A4CCB1E72}" destId="{CCA09870-8AF7-4EB0-BEED-8E7D8D047F47}" srcOrd="0" destOrd="0" presId="urn:microsoft.com/office/officeart/2005/8/layout/cycle5"/>
    <dgm:cxn modelId="{A0C59C27-140D-4051-B3D7-A2A1240B32D1}" type="presOf" srcId="{1FB39CC9-03A5-4166-A8A3-F3F5B4BF399B}" destId="{E96AEBF7-BA53-4BA0-9189-D0407475395D}" srcOrd="0" destOrd="0" presId="urn:microsoft.com/office/officeart/2005/8/layout/cycle5"/>
    <dgm:cxn modelId="{04F05CAD-C7AF-4DE3-8C43-04D4429CD442}" srcId="{0965BBD8-0BDA-4AF8-A8E9-9B441B9C0F5C}" destId="{33A6E64D-EA9D-48C8-9ABB-689014F81A3B}" srcOrd="2" destOrd="0" parTransId="{DC158A5B-749A-41E1-864E-2A15AFA228A2}" sibTransId="{9926A31F-EC58-4587-BB98-FCE24564FE45}"/>
    <dgm:cxn modelId="{610C2F16-4EC8-4392-81D5-E00049DFCD1E}" type="presOf" srcId="{F00A6263-CCB6-4895-99CE-DF21E7123B0B}" destId="{CA8671B6-C5FB-407B-A2CE-F292575CCB10}" srcOrd="0" destOrd="0" presId="urn:microsoft.com/office/officeart/2005/8/layout/cycle5"/>
    <dgm:cxn modelId="{DE2523AD-C319-44D2-9E7B-5C9DB8FD51A8}" type="presOf" srcId="{0965BBD8-0BDA-4AF8-A8E9-9B441B9C0F5C}" destId="{AB80AEF6-0A45-4219-9ED2-AC1C616D6DF6}" srcOrd="0" destOrd="0" presId="urn:microsoft.com/office/officeart/2005/8/layout/cycle5"/>
    <dgm:cxn modelId="{734F86FE-46A2-4A79-96B1-F404E035C420}" type="presOf" srcId="{9926A31F-EC58-4587-BB98-FCE24564FE45}" destId="{45E5D9B4-6BDB-4D28-981B-04FF198EEFFB}" srcOrd="0" destOrd="0" presId="urn:microsoft.com/office/officeart/2005/8/layout/cycle5"/>
    <dgm:cxn modelId="{7880B495-DC46-4358-AFFD-99B9D58FE9FE}" type="presOf" srcId="{EBE2790C-B9F6-4366-8E5E-22FBDA3928CA}" destId="{B371B663-3F00-45AA-9AB7-315581B4EBE1}" srcOrd="0" destOrd="0" presId="urn:microsoft.com/office/officeart/2005/8/layout/cycle5"/>
    <dgm:cxn modelId="{729E2804-A20D-4B81-B796-C195A768E73B}" srcId="{0965BBD8-0BDA-4AF8-A8E9-9B441B9C0F5C}" destId="{109CD375-4E80-480C-B497-CB5A4CCB1E72}" srcOrd="0" destOrd="0" parTransId="{79DE2A0C-3B29-4AB4-8E54-DFDCFE5D6623}" sibTransId="{F00A6263-CCB6-4895-99CE-DF21E7123B0B}"/>
    <dgm:cxn modelId="{52F96B7B-2A79-4279-B2F2-9EE3C5EFE6DF}" type="presOf" srcId="{33A6E64D-EA9D-48C8-9ABB-689014F81A3B}" destId="{F4DDFC8A-A4A8-4615-89BC-2D2FAC86E366}" srcOrd="0" destOrd="0" presId="urn:microsoft.com/office/officeart/2005/8/layout/cycle5"/>
    <dgm:cxn modelId="{27E3A617-CFDA-4AB8-85DE-1E3991883039}" type="presParOf" srcId="{AB80AEF6-0A45-4219-9ED2-AC1C616D6DF6}" destId="{CCA09870-8AF7-4EB0-BEED-8E7D8D047F47}" srcOrd="0" destOrd="0" presId="urn:microsoft.com/office/officeart/2005/8/layout/cycle5"/>
    <dgm:cxn modelId="{6F87EA93-BE57-42D8-8246-0D3C8E52E146}" type="presParOf" srcId="{AB80AEF6-0A45-4219-9ED2-AC1C616D6DF6}" destId="{8731E612-EEB6-4E16-A261-126F85E1168C}" srcOrd="1" destOrd="0" presId="urn:microsoft.com/office/officeart/2005/8/layout/cycle5"/>
    <dgm:cxn modelId="{DC6185CE-FD52-4694-BEF6-6455F28EB12C}" type="presParOf" srcId="{AB80AEF6-0A45-4219-9ED2-AC1C616D6DF6}" destId="{CA8671B6-C5FB-407B-A2CE-F292575CCB10}" srcOrd="2" destOrd="0" presId="urn:microsoft.com/office/officeart/2005/8/layout/cycle5"/>
    <dgm:cxn modelId="{2EDBC191-A8C1-462F-BDE7-C2CCF8E869E7}" type="presParOf" srcId="{AB80AEF6-0A45-4219-9ED2-AC1C616D6DF6}" destId="{B371B663-3F00-45AA-9AB7-315581B4EBE1}" srcOrd="3" destOrd="0" presId="urn:microsoft.com/office/officeart/2005/8/layout/cycle5"/>
    <dgm:cxn modelId="{85059ABB-3CC7-4757-BC8E-B0ACD032543F}" type="presParOf" srcId="{AB80AEF6-0A45-4219-9ED2-AC1C616D6DF6}" destId="{6A16826B-4F05-45B0-925E-132CED259837}" srcOrd="4" destOrd="0" presId="urn:microsoft.com/office/officeart/2005/8/layout/cycle5"/>
    <dgm:cxn modelId="{F4F852BA-A031-4963-9A16-FE4D8DEABF1F}" type="presParOf" srcId="{AB80AEF6-0A45-4219-9ED2-AC1C616D6DF6}" destId="{E96AEBF7-BA53-4BA0-9189-D0407475395D}" srcOrd="5" destOrd="0" presId="urn:microsoft.com/office/officeart/2005/8/layout/cycle5"/>
    <dgm:cxn modelId="{81426619-1A8D-4690-AC6C-289B3132495D}" type="presParOf" srcId="{AB80AEF6-0A45-4219-9ED2-AC1C616D6DF6}" destId="{F4DDFC8A-A4A8-4615-89BC-2D2FAC86E366}" srcOrd="6" destOrd="0" presId="urn:microsoft.com/office/officeart/2005/8/layout/cycle5"/>
    <dgm:cxn modelId="{CA2E8B54-76FD-4E7C-A147-9593B07E6A9F}" type="presParOf" srcId="{AB80AEF6-0A45-4219-9ED2-AC1C616D6DF6}" destId="{1A87A2A5-2440-4EE4-B85F-A64128B0D20F}" srcOrd="7" destOrd="0" presId="urn:microsoft.com/office/officeart/2005/8/layout/cycle5"/>
    <dgm:cxn modelId="{ED2AC177-ABFB-430E-83FA-E980F1CAA70D}" type="presParOf" srcId="{AB80AEF6-0A45-4219-9ED2-AC1C616D6DF6}" destId="{45E5D9B4-6BDB-4D28-981B-04FF198EEFFB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E92A95-3583-460A-B71F-03FEF8669520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FAED294A-0758-445F-A90D-347DF4DED49C}">
      <dgm:prSet phldrT="[Texte]"/>
      <dgm:spPr>
        <a:blipFill rotWithShape="0">
          <a:blip xmlns:r="http://schemas.openxmlformats.org/officeDocument/2006/relationships" r:embed="rId1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49E0078B-3133-476A-993E-EAFE2EE76F5B}" type="parTrans" cxnId="{A661F8ED-0BC4-4EDC-ABFE-CC6EA7CE9F3F}">
      <dgm:prSet/>
      <dgm:spPr/>
      <dgm:t>
        <a:bodyPr/>
        <a:lstStyle/>
        <a:p>
          <a:endParaRPr lang="fr-FR"/>
        </a:p>
      </dgm:t>
    </dgm:pt>
    <dgm:pt modelId="{A31B2929-8887-42FC-95E1-A3B1433B98C3}" type="sibTrans" cxnId="{A661F8ED-0BC4-4EDC-ABFE-CC6EA7CE9F3F}">
      <dgm:prSet/>
      <dgm:spPr/>
      <dgm:t>
        <a:bodyPr/>
        <a:lstStyle/>
        <a:p>
          <a:endParaRPr lang="fr-FR"/>
        </a:p>
      </dgm:t>
    </dgm:pt>
    <dgm:pt modelId="{E3687542-5CD6-4308-BE71-09172C4DFA14}">
      <dgm:prSet phldrT="[Texte]" custT="1"/>
      <dgm:spPr/>
      <dgm:t>
        <a:bodyPr/>
        <a:lstStyle/>
        <a:p>
          <a:pPr algn="l"/>
          <a:r>
            <a:rPr lang="fr-FR" sz="2400" dirty="0"/>
            <a:t>2: </a:t>
          </a:r>
          <a:r>
            <a:rPr lang="fr-FR" sz="2400" dirty="0" err="1"/>
            <a:t>cell_vaporQuality</a:t>
          </a:r>
          <a:endParaRPr lang="fr-FR" sz="2400" dirty="0"/>
        </a:p>
      </dgm:t>
    </dgm:pt>
    <dgm:pt modelId="{4624D953-79A2-4B11-86E8-A70332B8DA2B}" type="parTrans" cxnId="{801B98BF-0D5B-4B73-B15F-83A66AF5E4B7}">
      <dgm:prSet/>
      <dgm:spPr/>
      <dgm:t>
        <a:bodyPr/>
        <a:lstStyle/>
        <a:p>
          <a:endParaRPr lang="fr-FR"/>
        </a:p>
      </dgm:t>
    </dgm:pt>
    <dgm:pt modelId="{A511A602-9D5F-420E-B961-5E4ACE31BBDB}" type="sibTrans" cxnId="{801B98BF-0D5B-4B73-B15F-83A66AF5E4B7}">
      <dgm:prSet/>
      <dgm:spPr/>
      <dgm:t>
        <a:bodyPr/>
        <a:lstStyle/>
        <a:p>
          <a:endParaRPr lang="fr-FR"/>
        </a:p>
      </dgm:t>
    </dgm:pt>
    <dgm:pt modelId="{10CCBCB5-FF66-4ADB-8367-FF89ACC0A8A4}">
      <dgm:prSet phldrT="[Texte]"/>
      <dgm:spPr>
        <a:blipFill rotWithShape="0">
          <a:blip xmlns:r="http://schemas.openxmlformats.org/officeDocument/2006/relationships" r:embed="rId2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5F098B69-3ED2-475A-BCC6-88EE967BBFD9}" type="parTrans" cxnId="{AB008135-033C-4738-85BE-9F0AE864177F}">
      <dgm:prSet/>
      <dgm:spPr/>
      <dgm:t>
        <a:bodyPr/>
        <a:lstStyle/>
        <a:p>
          <a:endParaRPr lang="fr-FR"/>
        </a:p>
      </dgm:t>
    </dgm:pt>
    <dgm:pt modelId="{BBB3FAB1-E109-499C-989D-D3FC85D467FD}" type="sibTrans" cxnId="{AB008135-033C-4738-85BE-9F0AE864177F}">
      <dgm:prSet/>
      <dgm:spPr/>
      <dgm:t>
        <a:bodyPr/>
        <a:lstStyle/>
        <a:p>
          <a:endParaRPr lang="fr-FR"/>
        </a:p>
      </dgm:t>
    </dgm:pt>
    <dgm:pt modelId="{DC30703F-6C29-4744-B20C-D431C34F2A58}">
      <dgm:prSet phldrT="[Texte]"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640B1C22-FFCF-4CA1-A777-C92A7EEAAF7F}" type="parTrans" cxnId="{1B9A5C1C-80C5-4425-AE25-66C4C5DC0EA1}">
      <dgm:prSet/>
      <dgm:spPr/>
      <dgm:t>
        <a:bodyPr/>
        <a:lstStyle/>
        <a:p>
          <a:endParaRPr lang="fr-FR"/>
        </a:p>
      </dgm:t>
    </dgm:pt>
    <dgm:pt modelId="{C2FF111B-232E-42CD-AA49-CD4744AFE04B}" type="sibTrans" cxnId="{1B9A5C1C-80C5-4425-AE25-66C4C5DC0EA1}">
      <dgm:prSet/>
      <dgm:spPr/>
      <dgm:t>
        <a:bodyPr/>
        <a:lstStyle/>
        <a:p>
          <a:endParaRPr lang="fr-FR"/>
        </a:p>
      </dgm:t>
    </dgm:pt>
    <dgm:pt modelId="{DCBFA3D0-2B77-4395-8CA9-24188064086C}">
      <dgm:prSet phldrT="[Texte]" custT="1"/>
      <dgm:spPr/>
      <dgm:t>
        <a:bodyPr/>
        <a:lstStyle/>
        <a:p>
          <a:pPr algn="l"/>
          <a:r>
            <a:rPr lang="fr-FR" sz="2400" dirty="0"/>
            <a:t>3: </a:t>
          </a:r>
          <a:r>
            <a:rPr lang="fr-FR" sz="2400" dirty="0" err="1"/>
            <a:t>cell_voidFraction</a:t>
          </a:r>
          <a:endParaRPr lang="fr-FR" sz="2400" dirty="0"/>
        </a:p>
      </dgm:t>
    </dgm:pt>
    <dgm:pt modelId="{5D785263-9D40-4F9A-8710-CC981A58A959}" type="parTrans" cxnId="{A8F9F274-0ADD-4FBE-970D-1436F5D97B53}">
      <dgm:prSet/>
      <dgm:spPr/>
      <dgm:t>
        <a:bodyPr/>
        <a:lstStyle/>
        <a:p>
          <a:endParaRPr lang="fr-FR"/>
        </a:p>
      </dgm:t>
    </dgm:pt>
    <dgm:pt modelId="{EC0E77D3-474C-4956-AFE7-E6C3C5FF785E}" type="sibTrans" cxnId="{A8F9F274-0ADD-4FBE-970D-1436F5D97B53}">
      <dgm:prSet/>
      <dgm:spPr/>
      <dgm:t>
        <a:bodyPr/>
        <a:lstStyle/>
        <a:p>
          <a:endParaRPr lang="fr-FR"/>
        </a:p>
      </dgm:t>
    </dgm:pt>
    <dgm:pt modelId="{7677E011-3670-412D-9156-BAA5FE0C8FC5}">
      <dgm:prSet phldrT="[Texte]"/>
      <dgm:spPr>
        <a:blipFill rotWithShape="0">
          <a:blip xmlns:r="http://schemas.openxmlformats.org/officeDocument/2006/relationships" r:embed="rId3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CD19599A-7BCE-44C8-99B9-154DA5E877C7}" type="parTrans" cxnId="{70E2E9BF-300A-4EDC-8757-6F08BCAA2BE8}">
      <dgm:prSet/>
      <dgm:spPr/>
      <dgm:t>
        <a:bodyPr/>
        <a:lstStyle/>
        <a:p>
          <a:endParaRPr lang="fr-FR"/>
        </a:p>
      </dgm:t>
    </dgm:pt>
    <dgm:pt modelId="{0BDF9A07-8848-463D-8AF3-01A6E04CB7E0}" type="sibTrans" cxnId="{70E2E9BF-300A-4EDC-8757-6F08BCAA2BE8}">
      <dgm:prSet/>
      <dgm:spPr/>
      <dgm:t>
        <a:bodyPr/>
        <a:lstStyle/>
        <a:p>
          <a:endParaRPr lang="fr-FR"/>
        </a:p>
      </dgm:t>
    </dgm:pt>
    <dgm:pt modelId="{F9889426-2276-44D7-813A-4CFBE2E9488D}">
      <dgm:prSet phldrT="[Texte]" custT="1"/>
      <dgm:spPr/>
      <dgm:t>
        <a:bodyPr/>
        <a:lstStyle/>
        <a:p>
          <a:pPr algn="l"/>
          <a:r>
            <a:rPr lang="fr-FR" sz="2400" dirty="0"/>
            <a:t>4: </a:t>
          </a:r>
          <a:r>
            <a:rPr lang="fr-FR" sz="2400" dirty="0" err="1"/>
            <a:t>cell_pressureDrop</a:t>
          </a:r>
          <a:endParaRPr lang="fr-FR" sz="2400" dirty="0"/>
        </a:p>
      </dgm:t>
    </dgm:pt>
    <dgm:pt modelId="{FDF59D52-A132-4198-843B-70E8C97F8870}" type="parTrans" cxnId="{F68526B4-E53E-4EE5-9C73-924EF58E17C5}">
      <dgm:prSet/>
      <dgm:spPr/>
      <dgm:t>
        <a:bodyPr/>
        <a:lstStyle/>
        <a:p>
          <a:endParaRPr lang="fr-FR"/>
        </a:p>
      </dgm:t>
    </dgm:pt>
    <dgm:pt modelId="{73F5DBF1-A01F-4C3F-B0CA-A99A3E378FC8}" type="sibTrans" cxnId="{F68526B4-E53E-4EE5-9C73-924EF58E17C5}">
      <dgm:prSet/>
      <dgm:spPr/>
      <dgm:t>
        <a:bodyPr/>
        <a:lstStyle/>
        <a:p>
          <a:endParaRPr lang="fr-FR"/>
        </a:p>
      </dgm:t>
    </dgm:pt>
    <dgm:pt modelId="{06C3E923-CDAD-48EB-8BF7-12C2B88B3C34}">
      <dgm:prSet phldrT="[Texte]"/>
      <dgm:spPr>
        <a:blipFill rotWithShape="0">
          <a:blip xmlns:r="http://schemas.openxmlformats.org/officeDocument/2006/relationships" r:embed="rId4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D102934F-295A-4761-A40C-19EA221D53DE}" type="parTrans" cxnId="{5390D7A1-8D54-4558-8DE0-B75401CF86F3}">
      <dgm:prSet/>
      <dgm:spPr/>
      <dgm:t>
        <a:bodyPr/>
        <a:lstStyle/>
        <a:p>
          <a:endParaRPr lang="fr-FR"/>
        </a:p>
      </dgm:t>
    </dgm:pt>
    <dgm:pt modelId="{72EF63F7-3893-4200-A95A-8F38FA15FB57}" type="sibTrans" cxnId="{5390D7A1-8D54-4558-8DE0-B75401CF86F3}">
      <dgm:prSet/>
      <dgm:spPr/>
      <dgm:t>
        <a:bodyPr/>
        <a:lstStyle/>
        <a:p>
          <a:endParaRPr lang="fr-FR"/>
        </a:p>
      </dgm:t>
    </dgm:pt>
    <dgm:pt modelId="{3F3AD7F7-5932-49E0-BBA8-A8A6E89A3B29}">
      <dgm:prSet phldrT="[Texte]" custT="1"/>
      <dgm:spPr>
        <a:blipFill rotWithShape="0">
          <a:blip xmlns:r="http://schemas.openxmlformats.org/officeDocument/2006/relationships" r:embed="rId5"/>
          <a:stretch>
            <a:fillRect l="-833"/>
          </a:stretch>
        </a:blipFill>
        <a:ln>
          <a:solidFill>
            <a:srgbClr val="E10000"/>
          </a:solidFill>
        </a:ln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281A90B5-28FA-4612-95DA-C581BAF43F49}" type="parTrans" cxnId="{427D4E97-6E66-4F00-8D8E-3B29D3ECB9C6}">
      <dgm:prSet/>
      <dgm:spPr/>
      <dgm:t>
        <a:bodyPr/>
        <a:lstStyle/>
        <a:p>
          <a:endParaRPr lang="fr-FR"/>
        </a:p>
      </dgm:t>
    </dgm:pt>
    <dgm:pt modelId="{DA11B7BA-C842-4B31-B468-B9EEFB4DDBEC}" type="sibTrans" cxnId="{427D4E97-6E66-4F00-8D8E-3B29D3ECB9C6}">
      <dgm:prSet/>
      <dgm:spPr/>
      <dgm:t>
        <a:bodyPr/>
        <a:lstStyle/>
        <a:p>
          <a:endParaRPr lang="fr-FR"/>
        </a:p>
      </dgm:t>
    </dgm:pt>
    <dgm:pt modelId="{89EA2A2E-7001-434B-9944-784318D54643}">
      <dgm:prSet phldrT="[Texte]"/>
      <dgm:spPr>
        <a:blipFill rotWithShape="0">
          <a:blip xmlns:r="http://schemas.openxmlformats.org/officeDocument/2006/relationships" r:embed="rId6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C118A1E5-DA0B-4D07-94E3-477F7DBEB46B}" type="parTrans" cxnId="{1117735F-77C3-4124-8BFB-4E0ED5A46A54}">
      <dgm:prSet/>
      <dgm:spPr/>
      <dgm:t>
        <a:bodyPr/>
        <a:lstStyle/>
        <a:p>
          <a:endParaRPr lang="fr-FR"/>
        </a:p>
      </dgm:t>
    </dgm:pt>
    <dgm:pt modelId="{8A18AB48-199F-4FE5-AA14-769D5F9B1800}" type="sibTrans" cxnId="{1117735F-77C3-4124-8BFB-4E0ED5A46A54}">
      <dgm:prSet/>
      <dgm:spPr/>
      <dgm:t>
        <a:bodyPr/>
        <a:lstStyle/>
        <a:p>
          <a:endParaRPr lang="fr-FR"/>
        </a:p>
      </dgm:t>
    </dgm:pt>
    <dgm:pt modelId="{558B323D-C850-4341-AF81-20DF83775548}">
      <dgm:prSet phldrT="[Texte]"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3F1F753C-4C7F-449B-A045-A3AC9D62EEB2}" type="parTrans" cxnId="{1BD46FEE-CFB7-4921-8097-3F11633FAA1E}">
      <dgm:prSet/>
      <dgm:spPr/>
      <dgm:t>
        <a:bodyPr/>
        <a:lstStyle/>
        <a:p>
          <a:endParaRPr lang="fr-FR"/>
        </a:p>
      </dgm:t>
    </dgm:pt>
    <dgm:pt modelId="{9FA7C0D1-FB84-4FAA-BFAA-F7BEA08A80BB}" type="sibTrans" cxnId="{1BD46FEE-CFB7-4921-8097-3F11633FAA1E}">
      <dgm:prSet/>
      <dgm:spPr/>
      <dgm:t>
        <a:bodyPr/>
        <a:lstStyle/>
        <a:p>
          <a:endParaRPr lang="fr-FR"/>
        </a:p>
      </dgm:t>
    </dgm:pt>
    <dgm:pt modelId="{24757EBF-BBFE-4FAE-A3E7-47195882B038}">
      <dgm:prSet phldrT="[Texte]" custT="1"/>
      <dgm:spPr>
        <a:blipFill rotWithShape="0">
          <a:blip xmlns:r="http://schemas.openxmlformats.org/officeDocument/2006/relationships" r:embed="rId7"/>
          <a:stretch>
            <a:fillRect l="-833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4350A5F9-B2C2-481F-9C5C-A12E992E0C10}" type="sibTrans" cxnId="{9FA466DB-BADC-471F-A362-CC27FBB4FE44}">
      <dgm:prSet/>
      <dgm:spPr/>
      <dgm:t>
        <a:bodyPr/>
        <a:lstStyle/>
        <a:p>
          <a:endParaRPr lang="fr-FR"/>
        </a:p>
      </dgm:t>
    </dgm:pt>
    <dgm:pt modelId="{DAF72800-465B-4E8B-A779-46A3C74F1712}" type="parTrans" cxnId="{9FA466DB-BADC-471F-A362-CC27FBB4FE44}">
      <dgm:prSet/>
      <dgm:spPr/>
      <dgm:t>
        <a:bodyPr/>
        <a:lstStyle/>
        <a:p>
          <a:endParaRPr lang="fr-FR"/>
        </a:p>
      </dgm:t>
    </dgm:pt>
    <dgm:pt modelId="{4D5E0369-12E1-4DE4-A115-1166CF73DA78}">
      <dgm:prSet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FD6CE554-3270-43F7-B37F-2281E1F8EB2F}" type="parTrans" cxnId="{2E9D88E9-621A-443E-944D-1A6618DBB0D5}">
      <dgm:prSet/>
      <dgm:spPr/>
      <dgm:t>
        <a:bodyPr/>
        <a:lstStyle/>
        <a:p>
          <a:endParaRPr lang="fr-FR"/>
        </a:p>
      </dgm:t>
    </dgm:pt>
    <dgm:pt modelId="{ED8AB580-FF93-4D6A-9D4F-B985FA27BF5C}" type="sibTrans" cxnId="{2E9D88E9-621A-443E-944D-1A6618DBB0D5}">
      <dgm:prSet/>
      <dgm:spPr/>
      <dgm:t>
        <a:bodyPr/>
        <a:lstStyle/>
        <a:p>
          <a:endParaRPr lang="fr-FR"/>
        </a:p>
      </dgm:t>
    </dgm:pt>
    <dgm:pt modelId="{52FA9256-F861-4BF6-8DFA-DEDF41305BD3}">
      <dgm:prSet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C788E296-7128-4AFD-B331-F7CD19E9B37A}" type="parTrans" cxnId="{DCDF4E6F-6DA4-4305-808C-0724B82734AE}">
      <dgm:prSet/>
      <dgm:spPr/>
      <dgm:t>
        <a:bodyPr/>
        <a:lstStyle/>
        <a:p>
          <a:endParaRPr lang="fr-FR"/>
        </a:p>
      </dgm:t>
    </dgm:pt>
    <dgm:pt modelId="{8FD7C82F-BCC2-4B3C-AA32-38761257614C}" type="sibTrans" cxnId="{DCDF4E6F-6DA4-4305-808C-0724B82734AE}">
      <dgm:prSet/>
      <dgm:spPr/>
      <dgm:t>
        <a:bodyPr/>
        <a:lstStyle/>
        <a:p>
          <a:endParaRPr lang="fr-FR"/>
        </a:p>
      </dgm:t>
    </dgm:pt>
    <dgm:pt modelId="{927BBE46-4D66-4ED8-A142-D4A0CB27FE28}" type="pres">
      <dgm:prSet presAssocID="{35E92A95-3583-460A-B71F-03FEF86695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CH"/>
        </a:p>
      </dgm:t>
    </dgm:pt>
    <dgm:pt modelId="{B4BDE99A-6011-4CCC-A638-787F66C70201}" type="pres">
      <dgm:prSet presAssocID="{24757EBF-BBFE-4FAE-A3E7-47195882B038}" presName="linNode" presStyleCnt="0"/>
      <dgm:spPr/>
    </dgm:pt>
    <dgm:pt modelId="{C6387423-0389-4358-B2E0-D5EC0879EC44}" type="pres">
      <dgm:prSet presAssocID="{24757EBF-BBFE-4FAE-A3E7-47195882B038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FA3799C0-A865-4AF6-8F9A-3A634E757BB7}" type="pres">
      <dgm:prSet presAssocID="{24757EBF-BBFE-4FAE-A3E7-47195882B038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FC2EFCB8-3002-4D5E-971F-D7AD70F3F94E}" type="pres">
      <dgm:prSet presAssocID="{4350A5F9-B2C2-481F-9C5C-A12E992E0C10}" presName="sp" presStyleCnt="0"/>
      <dgm:spPr/>
    </dgm:pt>
    <dgm:pt modelId="{328A74C8-2AC4-40A6-9482-833E3B9BC08D}" type="pres">
      <dgm:prSet presAssocID="{E3687542-5CD6-4308-BE71-09172C4DFA14}" presName="linNode" presStyleCnt="0"/>
      <dgm:spPr/>
    </dgm:pt>
    <dgm:pt modelId="{C9721089-3646-4C23-929C-F379A7E2C906}" type="pres">
      <dgm:prSet presAssocID="{E3687542-5CD6-4308-BE71-09172C4DFA14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018F847B-649B-4F8D-B4AF-B8E2E5E8FC73}" type="pres">
      <dgm:prSet presAssocID="{E3687542-5CD6-4308-BE71-09172C4DFA14}" presName="descendantText" presStyleLbl="alignAccFollowNode1" presStyleIdx="1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B329FF6D-C981-4F7A-B3E8-AE88CED27487}" type="pres">
      <dgm:prSet presAssocID="{A511A602-9D5F-420E-B961-5E4ACE31BBDB}" presName="sp" presStyleCnt="0"/>
      <dgm:spPr/>
    </dgm:pt>
    <dgm:pt modelId="{DF4D7F8A-1B88-47D4-B52E-B7C862430F83}" type="pres">
      <dgm:prSet presAssocID="{DCBFA3D0-2B77-4395-8CA9-24188064086C}" presName="linNode" presStyleCnt="0"/>
      <dgm:spPr/>
    </dgm:pt>
    <dgm:pt modelId="{F1557D5C-02CF-47DD-9A12-E78F5D94425F}" type="pres">
      <dgm:prSet presAssocID="{DCBFA3D0-2B77-4395-8CA9-24188064086C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98424468-A14F-4E51-A250-A764DE7711EA}" type="pres">
      <dgm:prSet presAssocID="{DCBFA3D0-2B77-4395-8CA9-24188064086C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CD5716C4-6D6A-43B5-B2D9-15FFE29B995C}" type="pres">
      <dgm:prSet presAssocID="{EC0E77D3-474C-4956-AFE7-E6C3C5FF785E}" presName="sp" presStyleCnt="0"/>
      <dgm:spPr/>
    </dgm:pt>
    <dgm:pt modelId="{8AB0476D-BF71-4EED-902C-A01F03CBD6A4}" type="pres">
      <dgm:prSet presAssocID="{F9889426-2276-44D7-813A-4CFBE2E9488D}" presName="linNode" presStyleCnt="0"/>
      <dgm:spPr/>
    </dgm:pt>
    <dgm:pt modelId="{D091F1EE-A643-44A4-82AB-20439B6CE929}" type="pres">
      <dgm:prSet presAssocID="{F9889426-2276-44D7-813A-4CFBE2E9488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4BF26F65-34E2-4125-9C49-C4B67ECCF740}" type="pres">
      <dgm:prSet presAssocID="{F9889426-2276-44D7-813A-4CFBE2E9488D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4751B8C8-CC9E-44F9-ABE7-E4D3D1499360}" type="pres">
      <dgm:prSet presAssocID="{73F5DBF1-A01F-4C3F-B0CA-A99A3E378FC8}" presName="sp" presStyleCnt="0"/>
      <dgm:spPr/>
    </dgm:pt>
    <dgm:pt modelId="{6458A90D-20F2-445C-BD64-8CC5797DE406}" type="pres">
      <dgm:prSet presAssocID="{3F3AD7F7-5932-49E0-BBA8-A8A6E89A3B29}" presName="linNode" presStyleCnt="0"/>
      <dgm:spPr/>
    </dgm:pt>
    <dgm:pt modelId="{7FEFBEBC-2F9C-430D-B9FB-524700E6B91E}" type="pres">
      <dgm:prSet presAssocID="{3F3AD7F7-5932-49E0-BBA8-A8A6E89A3B2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ACCFC532-DA2B-42F7-B6D6-64F9DCA005BE}" type="pres">
      <dgm:prSet presAssocID="{3F3AD7F7-5932-49E0-BBA8-A8A6E89A3B29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</dgm:ptLst>
  <dgm:cxnLst>
    <dgm:cxn modelId="{F68526B4-E53E-4EE5-9C73-924EF58E17C5}" srcId="{35E92A95-3583-460A-B71F-03FEF8669520}" destId="{F9889426-2276-44D7-813A-4CFBE2E9488D}" srcOrd="3" destOrd="0" parTransId="{FDF59D52-A132-4198-843B-70E8C97F8870}" sibTransId="{73F5DBF1-A01F-4C3F-B0CA-A99A3E378FC8}"/>
    <dgm:cxn modelId="{A661F8ED-0BC4-4EDC-ABFE-CC6EA7CE9F3F}" srcId="{24757EBF-BBFE-4FAE-A3E7-47195882B038}" destId="{FAED294A-0758-445F-A90D-347DF4DED49C}" srcOrd="0" destOrd="0" parTransId="{49E0078B-3133-476A-993E-EAFE2EE76F5B}" sibTransId="{A31B2929-8887-42FC-95E1-A3B1433B98C3}"/>
    <dgm:cxn modelId="{43E3C33A-9836-42FD-99E3-DAC5A32A8B76}" type="presOf" srcId="{DC30703F-6C29-4744-B20C-D431C34F2A58}" destId="{018F847B-649B-4F8D-B4AF-B8E2E5E8FC73}" srcOrd="0" destOrd="1" presId="urn:microsoft.com/office/officeart/2005/8/layout/vList5"/>
    <dgm:cxn modelId="{F3BBC027-6986-45D7-91C0-C7B75982DD0D}" type="presOf" srcId="{3F3AD7F7-5932-49E0-BBA8-A8A6E89A3B29}" destId="{7FEFBEBC-2F9C-430D-B9FB-524700E6B91E}" srcOrd="0" destOrd="0" presId="urn:microsoft.com/office/officeart/2005/8/layout/vList5"/>
    <dgm:cxn modelId="{304DBB6D-D8E2-4A44-8C24-37C02F7D425B}" type="presOf" srcId="{10CCBCB5-FF66-4ADB-8367-FF89ACC0A8A4}" destId="{018F847B-649B-4F8D-B4AF-B8E2E5E8FC73}" srcOrd="0" destOrd="0" presId="urn:microsoft.com/office/officeart/2005/8/layout/vList5"/>
    <dgm:cxn modelId="{E773656E-6925-40E4-B6F1-984E806024D7}" type="presOf" srcId="{FAED294A-0758-445F-A90D-347DF4DED49C}" destId="{FA3799C0-A865-4AF6-8F9A-3A634E757BB7}" srcOrd="0" destOrd="0" presId="urn:microsoft.com/office/officeart/2005/8/layout/vList5"/>
    <dgm:cxn modelId="{7F83B375-5E8E-4967-87ED-23DD4AD04111}" type="presOf" srcId="{4D5E0369-12E1-4DE4-A115-1166CF73DA78}" destId="{98424468-A14F-4E51-A250-A764DE7711EA}" srcOrd="0" destOrd="1" presId="urn:microsoft.com/office/officeart/2005/8/layout/vList5"/>
    <dgm:cxn modelId="{5390D7A1-8D54-4558-8DE0-B75401CF86F3}" srcId="{F9889426-2276-44D7-813A-4CFBE2E9488D}" destId="{06C3E923-CDAD-48EB-8BF7-12C2B88B3C34}" srcOrd="0" destOrd="0" parTransId="{D102934F-295A-4761-A40C-19EA221D53DE}" sibTransId="{72EF63F7-3893-4200-A95A-8F38FA15FB57}"/>
    <dgm:cxn modelId="{0CB95793-C227-4204-8077-DB9C215DECC2}" type="presOf" srcId="{06C3E923-CDAD-48EB-8BF7-12C2B88B3C34}" destId="{4BF26F65-34E2-4125-9C49-C4B67ECCF740}" srcOrd="0" destOrd="0" presId="urn:microsoft.com/office/officeart/2005/8/layout/vList5"/>
    <dgm:cxn modelId="{8F7BA5AF-4599-4F29-9B20-36F73112AC47}" type="presOf" srcId="{24757EBF-BBFE-4FAE-A3E7-47195882B038}" destId="{C6387423-0389-4358-B2E0-D5EC0879EC44}" srcOrd="0" destOrd="0" presId="urn:microsoft.com/office/officeart/2005/8/layout/vList5"/>
    <dgm:cxn modelId="{801B98BF-0D5B-4B73-B15F-83A66AF5E4B7}" srcId="{35E92A95-3583-460A-B71F-03FEF8669520}" destId="{E3687542-5CD6-4308-BE71-09172C4DFA14}" srcOrd="1" destOrd="0" parTransId="{4624D953-79A2-4B11-86E8-A70332B8DA2B}" sibTransId="{A511A602-9D5F-420E-B961-5E4ACE31BBDB}"/>
    <dgm:cxn modelId="{F0810D4E-1A63-41EA-989F-2E4F771B1124}" type="presOf" srcId="{E3687542-5CD6-4308-BE71-09172C4DFA14}" destId="{C9721089-3646-4C23-929C-F379A7E2C906}" srcOrd="0" destOrd="0" presId="urn:microsoft.com/office/officeart/2005/8/layout/vList5"/>
    <dgm:cxn modelId="{427D4E97-6E66-4F00-8D8E-3B29D3ECB9C6}" srcId="{35E92A95-3583-460A-B71F-03FEF8669520}" destId="{3F3AD7F7-5932-49E0-BBA8-A8A6E89A3B29}" srcOrd="4" destOrd="0" parTransId="{281A90B5-28FA-4612-95DA-C581BAF43F49}" sibTransId="{DA11B7BA-C842-4B31-B468-B9EEFB4DDBEC}"/>
    <dgm:cxn modelId="{AB008135-033C-4738-85BE-9F0AE864177F}" srcId="{E3687542-5CD6-4308-BE71-09172C4DFA14}" destId="{10CCBCB5-FF66-4ADB-8367-FF89ACC0A8A4}" srcOrd="0" destOrd="0" parTransId="{5F098B69-3ED2-475A-BCC6-88EE967BBFD9}" sibTransId="{BBB3FAB1-E109-499C-989D-D3FC85D467FD}"/>
    <dgm:cxn modelId="{1BD46FEE-CFB7-4921-8097-3F11633FAA1E}" srcId="{24757EBF-BBFE-4FAE-A3E7-47195882B038}" destId="{558B323D-C850-4341-AF81-20DF83775548}" srcOrd="1" destOrd="0" parTransId="{3F1F753C-4C7F-449B-A045-A3AC9D62EEB2}" sibTransId="{9FA7C0D1-FB84-4FAA-BFAA-F7BEA08A80BB}"/>
    <dgm:cxn modelId="{F1CFABF3-AA0C-4AB7-8FED-A3F60A8ABCE7}" type="presOf" srcId="{DCBFA3D0-2B77-4395-8CA9-24188064086C}" destId="{F1557D5C-02CF-47DD-9A12-E78F5D94425F}" srcOrd="0" destOrd="0" presId="urn:microsoft.com/office/officeart/2005/8/layout/vList5"/>
    <dgm:cxn modelId="{45C67E70-2046-45DE-8513-4DD476D2522B}" type="presOf" srcId="{52FA9256-F861-4BF6-8DFA-DEDF41305BD3}" destId="{4BF26F65-34E2-4125-9C49-C4B67ECCF740}" srcOrd="0" destOrd="1" presId="urn:microsoft.com/office/officeart/2005/8/layout/vList5"/>
    <dgm:cxn modelId="{59967EE8-14E1-4F95-A96A-0E7D32345831}" type="presOf" srcId="{F9889426-2276-44D7-813A-4CFBE2E9488D}" destId="{D091F1EE-A643-44A4-82AB-20439B6CE929}" srcOrd="0" destOrd="0" presId="urn:microsoft.com/office/officeart/2005/8/layout/vList5"/>
    <dgm:cxn modelId="{9FA466DB-BADC-471F-A362-CC27FBB4FE44}" srcId="{35E92A95-3583-460A-B71F-03FEF8669520}" destId="{24757EBF-BBFE-4FAE-A3E7-47195882B038}" srcOrd="0" destOrd="0" parTransId="{DAF72800-465B-4E8B-A779-46A3C74F1712}" sibTransId="{4350A5F9-B2C2-481F-9C5C-A12E992E0C10}"/>
    <dgm:cxn modelId="{1B9A5C1C-80C5-4425-AE25-66C4C5DC0EA1}" srcId="{E3687542-5CD6-4308-BE71-09172C4DFA14}" destId="{DC30703F-6C29-4744-B20C-D431C34F2A58}" srcOrd="1" destOrd="0" parTransId="{640B1C22-FFCF-4CA1-A777-C92A7EEAAF7F}" sibTransId="{C2FF111B-232E-42CD-AA49-CD4744AFE04B}"/>
    <dgm:cxn modelId="{0B7F6EC5-8C21-4921-BDE3-7A0DED39073C}" type="presOf" srcId="{35E92A95-3583-460A-B71F-03FEF8669520}" destId="{927BBE46-4D66-4ED8-A142-D4A0CB27FE28}" srcOrd="0" destOrd="0" presId="urn:microsoft.com/office/officeart/2005/8/layout/vList5"/>
    <dgm:cxn modelId="{499FB775-BFD9-4017-BC27-5F91362C97A1}" type="presOf" srcId="{558B323D-C850-4341-AF81-20DF83775548}" destId="{FA3799C0-A865-4AF6-8F9A-3A634E757BB7}" srcOrd="0" destOrd="1" presId="urn:microsoft.com/office/officeart/2005/8/layout/vList5"/>
    <dgm:cxn modelId="{70E2E9BF-300A-4EDC-8757-6F08BCAA2BE8}" srcId="{DCBFA3D0-2B77-4395-8CA9-24188064086C}" destId="{7677E011-3670-412D-9156-BAA5FE0C8FC5}" srcOrd="0" destOrd="0" parTransId="{CD19599A-7BCE-44C8-99B9-154DA5E877C7}" sibTransId="{0BDF9A07-8848-463D-8AF3-01A6E04CB7E0}"/>
    <dgm:cxn modelId="{1117735F-77C3-4124-8BFB-4E0ED5A46A54}" srcId="{3F3AD7F7-5932-49E0-BBA8-A8A6E89A3B29}" destId="{89EA2A2E-7001-434B-9944-784318D54643}" srcOrd="0" destOrd="0" parTransId="{C118A1E5-DA0B-4D07-94E3-477F7DBEB46B}" sibTransId="{8A18AB48-199F-4FE5-AA14-769D5F9B1800}"/>
    <dgm:cxn modelId="{2E9D88E9-621A-443E-944D-1A6618DBB0D5}" srcId="{DCBFA3D0-2B77-4395-8CA9-24188064086C}" destId="{4D5E0369-12E1-4DE4-A115-1166CF73DA78}" srcOrd="1" destOrd="0" parTransId="{FD6CE554-3270-43F7-B37F-2281E1F8EB2F}" sibTransId="{ED8AB580-FF93-4D6A-9D4F-B985FA27BF5C}"/>
    <dgm:cxn modelId="{E65EADE6-ACA6-4FE1-846D-883AF4C79960}" type="presOf" srcId="{89EA2A2E-7001-434B-9944-784318D54643}" destId="{ACCFC532-DA2B-42F7-B6D6-64F9DCA005BE}" srcOrd="0" destOrd="0" presId="urn:microsoft.com/office/officeart/2005/8/layout/vList5"/>
    <dgm:cxn modelId="{290AB0EF-686E-4DF6-B93F-B6467F552B8C}" type="presOf" srcId="{7677E011-3670-412D-9156-BAA5FE0C8FC5}" destId="{98424468-A14F-4E51-A250-A764DE7711EA}" srcOrd="0" destOrd="0" presId="urn:microsoft.com/office/officeart/2005/8/layout/vList5"/>
    <dgm:cxn modelId="{DCDF4E6F-6DA4-4305-808C-0724B82734AE}" srcId="{F9889426-2276-44D7-813A-4CFBE2E9488D}" destId="{52FA9256-F861-4BF6-8DFA-DEDF41305BD3}" srcOrd="1" destOrd="0" parTransId="{C788E296-7128-4AFD-B331-F7CD19E9B37A}" sibTransId="{8FD7C82F-BCC2-4B3C-AA32-38761257614C}"/>
    <dgm:cxn modelId="{A8F9F274-0ADD-4FBE-970D-1436F5D97B53}" srcId="{35E92A95-3583-460A-B71F-03FEF8669520}" destId="{DCBFA3D0-2B77-4395-8CA9-24188064086C}" srcOrd="2" destOrd="0" parTransId="{5D785263-9D40-4F9A-8710-CC981A58A959}" sibTransId="{EC0E77D3-474C-4956-AFE7-E6C3C5FF785E}"/>
    <dgm:cxn modelId="{FF7D301A-B2B0-4925-99D1-498073A420A9}" type="presParOf" srcId="{927BBE46-4D66-4ED8-A142-D4A0CB27FE28}" destId="{B4BDE99A-6011-4CCC-A638-787F66C70201}" srcOrd="0" destOrd="0" presId="urn:microsoft.com/office/officeart/2005/8/layout/vList5"/>
    <dgm:cxn modelId="{836C95E3-1998-4A8B-9CF8-357FF56880AB}" type="presParOf" srcId="{B4BDE99A-6011-4CCC-A638-787F66C70201}" destId="{C6387423-0389-4358-B2E0-D5EC0879EC44}" srcOrd="0" destOrd="0" presId="urn:microsoft.com/office/officeart/2005/8/layout/vList5"/>
    <dgm:cxn modelId="{86995C87-7B45-4607-9DD3-B6B60714F058}" type="presParOf" srcId="{B4BDE99A-6011-4CCC-A638-787F66C70201}" destId="{FA3799C0-A865-4AF6-8F9A-3A634E757BB7}" srcOrd="1" destOrd="0" presId="urn:microsoft.com/office/officeart/2005/8/layout/vList5"/>
    <dgm:cxn modelId="{DF3FFAF5-428D-4821-9C17-BB1DF53A5C3A}" type="presParOf" srcId="{927BBE46-4D66-4ED8-A142-D4A0CB27FE28}" destId="{FC2EFCB8-3002-4D5E-971F-D7AD70F3F94E}" srcOrd="1" destOrd="0" presId="urn:microsoft.com/office/officeart/2005/8/layout/vList5"/>
    <dgm:cxn modelId="{E4ABA144-8D73-460C-BD74-A75EFF796D23}" type="presParOf" srcId="{927BBE46-4D66-4ED8-A142-D4A0CB27FE28}" destId="{328A74C8-2AC4-40A6-9482-833E3B9BC08D}" srcOrd="2" destOrd="0" presId="urn:microsoft.com/office/officeart/2005/8/layout/vList5"/>
    <dgm:cxn modelId="{80B6EB58-64A8-4D44-B029-17EDCB854824}" type="presParOf" srcId="{328A74C8-2AC4-40A6-9482-833E3B9BC08D}" destId="{C9721089-3646-4C23-929C-F379A7E2C906}" srcOrd="0" destOrd="0" presId="urn:microsoft.com/office/officeart/2005/8/layout/vList5"/>
    <dgm:cxn modelId="{B2D7ED96-92E7-44AB-939E-BBE4B48D124A}" type="presParOf" srcId="{328A74C8-2AC4-40A6-9482-833E3B9BC08D}" destId="{018F847B-649B-4F8D-B4AF-B8E2E5E8FC73}" srcOrd="1" destOrd="0" presId="urn:microsoft.com/office/officeart/2005/8/layout/vList5"/>
    <dgm:cxn modelId="{7014E64A-1A3C-4F83-B802-B145BDAA48B0}" type="presParOf" srcId="{927BBE46-4D66-4ED8-A142-D4A0CB27FE28}" destId="{B329FF6D-C981-4F7A-B3E8-AE88CED27487}" srcOrd="3" destOrd="0" presId="urn:microsoft.com/office/officeart/2005/8/layout/vList5"/>
    <dgm:cxn modelId="{DC10F985-7205-4C47-BEAA-9697B324D26A}" type="presParOf" srcId="{927BBE46-4D66-4ED8-A142-D4A0CB27FE28}" destId="{DF4D7F8A-1B88-47D4-B52E-B7C862430F83}" srcOrd="4" destOrd="0" presId="urn:microsoft.com/office/officeart/2005/8/layout/vList5"/>
    <dgm:cxn modelId="{4D742A31-BAC1-4A9F-9AB2-5D3BB2C96A43}" type="presParOf" srcId="{DF4D7F8A-1B88-47D4-B52E-B7C862430F83}" destId="{F1557D5C-02CF-47DD-9A12-E78F5D94425F}" srcOrd="0" destOrd="0" presId="urn:microsoft.com/office/officeart/2005/8/layout/vList5"/>
    <dgm:cxn modelId="{C8B3C8A1-9FD0-4967-B965-3F6402D84E1C}" type="presParOf" srcId="{DF4D7F8A-1B88-47D4-B52E-B7C862430F83}" destId="{98424468-A14F-4E51-A250-A764DE7711EA}" srcOrd="1" destOrd="0" presId="urn:microsoft.com/office/officeart/2005/8/layout/vList5"/>
    <dgm:cxn modelId="{D8B730FF-FFE5-4B43-B91C-965A069246AB}" type="presParOf" srcId="{927BBE46-4D66-4ED8-A142-D4A0CB27FE28}" destId="{CD5716C4-6D6A-43B5-B2D9-15FFE29B995C}" srcOrd="5" destOrd="0" presId="urn:microsoft.com/office/officeart/2005/8/layout/vList5"/>
    <dgm:cxn modelId="{C956F772-5FEA-4511-B2FA-FA4A73154A51}" type="presParOf" srcId="{927BBE46-4D66-4ED8-A142-D4A0CB27FE28}" destId="{8AB0476D-BF71-4EED-902C-A01F03CBD6A4}" srcOrd="6" destOrd="0" presId="urn:microsoft.com/office/officeart/2005/8/layout/vList5"/>
    <dgm:cxn modelId="{DE251E4D-8B43-42B5-AFF2-BDE7EB611DFF}" type="presParOf" srcId="{8AB0476D-BF71-4EED-902C-A01F03CBD6A4}" destId="{D091F1EE-A643-44A4-82AB-20439B6CE929}" srcOrd="0" destOrd="0" presId="urn:microsoft.com/office/officeart/2005/8/layout/vList5"/>
    <dgm:cxn modelId="{7F939173-5055-4AD0-A137-FDF35D9DBF6B}" type="presParOf" srcId="{8AB0476D-BF71-4EED-902C-A01F03CBD6A4}" destId="{4BF26F65-34E2-4125-9C49-C4B67ECCF740}" srcOrd="1" destOrd="0" presId="urn:microsoft.com/office/officeart/2005/8/layout/vList5"/>
    <dgm:cxn modelId="{59C16F04-CA50-4F99-BAC5-33EFD065BF3A}" type="presParOf" srcId="{927BBE46-4D66-4ED8-A142-D4A0CB27FE28}" destId="{4751B8C8-CC9E-44F9-ABE7-E4D3D1499360}" srcOrd="7" destOrd="0" presId="urn:microsoft.com/office/officeart/2005/8/layout/vList5"/>
    <dgm:cxn modelId="{0AB7B0FD-335A-447F-9154-AB8F8F0C33EE}" type="presParOf" srcId="{927BBE46-4D66-4ED8-A142-D4A0CB27FE28}" destId="{6458A90D-20F2-445C-BD64-8CC5797DE406}" srcOrd="8" destOrd="0" presId="urn:microsoft.com/office/officeart/2005/8/layout/vList5"/>
    <dgm:cxn modelId="{C65F7ED7-6365-48F3-AFC5-7C9400B43EA1}" type="presParOf" srcId="{6458A90D-20F2-445C-BD64-8CC5797DE406}" destId="{7FEFBEBC-2F9C-430D-B9FB-524700E6B91E}" srcOrd="0" destOrd="0" presId="urn:microsoft.com/office/officeart/2005/8/layout/vList5"/>
    <dgm:cxn modelId="{2B9EBDE3-2498-44A6-926D-3FABA7141928}" type="presParOf" srcId="{6458A90D-20F2-445C-BD64-8CC5797DE406}" destId="{ACCFC532-DA2B-42F7-B6D6-64F9DCA005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65BBD8-0BDA-4AF8-A8E9-9B441B9C0F5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09CD375-4E80-480C-B497-CB5A4CCB1E72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79DE2A0C-3B29-4AB4-8E54-DFDCFE5D6623}" type="parTrans" cxnId="{729E2804-A20D-4B81-B796-C195A768E73B}">
      <dgm:prSet/>
      <dgm:spPr/>
      <dgm:t>
        <a:bodyPr/>
        <a:lstStyle/>
        <a:p>
          <a:endParaRPr lang="fr-FR"/>
        </a:p>
      </dgm:t>
    </dgm:pt>
    <dgm:pt modelId="{F00A6263-CCB6-4895-99CE-DF21E7123B0B}" type="sibTrans" cxnId="{729E2804-A20D-4B81-B796-C195A768E73B}">
      <dgm:prSet/>
      <dgm:spPr/>
      <dgm:t>
        <a:bodyPr/>
        <a:lstStyle/>
        <a:p>
          <a:endParaRPr lang="fr-FR"/>
        </a:p>
      </dgm:t>
    </dgm:pt>
    <dgm:pt modelId="{EBE2790C-B9F6-4366-8E5E-22FBDA3928CA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0761C07D-2EBF-4F2A-90F9-9A386F34F6FC}" type="parTrans" cxnId="{D79F72ED-F31C-4769-B239-A5F8E9F962AC}">
      <dgm:prSet/>
      <dgm:spPr/>
      <dgm:t>
        <a:bodyPr/>
        <a:lstStyle/>
        <a:p>
          <a:endParaRPr lang="fr-FR"/>
        </a:p>
      </dgm:t>
    </dgm:pt>
    <dgm:pt modelId="{1FB39CC9-03A5-4166-A8A3-F3F5B4BF399B}" type="sibTrans" cxnId="{D79F72ED-F31C-4769-B239-A5F8E9F962AC}">
      <dgm:prSet/>
      <dgm:spPr/>
      <dgm:t>
        <a:bodyPr/>
        <a:lstStyle/>
        <a:p>
          <a:endParaRPr lang="fr-FR"/>
        </a:p>
      </dgm:t>
    </dgm:pt>
    <dgm:pt modelId="{33A6E64D-EA9D-48C8-9ABB-689014F81A3B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C158A5B-749A-41E1-864E-2A15AFA228A2}" type="parTrans" cxnId="{04F05CAD-C7AF-4DE3-8C43-04D4429CD442}">
      <dgm:prSet/>
      <dgm:spPr/>
      <dgm:t>
        <a:bodyPr/>
        <a:lstStyle/>
        <a:p>
          <a:endParaRPr lang="fr-FR"/>
        </a:p>
      </dgm:t>
    </dgm:pt>
    <dgm:pt modelId="{9926A31F-EC58-4587-BB98-FCE24564FE45}" type="sibTrans" cxnId="{04F05CAD-C7AF-4DE3-8C43-04D4429CD442}">
      <dgm:prSet/>
      <dgm:spPr/>
      <dgm:t>
        <a:bodyPr/>
        <a:lstStyle/>
        <a:p>
          <a:endParaRPr lang="fr-FR"/>
        </a:p>
      </dgm:t>
    </dgm:pt>
    <dgm:pt modelId="{AB80AEF6-0A45-4219-9ED2-AC1C616D6DF6}" type="pres">
      <dgm:prSet presAssocID="{0965BBD8-0BDA-4AF8-A8E9-9B441B9C0F5C}" presName="cycle" presStyleCnt="0">
        <dgm:presLayoutVars>
          <dgm:dir/>
          <dgm:resizeHandles val="exact"/>
        </dgm:presLayoutVars>
      </dgm:prSet>
      <dgm:spPr/>
    </dgm:pt>
    <dgm:pt modelId="{CCA09870-8AF7-4EB0-BEED-8E7D8D047F47}" type="pres">
      <dgm:prSet presAssocID="{109CD375-4E80-480C-B497-CB5A4CCB1E72}" presName="node" presStyleLbl="node1" presStyleIdx="0" presStyleCnt="3">
        <dgm:presLayoutVars>
          <dgm:bulletEnabled val="1"/>
        </dgm:presLayoutVars>
      </dgm:prSet>
      <dgm:spPr/>
    </dgm:pt>
    <dgm:pt modelId="{8731E612-EEB6-4E16-A261-126F85E1168C}" type="pres">
      <dgm:prSet presAssocID="{109CD375-4E80-480C-B497-CB5A4CCB1E72}" presName="spNode" presStyleCnt="0"/>
      <dgm:spPr/>
    </dgm:pt>
    <dgm:pt modelId="{CA8671B6-C5FB-407B-A2CE-F292575CCB10}" type="pres">
      <dgm:prSet presAssocID="{F00A6263-CCB6-4895-99CE-DF21E7123B0B}" presName="sibTrans" presStyleLbl="sibTrans1D1" presStyleIdx="0" presStyleCnt="3"/>
      <dgm:spPr/>
    </dgm:pt>
    <dgm:pt modelId="{B371B663-3F00-45AA-9AB7-315581B4EBE1}" type="pres">
      <dgm:prSet presAssocID="{EBE2790C-B9F6-4366-8E5E-22FBDA3928CA}" presName="node" presStyleLbl="node1" presStyleIdx="1" presStyleCnt="3">
        <dgm:presLayoutVars>
          <dgm:bulletEnabled val="1"/>
        </dgm:presLayoutVars>
      </dgm:prSet>
      <dgm:spPr/>
    </dgm:pt>
    <dgm:pt modelId="{6A16826B-4F05-45B0-925E-132CED259837}" type="pres">
      <dgm:prSet presAssocID="{EBE2790C-B9F6-4366-8E5E-22FBDA3928CA}" presName="spNode" presStyleCnt="0"/>
      <dgm:spPr/>
    </dgm:pt>
    <dgm:pt modelId="{E96AEBF7-BA53-4BA0-9189-D0407475395D}" type="pres">
      <dgm:prSet presAssocID="{1FB39CC9-03A5-4166-A8A3-F3F5B4BF399B}" presName="sibTrans" presStyleLbl="sibTrans1D1" presStyleIdx="1" presStyleCnt="3"/>
      <dgm:spPr/>
    </dgm:pt>
    <dgm:pt modelId="{F4DDFC8A-A4A8-4615-89BC-2D2FAC86E366}" type="pres">
      <dgm:prSet presAssocID="{33A6E64D-EA9D-48C8-9ABB-689014F81A3B}" presName="node" presStyleLbl="node1" presStyleIdx="2" presStyleCnt="3">
        <dgm:presLayoutVars>
          <dgm:bulletEnabled val="1"/>
        </dgm:presLayoutVars>
      </dgm:prSet>
      <dgm:spPr/>
    </dgm:pt>
    <dgm:pt modelId="{1A87A2A5-2440-4EE4-B85F-A64128B0D20F}" type="pres">
      <dgm:prSet presAssocID="{33A6E64D-EA9D-48C8-9ABB-689014F81A3B}" presName="spNode" presStyleCnt="0"/>
      <dgm:spPr/>
    </dgm:pt>
    <dgm:pt modelId="{45E5D9B4-6BDB-4D28-981B-04FF198EEFFB}" type="pres">
      <dgm:prSet presAssocID="{9926A31F-EC58-4587-BB98-FCE24564FE45}" presName="sibTrans" presStyleLbl="sibTrans1D1" presStyleIdx="2" presStyleCnt="3"/>
      <dgm:spPr/>
    </dgm:pt>
  </dgm:ptLst>
  <dgm:cxnLst>
    <dgm:cxn modelId="{D79F72ED-F31C-4769-B239-A5F8E9F962AC}" srcId="{0965BBD8-0BDA-4AF8-A8E9-9B441B9C0F5C}" destId="{EBE2790C-B9F6-4366-8E5E-22FBDA3928CA}" srcOrd="1" destOrd="0" parTransId="{0761C07D-2EBF-4F2A-90F9-9A386F34F6FC}" sibTransId="{1FB39CC9-03A5-4166-A8A3-F3F5B4BF399B}"/>
    <dgm:cxn modelId="{40BB409D-5256-4591-AE6B-8D8666C66328}" type="presOf" srcId="{109CD375-4E80-480C-B497-CB5A4CCB1E72}" destId="{CCA09870-8AF7-4EB0-BEED-8E7D8D047F47}" srcOrd="0" destOrd="0" presId="urn:microsoft.com/office/officeart/2005/8/layout/cycle5"/>
    <dgm:cxn modelId="{A0C59C27-140D-4051-B3D7-A2A1240B32D1}" type="presOf" srcId="{1FB39CC9-03A5-4166-A8A3-F3F5B4BF399B}" destId="{E96AEBF7-BA53-4BA0-9189-D0407475395D}" srcOrd="0" destOrd="0" presId="urn:microsoft.com/office/officeart/2005/8/layout/cycle5"/>
    <dgm:cxn modelId="{04F05CAD-C7AF-4DE3-8C43-04D4429CD442}" srcId="{0965BBD8-0BDA-4AF8-A8E9-9B441B9C0F5C}" destId="{33A6E64D-EA9D-48C8-9ABB-689014F81A3B}" srcOrd="2" destOrd="0" parTransId="{DC158A5B-749A-41E1-864E-2A15AFA228A2}" sibTransId="{9926A31F-EC58-4587-BB98-FCE24564FE45}"/>
    <dgm:cxn modelId="{610C2F16-4EC8-4392-81D5-E00049DFCD1E}" type="presOf" srcId="{F00A6263-CCB6-4895-99CE-DF21E7123B0B}" destId="{CA8671B6-C5FB-407B-A2CE-F292575CCB10}" srcOrd="0" destOrd="0" presId="urn:microsoft.com/office/officeart/2005/8/layout/cycle5"/>
    <dgm:cxn modelId="{DE2523AD-C319-44D2-9E7B-5C9DB8FD51A8}" type="presOf" srcId="{0965BBD8-0BDA-4AF8-A8E9-9B441B9C0F5C}" destId="{AB80AEF6-0A45-4219-9ED2-AC1C616D6DF6}" srcOrd="0" destOrd="0" presId="urn:microsoft.com/office/officeart/2005/8/layout/cycle5"/>
    <dgm:cxn modelId="{734F86FE-46A2-4A79-96B1-F404E035C420}" type="presOf" srcId="{9926A31F-EC58-4587-BB98-FCE24564FE45}" destId="{45E5D9B4-6BDB-4D28-981B-04FF198EEFFB}" srcOrd="0" destOrd="0" presId="urn:microsoft.com/office/officeart/2005/8/layout/cycle5"/>
    <dgm:cxn modelId="{7880B495-DC46-4358-AFFD-99B9D58FE9FE}" type="presOf" srcId="{EBE2790C-B9F6-4366-8E5E-22FBDA3928CA}" destId="{B371B663-3F00-45AA-9AB7-315581B4EBE1}" srcOrd="0" destOrd="0" presId="urn:microsoft.com/office/officeart/2005/8/layout/cycle5"/>
    <dgm:cxn modelId="{729E2804-A20D-4B81-B796-C195A768E73B}" srcId="{0965BBD8-0BDA-4AF8-A8E9-9B441B9C0F5C}" destId="{109CD375-4E80-480C-B497-CB5A4CCB1E72}" srcOrd="0" destOrd="0" parTransId="{79DE2A0C-3B29-4AB4-8E54-DFDCFE5D6623}" sibTransId="{F00A6263-CCB6-4895-99CE-DF21E7123B0B}"/>
    <dgm:cxn modelId="{52F96B7B-2A79-4279-B2F2-9EE3C5EFE6DF}" type="presOf" srcId="{33A6E64D-EA9D-48C8-9ABB-689014F81A3B}" destId="{F4DDFC8A-A4A8-4615-89BC-2D2FAC86E366}" srcOrd="0" destOrd="0" presId="urn:microsoft.com/office/officeart/2005/8/layout/cycle5"/>
    <dgm:cxn modelId="{27E3A617-CFDA-4AB8-85DE-1E3991883039}" type="presParOf" srcId="{AB80AEF6-0A45-4219-9ED2-AC1C616D6DF6}" destId="{CCA09870-8AF7-4EB0-BEED-8E7D8D047F47}" srcOrd="0" destOrd="0" presId="urn:microsoft.com/office/officeart/2005/8/layout/cycle5"/>
    <dgm:cxn modelId="{6F87EA93-BE57-42D8-8246-0D3C8E52E146}" type="presParOf" srcId="{AB80AEF6-0A45-4219-9ED2-AC1C616D6DF6}" destId="{8731E612-EEB6-4E16-A261-126F85E1168C}" srcOrd="1" destOrd="0" presId="urn:microsoft.com/office/officeart/2005/8/layout/cycle5"/>
    <dgm:cxn modelId="{DC6185CE-FD52-4694-BEF6-6455F28EB12C}" type="presParOf" srcId="{AB80AEF6-0A45-4219-9ED2-AC1C616D6DF6}" destId="{CA8671B6-C5FB-407B-A2CE-F292575CCB10}" srcOrd="2" destOrd="0" presId="urn:microsoft.com/office/officeart/2005/8/layout/cycle5"/>
    <dgm:cxn modelId="{2EDBC191-A8C1-462F-BDE7-C2CCF8E869E7}" type="presParOf" srcId="{AB80AEF6-0A45-4219-9ED2-AC1C616D6DF6}" destId="{B371B663-3F00-45AA-9AB7-315581B4EBE1}" srcOrd="3" destOrd="0" presId="urn:microsoft.com/office/officeart/2005/8/layout/cycle5"/>
    <dgm:cxn modelId="{85059ABB-3CC7-4757-BC8E-B0ACD032543F}" type="presParOf" srcId="{AB80AEF6-0A45-4219-9ED2-AC1C616D6DF6}" destId="{6A16826B-4F05-45B0-925E-132CED259837}" srcOrd="4" destOrd="0" presId="urn:microsoft.com/office/officeart/2005/8/layout/cycle5"/>
    <dgm:cxn modelId="{F4F852BA-A031-4963-9A16-FE4D8DEABF1F}" type="presParOf" srcId="{AB80AEF6-0A45-4219-9ED2-AC1C616D6DF6}" destId="{E96AEBF7-BA53-4BA0-9189-D0407475395D}" srcOrd="5" destOrd="0" presId="urn:microsoft.com/office/officeart/2005/8/layout/cycle5"/>
    <dgm:cxn modelId="{81426619-1A8D-4690-AC6C-289B3132495D}" type="presParOf" srcId="{AB80AEF6-0A45-4219-9ED2-AC1C616D6DF6}" destId="{F4DDFC8A-A4A8-4615-89BC-2D2FAC86E366}" srcOrd="6" destOrd="0" presId="urn:microsoft.com/office/officeart/2005/8/layout/cycle5"/>
    <dgm:cxn modelId="{CA2E8B54-76FD-4E7C-A147-9593B07E6A9F}" type="presParOf" srcId="{AB80AEF6-0A45-4219-9ED2-AC1C616D6DF6}" destId="{1A87A2A5-2440-4EE4-B85F-A64128B0D20F}" srcOrd="7" destOrd="0" presId="urn:microsoft.com/office/officeart/2005/8/layout/cycle5"/>
    <dgm:cxn modelId="{ED2AC177-ABFB-430E-83FA-E980F1CAA70D}" type="presParOf" srcId="{AB80AEF6-0A45-4219-9ED2-AC1C616D6DF6}" destId="{45E5D9B4-6BDB-4D28-981B-04FF198EEFFB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5E92A95-3583-460A-B71F-03FEF8669520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FAED294A-0758-445F-A90D-347DF4DED49C}">
      <dgm:prSet phldrT="[Texte]"/>
      <dgm:spPr>
        <a:blipFill rotWithShape="0">
          <a:blip xmlns:r="http://schemas.openxmlformats.org/officeDocument/2006/relationships" r:embed="rId1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49E0078B-3133-476A-993E-EAFE2EE76F5B}" type="parTrans" cxnId="{A661F8ED-0BC4-4EDC-ABFE-CC6EA7CE9F3F}">
      <dgm:prSet/>
      <dgm:spPr/>
      <dgm:t>
        <a:bodyPr/>
        <a:lstStyle/>
        <a:p>
          <a:endParaRPr lang="fr-FR"/>
        </a:p>
      </dgm:t>
    </dgm:pt>
    <dgm:pt modelId="{A31B2929-8887-42FC-95E1-A3B1433B98C3}" type="sibTrans" cxnId="{A661F8ED-0BC4-4EDC-ABFE-CC6EA7CE9F3F}">
      <dgm:prSet/>
      <dgm:spPr/>
      <dgm:t>
        <a:bodyPr/>
        <a:lstStyle/>
        <a:p>
          <a:endParaRPr lang="fr-FR"/>
        </a:p>
      </dgm:t>
    </dgm:pt>
    <dgm:pt modelId="{E3687542-5CD6-4308-BE71-09172C4DFA14}">
      <dgm:prSet phldrT="[Texte]" custT="1"/>
      <dgm:spPr/>
      <dgm:t>
        <a:bodyPr/>
        <a:lstStyle/>
        <a:p>
          <a:pPr algn="l"/>
          <a:r>
            <a:rPr lang="fr-FR" sz="2400" dirty="0"/>
            <a:t>2: </a:t>
          </a:r>
          <a:r>
            <a:rPr lang="fr-FR" sz="2400" dirty="0" err="1"/>
            <a:t>cell_vaporQuality</a:t>
          </a:r>
          <a:endParaRPr lang="fr-FR" sz="2400" dirty="0"/>
        </a:p>
      </dgm:t>
    </dgm:pt>
    <dgm:pt modelId="{4624D953-79A2-4B11-86E8-A70332B8DA2B}" type="parTrans" cxnId="{801B98BF-0D5B-4B73-B15F-83A66AF5E4B7}">
      <dgm:prSet/>
      <dgm:spPr/>
      <dgm:t>
        <a:bodyPr/>
        <a:lstStyle/>
        <a:p>
          <a:endParaRPr lang="fr-FR"/>
        </a:p>
      </dgm:t>
    </dgm:pt>
    <dgm:pt modelId="{A511A602-9D5F-420E-B961-5E4ACE31BBDB}" type="sibTrans" cxnId="{801B98BF-0D5B-4B73-B15F-83A66AF5E4B7}">
      <dgm:prSet/>
      <dgm:spPr/>
      <dgm:t>
        <a:bodyPr/>
        <a:lstStyle/>
        <a:p>
          <a:endParaRPr lang="fr-FR"/>
        </a:p>
      </dgm:t>
    </dgm:pt>
    <dgm:pt modelId="{10CCBCB5-FF66-4ADB-8367-FF89ACC0A8A4}">
      <dgm:prSet phldrT="[Texte]"/>
      <dgm:spPr>
        <a:blipFill rotWithShape="0">
          <a:blip xmlns:r="http://schemas.openxmlformats.org/officeDocument/2006/relationships" r:embed="rId2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5F098B69-3ED2-475A-BCC6-88EE967BBFD9}" type="parTrans" cxnId="{AB008135-033C-4738-85BE-9F0AE864177F}">
      <dgm:prSet/>
      <dgm:spPr/>
      <dgm:t>
        <a:bodyPr/>
        <a:lstStyle/>
        <a:p>
          <a:endParaRPr lang="fr-FR"/>
        </a:p>
      </dgm:t>
    </dgm:pt>
    <dgm:pt modelId="{BBB3FAB1-E109-499C-989D-D3FC85D467FD}" type="sibTrans" cxnId="{AB008135-033C-4738-85BE-9F0AE864177F}">
      <dgm:prSet/>
      <dgm:spPr/>
      <dgm:t>
        <a:bodyPr/>
        <a:lstStyle/>
        <a:p>
          <a:endParaRPr lang="fr-FR"/>
        </a:p>
      </dgm:t>
    </dgm:pt>
    <dgm:pt modelId="{DC30703F-6C29-4744-B20C-D431C34F2A58}">
      <dgm:prSet phldrT="[Texte]"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640B1C22-FFCF-4CA1-A777-C92A7EEAAF7F}" type="parTrans" cxnId="{1B9A5C1C-80C5-4425-AE25-66C4C5DC0EA1}">
      <dgm:prSet/>
      <dgm:spPr/>
      <dgm:t>
        <a:bodyPr/>
        <a:lstStyle/>
        <a:p>
          <a:endParaRPr lang="fr-FR"/>
        </a:p>
      </dgm:t>
    </dgm:pt>
    <dgm:pt modelId="{C2FF111B-232E-42CD-AA49-CD4744AFE04B}" type="sibTrans" cxnId="{1B9A5C1C-80C5-4425-AE25-66C4C5DC0EA1}">
      <dgm:prSet/>
      <dgm:spPr/>
      <dgm:t>
        <a:bodyPr/>
        <a:lstStyle/>
        <a:p>
          <a:endParaRPr lang="fr-FR"/>
        </a:p>
      </dgm:t>
    </dgm:pt>
    <dgm:pt modelId="{DCBFA3D0-2B77-4395-8CA9-24188064086C}">
      <dgm:prSet phldrT="[Texte]" custT="1"/>
      <dgm:spPr/>
      <dgm:t>
        <a:bodyPr/>
        <a:lstStyle/>
        <a:p>
          <a:pPr algn="l"/>
          <a:r>
            <a:rPr lang="fr-FR" sz="2400" dirty="0"/>
            <a:t>3: </a:t>
          </a:r>
          <a:r>
            <a:rPr lang="fr-FR" sz="2400" dirty="0" err="1"/>
            <a:t>cell_voidFraction</a:t>
          </a:r>
          <a:endParaRPr lang="fr-FR" sz="2400" dirty="0"/>
        </a:p>
      </dgm:t>
    </dgm:pt>
    <dgm:pt modelId="{5D785263-9D40-4F9A-8710-CC981A58A959}" type="parTrans" cxnId="{A8F9F274-0ADD-4FBE-970D-1436F5D97B53}">
      <dgm:prSet/>
      <dgm:spPr/>
      <dgm:t>
        <a:bodyPr/>
        <a:lstStyle/>
        <a:p>
          <a:endParaRPr lang="fr-FR"/>
        </a:p>
      </dgm:t>
    </dgm:pt>
    <dgm:pt modelId="{EC0E77D3-474C-4956-AFE7-E6C3C5FF785E}" type="sibTrans" cxnId="{A8F9F274-0ADD-4FBE-970D-1436F5D97B53}">
      <dgm:prSet/>
      <dgm:spPr/>
      <dgm:t>
        <a:bodyPr/>
        <a:lstStyle/>
        <a:p>
          <a:endParaRPr lang="fr-FR"/>
        </a:p>
      </dgm:t>
    </dgm:pt>
    <dgm:pt modelId="{7677E011-3670-412D-9156-BAA5FE0C8FC5}">
      <dgm:prSet phldrT="[Texte]"/>
      <dgm:spPr>
        <a:blipFill rotWithShape="0">
          <a:blip xmlns:r="http://schemas.openxmlformats.org/officeDocument/2006/relationships" r:embed="rId3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CD19599A-7BCE-44C8-99B9-154DA5E877C7}" type="parTrans" cxnId="{70E2E9BF-300A-4EDC-8757-6F08BCAA2BE8}">
      <dgm:prSet/>
      <dgm:spPr/>
      <dgm:t>
        <a:bodyPr/>
        <a:lstStyle/>
        <a:p>
          <a:endParaRPr lang="fr-FR"/>
        </a:p>
      </dgm:t>
    </dgm:pt>
    <dgm:pt modelId="{0BDF9A07-8848-463D-8AF3-01A6E04CB7E0}" type="sibTrans" cxnId="{70E2E9BF-300A-4EDC-8757-6F08BCAA2BE8}">
      <dgm:prSet/>
      <dgm:spPr/>
      <dgm:t>
        <a:bodyPr/>
        <a:lstStyle/>
        <a:p>
          <a:endParaRPr lang="fr-FR"/>
        </a:p>
      </dgm:t>
    </dgm:pt>
    <dgm:pt modelId="{F9889426-2276-44D7-813A-4CFBE2E9488D}">
      <dgm:prSet phldrT="[Texte]" custT="1"/>
      <dgm:spPr/>
      <dgm:t>
        <a:bodyPr/>
        <a:lstStyle/>
        <a:p>
          <a:pPr algn="l"/>
          <a:r>
            <a:rPr lang="fr-FR" sz="2400" dirty="0"/>
            <a:t>4: </a:t>
          </a:r>
          <a:r>
            <a:rPr lang="fr-FR" sz="2400" dirty="0" err="1"/>
            <a:t>cell_pressureDrop</a:t>
          </a:r>
          <a:endParaRPr lang="fr-FR" sz="2400" dirty="0"/>
        </a:p>
      </dgm:t>
    </dgm:pt>
    <dgm:pt modelId="{FDF59D52-A132-4198-843B-70E8C97F8870}" type="parTrans" cxnId="{F68526B4-E53E-4EE5-9C73-924EF58E17C5}">
      <dgm:prSet/>
      <dgm:spPr/>
      <dgm:t>
        <a:bodyPr/>
        <a:lstStyle/>
        <a:p>
          <a:endParaRPr lang="fr-FR"/>
        </a:p>
      </dgm:t>
    </dgm:pt>
    <dgm:pt modelId="{73F5DBF1-A01F-4C3F-B0CA-A99A3E378FC8}" type="sibTrans" cxnId="{F68526B4-E53E-4EE5-9C73-924EF58E17C5}">
      <dgm:prSet/>
      <dgm:spPr/>
      <dgm:t>
        <a:bodyPr/>
        <a:lstStyle/>
        <a:p>
          <a:endParaRPr lang="fr-FR"/>
        </a:p>
      </dgm:t>
    </dgm:pt>
    <dgm:pt modelId="{06C3E923-CDAD-48EB-8BF7-12C2B88B3C34}">
      <dgm:prSet phldrT="[Texte]"/>
      <dgm:spPr>
        <a:blipFill rotWithShape="0">
          <a:blip xmlns:r="http://schemas.openxmlformats.org/officeDocument/2006/relationships" r:embed="rId4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D102934F-295A-4761-A40C-19EA221D53DE}" type="parTrans" cxnId="{5390D7A1-8D54-4558-8DE0-B75401CF86F3}">
      <dgm:prSet/>
      <dgm:spPr/>
      <dgm:t>
        <a:bodyPr/>
        <a:lstStyle/>
        <a:p>
          <a:endParaRPr lang="fr-FR"/>
        </a:p>
      </dgm:t>
    </dgm:pt>
    <dgm:pt modelId="{72EF63F7-3893-4200-A95A-8F38FA15FB57}" type="sibTrans" cxnId="{5390D7A1-8D54-4558-8DE0-B75401CF86F3}">
      <dgm:prSet/>
      <dgm:spPr/>
      <dgm:t>
        <a:bodyPr/>
        <a:lstStyle/>
        <a:p>
          <a:endParaRPr lang="fr-FR"/>
        </a:p>
      </dgm:t>
    </dgm:pt>
    <dgm:pt modelId="{3F3AD7F7-5932-49E0-BBA8-A8A6E89A3B29}">
      <dgm:prSet phldrT="[Texte]" custT="1"/>
      <dgm:spPr>
        <a:blipFill rotWithShape="0">
          <a:blip xmlns:r="http://schemas.openxmlformats.org/officeDocument/2006/relationships" r:embed="rId5"/>
          <a:stretch>
            <a:fillRect l="-833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281A90B5-28FA-4612-95DA-C581BAF43F49}" type="parTrans" cxnId="{427D4E97-6E66-4F00-8D8E-3B29D3ECB9C6}">
      <dgm:prSet/>
      <dgm:spPr/>
      <dgm:t>
        <a:bodyPr/>
        <a:lstStyle/>
        <a:p>
          <a:endParaRPr lang="fr-FR"/>
        </a:p>
      </dgm:t>
    </dgm:pt>
    <dgm:pt modelId="{DA11B7BA-C842-4B31-B468-B9EEFB4DDBEC}" type="sibTrans" cxnId="{427D4E97-6E66-4F00-8D8E-3B29D3ECB9C6}">
      <dgm:prSet/>
      <dgm:spPr/>
      <dgm:t>
        <a:bodyPr/>
        <a:lstStyle/>
        <a:p>
          <a:endParaRPr lang="fr-FR"/>
        </a:p>
      </dgm:t>
    </dgm:pt>
    <dgm:pt modelId="{89EA2A2E-7001-434B-9944-784318D54643}">
      <dgm:prSet phldrT="[Texte]"/>
      <dgm:spPr>
        <a:blipFill rotWithShape="0">
          <a:blip xmlns:r="http://schemas.openxmlformats.org/officeDocument/2006/relationships" r:embed="rId6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C118A1E5-DA0B-4D07-94E3-477F7DBEB46B}" type="parTrans" cxnId="{1117735F-77C3-4124-8BFB-4E0ED5A46A54}">
      <dgm:prSet/>
      <dgm:spPr/>
      <dgm:t>
        <a:bodyPr/>
        <a:lstStyle/>
        <a:p>
          <a:endParaRPr lang="fr-FR"/>
        </a:p>
      </dgm:t>
    </dgm:pt>
    <dgm:pt modelId="{8A18AB48-199F-4FE5-AA14-769D5F9B1800}" type="sibTrans" cxnId="{1117735F-77C3-4124-8BFB-4E0ED5A46A54}">
      <dgm:prSet/>
      <dgm:spPr/>
      <dgm:t>
        <a:bodyPr/>
        <a:lstStyle/>
        <a:p>
          <a:endParaRPr lang="fr-FR"/>
        </a:p>
      </dgm:t>
    </dgm:pt>
    <dgm:pt modelId="{558B323D-C850-4341-AF81-20DF83775548}">
      <dgm:prSet phldrT="[Texte]"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3F1F753C-4C7F-449B-A045-A3AC9D62EEB2}" type="parTrans" cxnId="{1BD46FEE-CFB7-4921-8097-3F11633FAA1E}">
      <dgm:prSet/>
      <dgm:spPr/>
      <dgm:t>
        <a:bodyPr/>
        <a:lstStyle/>
        <a:p>
          <a:endParaRPr lang="fr-FR"/>
        </a:p>
      </dgm:t>
    </dgm:pt>
    <dgm:pt modelId="{9FA7C0D1-FB84-4FAA-BFAA-F7BEA08A80BB}" type="sibTrans" cxnId="{1BD46FEE-CFB7-4921-8097-3F11633FAA1E}">
      <dgm:prSet/>
      <dgm:spPr/>
      <dgm:t>
        <a:bodyPr/>
        <a:lstStyle/>
        <a:p>
          <a:endParaRPr lang="fr-FR"/>
        </a:p>
      </dgm:t>
    </dgm:pt>
    <dgm:pt modelId="{24757EBF-BBFE-4FAE-A3E7-47195882B038}">
      <dgm:prSet phldrT="[Texte]" custT="1"/>
      <dgm:spPr>
        <a:blipFill rotWithShape="0">
          <a:blip xmlns:r="http://schemas.openxmlformats.org/officeDocument/2006/relationships" r:embed="rId7"/>
          <a:stretch>
            <a:fillRect l="-833"/>
          </a:stretch>
        </a:blipFill>
        <a:ln>
          <a:solidFill>
            <a:srgbClr val="E10000"/>
          </a:solidFill>
        </a:ln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4350A5F9-B2C2-481F-9C5C-A12E992E0C10}" type="sibTrans" cxnId="{9FA466DB-BADC-471F-A362-CC27FBB4FE44}">
      <dgm:prSet/>
      <dgm:spPr/>
      <dgm:t>
        <a:bodyPr/>
        <a:lstStyle/>
        <a:p>
          <a:endParaRPr lang="fr-FR"/>
        </a:p>
      </dgm:t>
    </dgm:pt>
    <dgm:pt modelId="{DAF72800-465B-4E8B-A779-46A3C74F1712}" type="parTrans" cxnId="{9FA466DB-BADC-471F-A362-CC27FBB4FE44}">
      <dgm:prSet/>
      <dgm:spPr/>
      <dgm:t>
        <a:bodyPr/>
        <a:lstStyle/>
        <a:p>
          <a:endParaRPr lang="fr-FR"/>
        </a:p>
      </dgm:t>
    </dgm:pt>
    <dgm:pt modelId="{4D5E0369-12E1-4DE4-A115-1166CF73DA78}">
      <dgm:prSet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FD6CE554-3270-43F7-B37F-2281E1F8EB2F}" type="parTrans" cxnId="{2E9D88E9-621A-443E-944D-1A6618DBB0D5}">
      <dgm:prSet/>
      <dgm:spPr/>
      <dgm:t>
        <a:bodyPr/>
        <a:lstStyle/>
        <a:p>
          <a:endParaRPr lang="fr-FR"/>
        </a:p>
      </dgm:t>
    </dgm:pt>
    <dgm:pt modelId="{ED8AB580-FF93-4D6A-9D4F-B985FA27BF5C}" type="sibTrans" cxnId="{2E9D88E9-621A-443E-944D-1A6618DBB0D5}">
      <dgm:prSet/>
      <dgm:spPr/>
      <dgm:t>
        <a:bodyPr/>
        <a:lstStyle/>
        <a:p>
          <a:endParaRPr lang="fr-FR"/>
        </a:p>
      </dgm:t>
    </dgm:pt>
    <dgm:pt modelId="{52FA9256-F861-4BF6-8DFA-DEDF41305BD3}">
      <dgm:prSet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C788E296-7128-4AFD-B331-F7CD19E9B37A}" type="parTrans" cxnId="{DCDF4E6F-6DA4-4305-808C-0724B82734AE}">
      <dgm:prSet/>
      <dgm:spPr/>
      <dgm:t>
        <a:bodyPr/>
        <a:lstStyle/>
        <a:p>
          <a:endParaRPr lang="fr-FR"/>
        </a:p>
      </dgm:t>
    </dgm:pt>
    <dgm:pt modelId="{8FD7C82F-BCC2-4B3C-AA32-38761257614C}" type="sibTrans" cxnId="{DCDF4E6F-6DA4-4305-808C-0724B82734AE}">
      <dgm:prSet/>
      <dgm:spPr/>
      <dgm:t>
        <a:bodyPr/>
        <a:lstStyle/>
        <a:p>
          <a:endParaRPr lang="fr-FR"/>
        </a:p>
      </dgm:t>
    </dgm:pt>
    <dgm:pt modelId="{927BBE46-4D66-4ED8-A142-D4A0CB27FE28}" type="pres">
      <dgm:prSet presAssocID="{35E92A95-3583-460A-B71F-03FEF86695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CH"/>
        </a:p>
      </dgm:t>
    </dgm:pt>
    <dgm:pt modelId="{B4BDE99A-6011-4CCC-A638-787F66C70201}" type="pres">
      <dgm:prSet presAssocID="{24757EBF-BBFE-4FAE-A3E7-47195882B038}" presName="linNode" presStyleCnt="0"/>
      <dgm:spPr/>
    </dgm:pt>
    <dgm:pt modelId="{C6387423-0389-4358-B2E0-D5EC0879EC44}" type="pres">
      <dgm:prSet presAssocID="{24757EBF-BBFE-4FAE-A3E7-47195882B038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FA3799C0-A865-4AF6-8F9A-3A634E757BB7}" type="pres">
      <dgm:prSet presAssocID="{24757EBF-BBFE-4FAE-A3E7-47195882B038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FC2EFCB8-3002-4D5E-971F-D7AD70F3F94E}" type="pres">
      <dgm:prSet presAssocID="{4350A5F9-B2C2-481F-9C5C-A12E992E0C10}" presName="sp" presStyleCnt="0"/>
      <dgm:spPr/>
    </dgm:pt>
    <dgm:pt modelId="{328A74C8-2AC4-40A6-9482-833E3B9BC08D}" type="pres">
      <dgm:prSet presAssocID="{E3687542-5CD6-4308-BE71-09172C4DFA14}" presName="linNode" presStyleCnt="0"/>
      <dgm:spPr/>
    </dgm:pt>
    <dgm:pt modelId="{C9721089-3646-4C23-929C-F379A7E2C906}" type="pres">
      <dgm:prSet presAssocID="{E3687542-5CD6-4308-BE71-09172C4DFA14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018F847B-649B-4F8D-B4AF-B8E2E5E8FC73}" type="pres">
      <dgm:prSet presAssocID="{E3687542-5CD6-4308-BE71-09172C4DFA14}" presName="descendantText" presStyleLbl="alignAccFollowNode1" presStyleIdx="1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B329FF6D-C981-4F7A-B3E8-AE88CED27487}" type="pres">
      <dgm:prSet presAssocID="{A511A602-9D5F-420E-B961-5E4ACE31BBDB}" presName="sp" presStyleCnt="0"/>
      <dgm:spPr/>
    </dgm:pt>
    <dgm:pt modelId="{DF4D7F8A-1B88-47D4-B52E-B7C862430F83}" type="pres">
      <dgm:prSet presAssocID="{DCBFA3D0-2B77-4395-8CA9-24188064086C}" presName="linNode" presStyleCnt="0"/>
      <dgm:spPr/>
    </dgm:pt>
    <dgm:pt modelId="{F1557D5C-02CF-47DD-9A12-E78F5D94425F}" type="pres">
      <dgm:prSet presAssocID="{DCBFA3D0-2B77-4395-8CA9-24188064086C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98424468-A14F-4E51-A250-A764DE7711EA}" type="pres">
      <dgm:prSet presAssocID="{DCBFA3D0-2B77-4395-8CA9-24188064086C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CD5716C4-6D6A-43B5-B2D9-15FFE29B995C}" type="pres">
      <dgm:prSet presAssocID="{EC0E77D3-474C-4956-AFE7-E6C3C5FF785E}" presName="sp" presStyleCnt="0"/>
      <dgm:spPr/>
    </dgm:pt>
    <dgm:pt modelId="{8AB0476D-BF71-4EED-902C-A01F03CBD6A4}" type="pres">
      <dgm:prSet presAssocID="{F9889426-2276-44D7-813A-4CFBE2E9488D}" presName="linNode" presStyleCnt="0"/>
      <dgm:spPr/>
    </dgm:pt>
    <dgm:pt modelId="{D091F1EE-A643-44A4-82AB-20439B6CE929}" type="pres">
      <dgm:prSet presAssocID="{F9889426-2276-44D7-813A-4CFBE2E9488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4BF26F65-34E2-4125-9C49-C4B67ECCF740}" type="pres">
      <dgm:prSet presAssocID="{F9889426-2276-44D7-813A-4CFBE2E9488D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4751B8C8-CC9E-44F9-ABE7-E4D3D1499360}" type="pres">
      <dgm:prSet presAssocID="{73F5DBF1-A01F-4C3F-B0CA-A99A3E378FC8}" presName="sp" presStyleCnt="0"/>
      <dgm:spPr/>
    </dgm:pt>
    <dgm:pt modelId="{6458A90D-20F2-445C-BD64-8CC5797DE406}" type="pres">
      <dgm:prSet presAssocID="{3F3AD7F7-5932-49E0-BBA8-A8A6E89A3B29}" presName="linNode" presStyleCnt="0"/>
      <dgm:spPr/>
    </dgm:pt>
    <dgm:pt modelId="{7FEFBEBC-2F9C-430D-B9FB-524700E6B91E}" type="pres">
      <dgm:prSet presAssocID="{3F3AD7F7-5932-49E0-BBA8-A8A6E89A3B2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ACCFC532-DA2B-42F7-B6D6-64F9DCA005BE}" type="pres">
      <dgm:prSet presAssocID="{3F3AD7F7-5932-49E0-BBA8-A8A6E89A3B29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</dgm:ptLst>
  <dgm:cxnLst>
    <dgm:cxn modelId="{56EAD7BD-207D-42BE-ACD1-BB2786E64C70}" type="presOf" srcId="{FAED294A-0758-445F-A90D-347DF4DED49C}" destId="{FA3799C0-A865-4AF6-8F9A-3A634E757BB7}" srcOrd="0" destOrd="0" presId="urn:microsoft.com/office/officeart/2005/8/layout/vList5"/>
    <dgm:cxn modelId="{FDB5E810-F53C-4E4C-A7CC-CA78626207D7}" type="presOf" srcId="{E3687542-5CD6-4308-BE71-09172C4DFA14}" destId="{C9721089-3646-4C23-929C-F379A7E2C906}" srcOrd="0" destOrd="0" presId="urn:microsoft.com/office/officeart/2005/8/layout/vList5"/>
    <dgm:cxn modelId="{00F32CE0-553F-4947-8906-A66450A26E0E}" type="presOf" srcId="{52FA9256-F861-4BF6-8DFA-DEDF41305BD3}" destId="{4BF26F65-34E2-4125-9C49-C4B67ECCF740}" srcOrd="0" destOrd="1" presId="urn:microsoft.com/office/officeart/2005/8/layout/vList5"/>
    <dgm:cxn modelId="{F68526B4-E53E-4EE5-9C73-924EF58E17C5}" srcId="{35E92A95-3583-460A-B71F-03FEF8669520}" destId="{F9889426-2276-44D7-813A-4CFBE2E9488D}" srcOrd="3" destOrd="0" parTransId="{FDF59D52-A132-4198-843B-70E8C97F8870}" sibTransId="{73F5DBF1-A01F-4C3F-B0CA-A99A3E378FC8}"/>
    <dgm:cxn modelId="{56C55A98-22DE-4C19-9CB3-2D4632130741}" type="presOf" srcId="{06C3E923-CDAD-48EB-8BF7-12C2B88B3C34}" destId="{4BF26F65-34E2-4125-9C49-C4B67ECCF740}" srcOrd="0" destOrd="0" presId="urn:microsoft.com/office/officeart/2005/8/layout/vList5"/>
    <dgm:cxn modelId="{A661F8ED-0BC4-4EDC-ABFE-CC6EA7CE9F3F}" srcId="{24757EBF-BBFE-4FAE-A3E7-47195882B038}" destId="{FAED294A-0758-445F-A90D-347DF4DED49C}" srcOrd="0" destOrd="0" parTransId="{49E0078B-3133-476A-993E-EAFE2EE76F5B}" sibTransId="{A31B2929-8887-42FC-95E1-A3B1433B98C3}"/>
    <dgm:cxn modelId="{437A0708-A157-4F60-A25F-1357427AE03C}" type="presOf" srcId="{F9889426-2276-44D7-813A-4CFBE2E9488D}" destId="{D091F1EE-A643-44A4-82AB-20439B6CE929}" srcOrd="0" destOrd="0" presId="urn:microsoft.com/office/officeart/2005/8/layout/vList5"/>
    <dgm:cxn modelId="{DA0046C6-085D-40C6-8E40-7972F5F3D244}" type="presOf" srcId="{3F3AD7F7-5932-49E0-BBA8-A8A6E89A3B29}" destId="{7FEFBEBC-2F9C-430D-B9FB-524700E6B91E}" srcOrd="0" destOrd="0" presId="urn:microsoft.com/office/officeart/2005/8/layout/vList5"/>
    <dgm:cxn modelId="{C56BB12D-C721-4197-968A-F4ADB6EF2BCE}" type="presOf" srcId="{89EA2A2E-7001-434B-9944-784318D54643}" destId="{ACCFC532-DA2B-42F7-B6D6-64F9DCA005BE}" srcOrd="0" destOrd="0" presId="urn:microsoft.com/office/officeart/2005/8/layout/vList5"/>
    <dgm:cxn modelId="{1A710133-845A-4626-A521-08AEF33580D4}" type="presOf" srcId="{7677E011-3670-412D-9156-BAA5FE0C8FC5}" destId="{98424468-A14F-4E51-A250-A764DE7711EA}" srcOrd="0" destOrd="0" presId="urn:microsoft.com/office/officeart/2005/8/layout/vList5"/>
    <dgm:cxn modelId="{5390D7A1-8D54-4558-8DE0-B75401CF86F3}" srcId="{F9889426-2276-44D7-813A-4CFBE2E9488D}" destId="{06C3E923-CDAD-48EB-8BF7-12C2B88B3C34}" srcOrd="0" destOrd="0" parTransId="{D102934F-295A-4761-A40C-19EA221D53DE}" sibTransId="{72EF63F7-3893-4200-A95A-8F38FA15FB57}"/>
    <dgm:cxn modelId="{801B98BF-0D5B-4B73-B15F-83A66AF5E4B7}" srcId="{35E92A95-3583-460A-B71F-03FEF8669520}" destId="{E3687542-5CD6-4308-BE71-09172C4DFA14}" srcOrd="1" destOrd="0" parTransId="{4624D953-79A2-4B11-86E8-A70332B8DA2B}" sibTransId="{A511A602-9D5F-420E-B961-5E4ACE31BBDB}"/>
    <dgm:cxn modelId="{239BF30C-32DF-4A37-BEF4-176D2FBB59A2}" type="presOf" srcId="{10CCBCB5-FF66-4ADB-8367-FF89ACC0A8A4}" destId="{018F847B-649B-4F8D-B4AF-B8E2E5E8FC73}" srcOrd="0" destOrd="0" presId="urn:microsoft.com/office/officeart/2005/8/layout/vList5"/>
    <dgm:cxn modelId="{56AC5904-7FD0-46FE-B842-1D3B19791246}" type="presOf" srcId="{35E92A95-3583-460A-B71F-03FEF8669520}" destId="{927BBE46-4D66-4ED8-A142-D4A0CB27FE28}" srcOrd="0" destOrd="0" presId="urn:microsoft.com/office/officeart/2005/8/layout/vList5"/>
    <dgm:cxn modelId="{9A367E98-7E81-44B2-B46D-8D61FA672436}" type="presOf" srcId="{24757EBF-BBFE-4FAE-A3E7-47195882B038}" destId="{C6387423-0389-4358-B2E0-D5EC0879EC44}" srcOrd="0" destOrd="0" presId="urn:microsoft.com/office/officeart/2005/8/layout/vList5"/>
    <dgm:cxn modelId="{427D4E97-6E66-4F00-8D8E-3B29D3ECB9C6}" srcId="{35E92A95-3583-460A-B71F-03FEF8669520}" destId="{3F3AD7F7-5932-49E0-BBA8-A8A6E89A3B29}" srcOrd="4" destOrd="0" parTransId="{281A90B5-28FA-4612-95DA-C581BAF43F49}" sibTransId="{DA11B7BA-C842-4B31-B468-B9EEFB4DDBEC}"/>
    <dgm:cxn modelId="{AB008135-033C-4738-85BE-9F0AE864177F}" srcId="{E3687542-5CD6-4308-BE71-09172C4DFA14}" destId="{10CCBCB5-FF66-4ADB-8367-FF89ACC0A8A4}" srcOrd="0" destOrd="0" parTransId="{5F098B69-3ED2-475A-BCC6-88EE967BBFD9}" sibTransId="{BBB3FAB1-E109-499C-989D-D3FC85D467FD}"/>
    <dgm:cxn modelId="{1BD46FEE-CFB7-4921-8097-3F11633FAA1E}" srcId="{24757EBF-BBFE-4FAE-A3E7-47195882B038}" destId="{558B323D-C850-4341-AF81-20DF83775548}" srcOrd="1" destOrd="0" parTransId="{3F1F753C-4C7F-449B-A045-A3AC9D62EEB2}" sibTransId="{9FA7C0D1-FB84-4FAA-BFAA-F7BEA08A80BB}"/>
    <dgm:cxn modelId="{EA473370-4583-45E8-9EA7-C7F05CAD8659}" type="presOf" srcId="{DCBFA3D0-2B77-4395-8CA9-24188064086C}" destId="{F1557D5C-02CF-47DD-9A12-E78F5D94425F}" srcOrd="0" destOrd="0" presId="urn:microsoft.com/office/officeart/2005/8/layout/vList5"/>
    <dgm:cxn modelId="{9FA466DB-BADC-471F-A362-CC27FBB4FE44}" srcId="{35E92A95-3583-460A-B71F-03FEF8669520}" destId="{24757EBF-BBFE-4FAE-A3E7-47195882B038}" srcOrd="0" destOrd="0" parTransId="{DAF72800-465B-4E8B-A779-46A3C74F1712}" sibTransId="{4350A5F9-B2C2-481F-9C5C-A12E992E0C10}"/>
    <dgm:cxn modelId="{1B9A5C1C-80C5-4425-AE25-66C4C5DC0EA1}" srcId="{E3687542-5CD6-4308-BE71-09172C4DFA14}" destId="{DC30703F-6C29-4744-B20C-D431C34F2A58}" srcOrd="1" destOrd="0" parTransId="{640B1C22-FFCF-4CA1-A777-C92A7EEAAF7F}" sibTransId="{C2FF111B-232E-42CD-AA49-CD4744AFE04B}"/>
    <dgm:cxn modelId="{CCDF6F1C-168F-482A-84DE-03BA9F391D93}" type="presOf" srcId="{4D5E0369-12E1-4DE4-A115-1166CF73DA78}" destId="{98424468-A14F-4E51-A250-A764DE7711EA}" srcOrd="0" destOrd="1" presId="urn:microsoft.com/office/officeart/2005/8/layout/vList5"/>
    <dgm:cxn modelId="{70E2E9BF-300A-4EDC-8757-6F08BCAA2BE8}" srcId="{DCBFA3D0-2B77-4395-8CA9-24188064086C}" destId="{7677E011-3670-412D-9156-BAA5FE0C8FC5}" srcOrd="0" destOrd="0" parTransId="{CD19599A-7BCE-44C8-99B9-154DA5E877C7}" sibTransId="{0BDF9A07-8848-463D-8AF3-01A6E04CB7E0}"/>
    <dgm:cxn modelId="{1117735F-77C3-4124-8BFB-4E0ED5A46A54}" srcId="{3F3AD7F7-5932-49E0-BBA8-A8A6E89A3B29}" destId="{89EA2A2E-7001-434B-9944-784318D54643}" srcOrd="0" destOrd="0" parTransId="{C118A1E5-DA0B-4D07-94E3-477F7DBEB46B}" sibTransId="{8A18AB48-199F-4FE5-AA14-769D5F9B1800}"/>
    <dgm:cxn modelId="{2E9D88E9-621A-443E-944D-1A6618DBB0D5}" srcId="{DCBFA3D0-2B77-4395-8CA9-24188064086C}" destId="{4D5E0369-12E1-4DE4-A115-1166CF73DA78}" srcOrd="1" destOrd="0" parTransId="{FD6CE554-3270-43F7-B37F-2281E1F8EB2F}" sibTransId="{ED8AB580-FF93-4D6A-9D4F-B985FA27BF5C}"/>
    <dgm:cxn modelId="{399261AA-A620-4795-B110-9862CAEE1E99}" type="presOf" srcId="{558B323D-C850-4341-AF81-20DF83775548}" destId="{FA3799C0-A865-4AF6-8F9A-3A634E757BB7}" srcOrd="0" destOrd="1" presId="urn:microsoft.com/office/officeart/2005/8/layout/vList5"/>
    <dgm:cxn modelId="{EB2E01F0-3DD1-4827-8D01-BC437FF7746A}" type="presOf" srcId="{DC30703F-6C29-4744-B20C-D431C34F2A58}" destId="{018F847B-649B-4F8D-B4AF-B8E2E5E8FC73}" srcOrd="0" destOrd="1" presId="urn:microsoft.com/office/officeart/2005/8/layout/vList5"/>
    <dgm:cxn modelId="{DCDF4E6F-6DA4-4305-808C-0724B82734AE}" srcId="{F9889426-2276-44D7-813A-4CFBE2E9488D}" destId="{52FA9256-F861-4BF6-8DFA-DEDF41305BD3}" srcOrd="1" destOrd="0" parTransId="{C788E296-7128-4AFD-B331-F7CD19E9B37A}" sibTransId="{8FD7C82F-BCC2-4B3C-AA32-38761257614C}"/>
    <dgm:cxn modelId="{A8F9F274-0ADD-4FBE-970D-1436F5D97B53}" srcId="{35E92A95-3583-460A-B71F-03FEF8669520}" destId="{DCBFA3D0-2B77-4395-8CA9-24188064086C}" srcOrd="2" destOrd="0" parTransId="{5D785263-9D40-4F9A-8710-CC981A58A959}" sibTransId="{EC0E77D3-474C-4956-AFE7-E6C3C5FF785E}"/>
    <dgm:cxn modelId="{5611D206-FF56-4E1B-9E71-EEAE93BC2312}" type="presParOf" srcId="{927BBE46-4D66-4ED8-A142-D4A0CB27FE28}" destId="{B4BDE99A-6011-4CCC-A638-787F66C70201}" srcOrd="0" destOrd="0" presId="urn:microsoft.com/office/officeart/2005/8/layout/vList5"/>
    <dgm:cxn modelId="{03B7955A-5344-4050-8E1E-5E76D9E33B7A}" type="presParOf" srcId="{B4BDE99A-6011-4CCC-A638-787F66C70201}" destId="{C6387423-0389-4358-B2E0-D5EC0879EC44}" srcOrd="0" destOrd="0" presId="urn:microsoft.com/office/officeart/2005/8/layout/vList5"/>
    <dgm:cxn modelId="{F65842F4-3E6F-4A0B-A156-4FE5E72EC2E2}" type="presParOf" srcId="{B4BDE99A-6011-4CCC-A638-787F66C70201}" destId="{FA3799C0-A865-4AF6-8F9A-3A634E757BB7}" srcOrd="1" destOrd="0" presId="urn:microsoft.com/office/officeart/2005/8/layout/vList5"/>
    <dgm:cxn modelId="{B596FC39-ADAE-4294-8A65-3846D249040A}" type="presParOf" srcId="{927BBE46-4D66-4ED8-A142-D4A0CB27FE28}" destId="{FC2EFCB8-3002-4D5E-971F-D7AD70F3F94E}" srcOrd="1" destOrd="0" presId="urn:microsoft.com/office/officeart/2005/8/layout/vList5"/>
    <dgm:cxn modelId="{ECAC52A5-9986-4E7C-BACD-4584D0E357E3}" type="presParOf" srcId="{927BBE46-4D66-4ED8-A142-D4A0CB27FE28}" destId="{328A74C8-2AC4-40A6-9482-833E3B9BC08D}" srcOrd="2" destOrd="0" presId="urn:microsoft.com/office/officeart/2005/8/layout/vList5"/>
    <dgm:cxn modelId="{0B7A9695-D24E-401A-9440-F348371954E3}" type="presParOf" srcId="{328A74C8-2AC4-40A6-9482-833E3B9BC08D}" destId="{C9721089-3646-4C23-929C-F379A7E2C906}" srcOrd="0" destOrd="0" presId="urn:microsoft.com/office/officeart/2005/8/layout/vList5"/>
    <dgm:cxn modelId="{14BBF6EC-5338-45D0-883F-C7431E32CDAB}" type="presParOf" srcId="{328A74C8-2AC4-40A6-9482-833E3B9BC08D}" destId="{018F847B-649B-4F8D-B4AF-B8E2E5E8FC73}" srcOrd="1" destOrd="0" presId="urn:microsoft.com/office/officeart/2005/8/layout/vList5"/>
    <dgm:cxn modelId="{DD26BC29-6A5C-42A9-BB1A-9BF3B08F0513}" type="presParOf" srcId="{927BBE46-4D66-4ED8-A142-D4A0CB27FE28}" destId="{B329FF6D-C981-4F7A-B3E8-AE88CED27487}" srcOrd="3" destOrd="0" presId="urn:microsoft.com/office/officeart/2005/8/layout/vList5"/>
    <dgm:cxn modelId="{BC297E3B-14D7-4047-9A52-DDA982571EBB}" type="presParOf" srcId="{927BBE46-4D66-4ED8-A142-D4A0CB27FE28}" destId="{DF4D7F8A-1B88-47D4-B52E-B7C862430F83}" srcOrd="4" destOrd="0" presId="urn:microsoft.com/office/officeart/2005/8/layout/vList5"/>
    <dgm:cxn modelId="{4D40D172-51C7-4623-BFAD-92BD926FEE31}" type="presParOf" srcId="{DF4D7F8A-1B88-47D4-B52E-B7C862430F83}" destId="{F1557D5C-02CF-47DD-9A12-E78F5D94425F}" srcOrd="0" destOrd="0" presId="urn:microsoft.com/office/officeart/2005/8/layout/vList5"/>
    <dgm:cxn modelId="{FB882CD9-D6C2-44C3-884D-35FDAF9DCC20}" type="presParOf" srcId="{DF4D7F8A-1B88-47D4-B52E-B7C862430F83}" destId="{98424468-A14F-4E51-A250-A764DE7711EA}" srcOrd="1" destOrd="0" presId="urn:microsoft.com/office/officeart/2005/8/layout/vList5"/>
    <dgm:cxn modelId="{42265620-7929-4358-A115-2F27EF769D62}" type="presParOf" srcId="{927BBE46-4D66-4ED8-A142-D4A0CB27FE28}" destId="{CD5716C4-6D6A-43B5-B2D9-15FFE29B995C}" srcOrd="5" destOrd="0" presId="urn:microsoft.com/office/officeart/2005/8/layout/vList5"/>
    <dgm:cxn modelId="{BC58CD93-E1F6-4666-8FF7-E46804C0B020}" type="presParOf" srcId="{927BBE46-4D66-4ED8-A142-D4A0CB27FE28}" destId="{8AB0476D-BF71-4EED-902C-A01F03CBD6A4}" srcOrd="6" destOrd="0" presId="urn:microsoft.com/office/officeart/2005/8/layout/vList5"/>
    <dgm:cxn modelId="{84A37078-3F6B-427C-B7E3-B880DBCD35B6}" type="presParOf" srcId="{8AB0476D-BF71-4EED-902C-A01F03CBD6A4}" destId="{D091F1EE-A643-44A4-82AB-20439B6CE929}" srcOrd="0" destOrd="0" presId="urn:microsoft.com/office/officeart/2005/8/layout/vList5"/>
    <dgm:cxn modelId="{B5FC54A8-C294-43F8-9FF6-7EB4CF35D198}" type="presParOf" srcId="{8AB0476D-BF71-4EED-902C-A01F03CBD6A4}" destId="{4BF26F65-34E2-4125-9C49-C4B67ECCF740}" srcOrd="1" destOrd="0" presId="urn:microsoft.com/office/officeart/2005/8/layout/vList5"/>
    <dgm:cxn modelId="{BB815CB4-A5E7-47D9-8B9F-976721F1A3B2}" type="presParOf" srcId="{927BBE46-4D66-4ED8-A142-D4A0CB27FE28}" destId="{4751B8C8-CC9E-44F9-ABE7-E4D3D1499360}" srcOrd="7" destOrd="0" presId="urn:microsoft.com/office/officeart/2005/8/layout/vList5"/>
    <dgm:cxn modelId="{05EBD7F4-7BD1-4700-9A53-BAB332871825}" type="presParOf" srcId="{927BBE46-4D66-4ED8-A142-D4A0CB27FE28}" destId="{6458A90D-20F2-445C-BD64-8CC5797DE406}" srcOrd="8" destOrd="0" presId="urn:microsoft.com/office/officeart/2005/8/layout/vList5"/>
    <dgm:cxn modelId="{19451A5E-B671-4114-9B2E-171502855A9D}" type="presParOf" srcId="{6458A90D-20F2-445C-BD64-8CC5797DE406}" destId="{7FEFBEBC-2F9C-430D-B9FB-524700E6B91E}" srcOrd="0" destOrd="0" presId="urn:microsoft.com/office/officeart/2005/8/layout/vList5"/>
    <dgm:cxn modelId="{DCE366F0-9F35-49A0-9848-7A24C946F040}" type="presParOf" srcId="{6458A90D-20F2-445C-BD64-8CC5797DE406}" destId="{ACCFC532-DA2B-42F7-B6D6-64F9DCA005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E92A95-3583-460A-B71F-03FEF8669520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FAED294A-0758-445F-A90D-347DF4DED49C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FAED294A-0758-445F-A90D-347DF4DED49C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>
                  <a:latin typeface="Cambria Math" panose="02040503050406030204" pitchFamily="18" charset="0"/>
                </a:rPr>
                <a:t>𝑇_𝑤^𝑖𝑛, 𝑃_𝑤𝑓^𝑖𝑛, 𝑇_𝑤𝑓^𝑖𝑛 𝑇_𝑤𝑓^𝑜𝑢𝑡</a:t>
              </a:r>
              <a:endParaRPr lang="fr-FR" dirty="0"/>
            </a:p>
          </dgm:t>
        </dgm:pt>
      </mc:Fallback>
    </mc:AlternateContent>
    <dgm:pt modelId="{49E0078B-3133-476A-993E-EAFE2EE76F5B}" type="parTrans" cxnId="{A661F8ED-0BC4-4EDC-ABFE-CC6EA7CE9F3F}">
      <dgm:prSet/>
      <dgm:spPr/>
      <dgm:t>
        <a:bodyPr/>
        <a:lstStyle/>
        <a:p>
          <a:endParaRPr lang="fr-FR"/>
        </a:p>
      </dgm:t>
    </dgm:pt>
    <dgm:pt modelId="{A31B2929-8887-42FC-95E1-A3B1433B98C3}" type="sibTrans" cxnId="{A661F8ED-0BC4-4EDC-ABFE-CC6EA7CE9F3F}">
      <dgm:prSet/>
      <dgm:spPr/>
      <dgm:t>
        <a:bodyPr/>
        <a:lstStyle/>
        <a:p>
          <a:endParaRPr lang="fr-FR"/>
        </a:p>
      </dgm:t>
    </dgm:pt>
    <dgm:pt modelId="{E3687542-5CD6-4308-BE71-09172C4DFA14}">
      <dgm:prSet phldrT="[Texte]" custT="1"/>
      <dgm:spPr/>
      <dgm:t>
        <a:bodyPr/>
        <a:lstStyle/>
        <a:p>
          <a:pPr algn="l"/>
          <a:r>
            <a:rPr lang="fr-FR" sz="2400" dirty="0"/>
            <a:t>2: </a:t>
          </a:r>
          <a:r>
            <a:rPr lang="fr-FR" sz="2400" dirty="0" err="1"/>
            <a:t>cell_vaporQuality</a:t>
          </a:r>
          <a:endParaRPr lang="fr-FR" sz="2400" dirty="0"/>
        </a:p>
      </dgm:t>
    </dgm:pt>
    <dgm:pt modelId="{4624D953-79A2-4B11-86E8-A70332B8DA2B}" type="parTrans" cxnId="{801B98BF-0D5B-4B73-B15F-83A66AF5E4B7}">
      <dgm:prSet/>
      <dgm:spPr/>
      <dgm:t>
        <a:bodyPr/>
        <a:lstStyle/>
        <a:p>
          <a:endParaRPr lang="fr-FR"/>
        </a:p>
      </dgm:t>
    </dgm:pt>
    <dgm:pt modelId="{A511A602-9D5F-420E-B961-5E4ACE31BBDB}" type="sibTrans" cxnId="{801B98BF-0D5B-4B73-B15F-83A66AF5E4B7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10CCBCB5-FF66-4ADB-8367-FF89ACC0A8A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10CCBCB5-FF66-4ADB-8367-FF89ACC0A8A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 dirty="0"/>
                <a:t>𝑇_𝑤^𝑖𝑛, </a:t>
              </a:r>
              <a:r>
                <a:rPr lang="fr-CH" b="0" i="0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𝑇_</a:t>
              </a:r>
              <a:r>
                <a:rPr lang="fr-CH" b="0" i="0" dirty="0">
                  <a:solidFill>
                    <a:srgbClr val="FF0000"/>
                  </a:solidFill>
                </a:rPr>
                <a:t>𝑤^</a:t>
              </a:r>
              <a:r>
                <a:rPr lang="fr-CH" b="0" i="0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𝑜𝑢𝑡</a:t>
              </a:r>
              <a:r>
                <a:rPr lang="fr-CH" b="0" i="0" dirty="0"/>
                <a:t>, 𝑇_𝑤𝑓^𝑖𝑛</a:t>
              </a:r>
              <a:r>
                <a:rPr lang="fr-CH" b="0" i="0" dirty="0">
                  <a:latin typeface="Cambria Math" panose="02040503050406030204" pitchFamily="18" charset="0"/>
                </a:rPr>
                <a:t>, 𝑥_</a:t>
              </a:r>
              <a:r>
                <a:rPr lang="fr-CH" b="0" i="0" dirty="0"/>
                <a:t>𝑤𝑓^</a:t>
              </a:r>
              <a:r>
                <a:rPr lang="fr-CH" b="0" i="0" dirty="0">
                  <a:latin typeface="Cambria Math" panose="02040503050406030204" pitchFamily="18" charset="0"/>
                </a:rPr>
                <a:t>𝑖𝑛</a:t>
              </a:r>
              <a:endParaRPr lang="fr-FR" dirty="0"/>
            </a:p>
          </dgm:t>
        </dgm:pt>
      </mc:Fallback>
    </mc:AlternateContent>
    <dgm:pt modelId="{5F098B69-3ED2-475A-BCC6-88EE967BBFD9}" type="parTrans" cxnId="{AB008135-033C-4738-85BE-9F0AE864177F}">
      <dgm:prSet/>
      <dgm:spPr/>
      <dgm:t>
        <a:bodyPr/>
        <a:lstStyle/>
        <a:p>
          <a:endParaRPr lang="fr-FR"/>
        </a:p>
      </dgm:t>
    </dgm:pt>
    <dgm:pt modelId="{BBB3FAB1-E109-499C-989D-D3FC85D467FD}" type="sibTrans" cxnId="{AB008135-033C-4738-85BE-9F0AE864177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DC30703F-6C29-4744-B20C-D431C34F2A5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</a:t>
              </a:r>
            </a:p>
          </dgm:t>
        </dgm:pt>
      </mc:Choice>
      <mc:Fallback xmlns="">
        <dgm:pt modelId="{DC30703F-6C29-4744-B20C-D431C34F2A5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/>
                <a:t>𝑥_𝑤𝑓^</a:t>
              </a:r>
              <a:r>
                <a:rPr lang="fr-CH" b="0" i="0">
                  <a:latin typeface="Cambria Math" panose="02040503050406030204" pitchFamily="18" charset="0"/>
                </a:rPr>
                <a:t>𝑜𝑢𝑡</a:t>
              </a:r>
              <a:r>
                <a:rPr lang="fr-FR" dirty="0"/>
                <a:t> </a:t>
              </a:r>
            </a:p>
          </dgm:t>
        </dgm:pt>
      </mc:Fallback>
    </mc:AlternateContent>
    <dgm:pt modelId="{640B1C22-FFCF-4CA1-A777-C92A7EEAAF7F}" type="parTrans" cxnId="{1B9A5C1C-80C5-4425-AE25-66C4C5DC0EA1}">
      <dgm:prSet/>
      <dgm:spPr/>
      <dgm:t>
        <a:bodyPr/>
        <a:lstStyle/>
        <a:p>
          <a:endParaRPr lang="fr-FR"/>
        </a:p>
      </dgm:t>
    </dgm:pt>
    <dgm:pt modelId="{C2FF111B-232E-42CD-AA49-CD4744AFE04B}" type="sibTrans" cxnId="{1B9A5C1C-80C5-4425-AE25-66C4C5DC0EA1}">
      <dgm:prSet/>
      <dgm:spPr/>
      <dgm:t>
        <a:bodyPr/>
        <a:lstStyle/>
        <a:p>
          <a:endParaRPr lang="fr-FR"/>
        </a:p>
      </dgm:t>
    </dgm:pt>
    <dgm:pt modelId="{DCBFA3D0-2B77-4395-8CA9-24188064086C}">
      <dgm:prSet phldrT="[Texte]" custT="1"/>
      <dgm:spPr/>
      <dgm:t>
        <a:bodyPr/>
        <a:lstStyle/>
        <a:p>
          <a:pPr algn="l"/>
          <a:r>
            <a:rPr lang="fr-FR" sz="2400" dirty="0"/>
            <a:t>3: </a:t>
          </a:r>
          <a:r>
            <a:rPr lang="fr-FR" sz="2400" dirty="0" err="1"/>
            <a:t>cell_voidFraction</a:t>
          </a:r>
          <a:endParaRPr lang="fr-FR" sz="2400" dirty="0"/>
        </a:p>
      </dgm:t>
    </dgm:pt>
    <dgm:pt modelId="{5D785263-9D40-4F9A-8710-CC981A58A959}" type="parTrans" cxnId="{A8F9F274-0ADD-4FBE-970D-1436F5D97B53}">
      <dgm:prSet/>
      <dgm:spPr/>
      <dgm:t>
        <a:bodyPr/>
        <a:lstStyle/>
        <a:p>
          <a:endParaRPr lang="fr-FR"/>
        </a:p>
      </dgm:t>
    </dgm:pt>
    <dgm:pt modelId="{EC0E77D3-474C-4956-AFE7-E6C3C5FF785E}" type="sibTrans" cxnId="{A8F9F274-0ADD-4FBE-970D-1436F5D97B53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7677E011-3670-412D-9156-BAA5FE0C8FC5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7677E011-3670-412D-9156-BAA5FE0C8FC5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 dirty="0">
                  <a:solidFill>
                    <a:srgbClr val="FF0000"/>
                  </a:solidFill>
                </a:rPr>
                <a:t>𝑥_𝑤𝑓^𝑜𝑢𝑡</a:t>
              </a:r>
              <a:r>
                <a:rPr lang="fr-CH" b="0" i="0"/>
                <a:t>, 𝑇_𝑤</a:t>
              </a:r>
              <a:r>
                <a:rPr lang="fr-CH" b="0" i="0">
                  <a:latin typeface="Cambria Math" panose="02040503050406030204" pitchFamily="18" charset="0"/>
                </a:rPr>
                <a:t>𝑓^</a:t>
              </a:r>
              <a:r>
                <a:rPr lang="fr-CH" b="0" i="0"/>
                <a:t>𝑜𝑢𝑡, </a:t>
              </a:r>
              <a:r>
                <a:rPr lang="fr-CH" b="0" i="0">
                  <a:latin typeface="Cambria Math" panose="02040503050406030204" pitchFamily="18" charset="0"/>
                </a:rPr>
                <a:t>𝜀_</a:t>
              </a:r>
              <a:r>
                <a:rPr lang="fr-CH" b="0" i="0"/>
                <a:t>𝑤𝑓^𝑖𝑛</a:t>
              </a:r>
              <a:endParaRPr lang="fr-FR" dirty="0"/>
            </a:p>
          </dgm:t>
        </dgm:pt>
      </mc:Fallback>
    </mc:AlternateContent>
    <dgm:pt modelId="{CD19599A-7BCE-44C8-99B9-154DA5E877C7}" type="parTrans" cxnId="{70E2E9BF-300A-4EDC-8757-6F08BCAA2BE8}">
      <dgm:prSet/>
      <dgm:spPr/>
      <dgm:t>
        <a:bodyPr/>
        <a:lstStyle/>
        <a:p>
          <a:endParaRPr lang="fr-FR"/>
        </a:p>
      </dgm:t>
    </dgm:pt>
    <dgm:pt modelId="{0BDF9A07-8848-463D-8AF3-01A6E04CB7E0}" type="sibTrans" cxnId="{70E2E9BF-300A-4EDC-8757-6F08BCAA2BE8}">
      <dgm:prSet/>
      <dgm:spPr/>
      <dgm:t>
        <a:bodyPr/>
        <a:lstStyle/>
        <a:p>
          <a:endParaRPr lang="fr-FR"/>
        </a:p>
      </dgm:t>
    </dgm:pt>
    <dgm:pt modelId="{F9889426-2276-44D7-813A-4CFBE2E9488D}">
      <dgm:prSet phldrT="[Texte]" custT="1"/>
      <dgm:spPr/>
      <dgm:t>
        <a:bodyPr/>
        <a:lstStyle/>
        <a:p>
          <a:pPr algn="l"/>
          <a:r>
            <a:rPr lang="fr-FR" sz="2400" dirty="0"/>
            <a:t>4: </a:t>
          </a:r>
          <a:r>
            <a:rPr lang="fr-FR" sz="2400" dirty="0" err="1"/>
            <a:t>cell_pressureDrop</a:t>
          </a:r>
          <a:endParaRPr lang="fr-FR" sz="2400" dirty="0"/>
        </a:p>
      </dgm:t>
    </dgm:pt>
    <dgm:pt modelId="{FDF59D52-A132-4198-843B-70E8C97F8870}" type="parTrans" cxnId="{F68526B4-E53E-4EE5-9C73-924EF58E17C5}">
      <dgm:prSet/>
      <dgm:spPr/>
      <dgm:t>
        <a:bodyPr/>
        <a:lstStyle/>
        <a:p>
          <a:endParaRPr lang="fr-FR"/>
        </a:p>
      </dgm:t>
    </dgm:pt>
    <dgm:pt modelId="{73F5DBF1-A01F-4C3F-B0CA-A99A3E378FC8}" type="sibTrans" cxnId="{F68526B4-E53E-4EE5-9C73-924EF58E17C5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06C3E923-CDAD-48EB-8BF7-12C2B88B3C3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06C3E923-CDAD-48EB-8BF7-12C2B88B3C3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𝑇_</a:t>
              </a:r>
              <a:r>
                <a:rPr lang="fr-CH" b="0" i="0">
                  <a:solidFill>
                    <a:srgbClr val="FF0000"/>
                  </a:solidFill>
                </a:rPr>
                <a:t>𝑤^𝑜𝑢𝑡</a:t>
              </a:r>
              <a:r>
                <a:rPr lang="fr-CH" b="0" i="0"/>
                <a:t>, 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𝜀_</a:t>
              </a:r>
              <a:r>
                <a:rPr lang="fr-CH" b="0" i="0">
                  <a:solidFill>
                    <a:srgbClr val="FF0000"/>
                  </a:solidFill>
                </a:rPr>
                <a:t>𝑤𝑓^𝑜𝑢𝑡</a:t>
              </a:r>
              <a:r>
                <a:rPr lang="fr-CH" b="0" i="0"/>
                <a:t>, 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𝑥_</a:t>
              </a:r>
              <a:r>
                <a:rPr lang="fr-CH" b="0" i="0">
                  <a:solidFill>
                    <a:srgbClr val="FF0000"/>
                  </a:solidFill>
                </a:rPr>
                <a:t>𝑤𝑓^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𝑜𝑢𝑡</a:t>
              </a:r>
              <a:r>
                <a:rPr lang="fr-CH" b="0" i="0">
                  <a:latin typeface="Cambria Math" panose="02040503050406030204" pitchFamily="18" charset="0"/>
                </a:rPr>
                <a:t>, 𝑇_</a:t>
              </a:r>
              <a:r>
                <a:rPr lang="fr-CH" b="0" i="0"/>
                <a:t>𝑤𝑓^𝑜𝑢𝑡, </a:t>
              </a:r>
              <a:r>
                <a:rPr lang="fr-CH" b="0" i="0">
                  <a:latin typeface="Cambria Math" panose="02040503050406030204" pitchFamily="18" charset="0"/>
                </a:rPr>
                <a:t>𝑃_</a:t>
              </a:r>
              <a:r>
                <a:rPr lang="fr-CH" b="0" i="0"/>
                <a:t>𝑤𝑓^</a:t>
              </a:r>
              <a:r>
                <a:rPr lang="fr-CH" b="0" i="0">
                  <a:latin typeface="Cambria Math" panose="02040503050406030204" pitchFamily="18" charset="0"/>
                </a:rPr>
                <a:t>𝑖𝑛, 𝑃_𝑤^𝑖𝑛</a:t>
              </a:r>
              <a:r>
                <a:rPr lang="fr-CH" b="0" i="0"/>
                <a:t>, 𝜀_𝑤𝑓^𝑖𝑛</a:t>
              </a:r>
              <a:endParaRPr lang="fr-FR" dirty="0"/>
            </a:p>
          </dgm:t>
        </dgm:pt>
      </mc:Fallback>
    </mc:AlternateContent>
    <dgm:pt modelId="{D102934F-295A-4761-A40C-19EA221D53DE}" type="parTrans" cxnId="{5390D7A1-8D54-4558-8DE0-B75401CF86F3}">
      <dgm:prSet/>
      <dgm:spPr/>
      <dgm:t>
        <a:bodyPr/>
        <a:lstStyle/>
        <a:p>
          <a:endParaRPr lang="fr-FR"/>
        </a:p>
      </dgm:t>
    </dgm:pt>
    <dgm:pt modelId="{72EF63F7-3893-4200-A95A-8F38FA15FB57}" type="sibTrans" cxnId="{5390D7A1-8D54-4558-8DE0-B75401CF86F3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3F3AD7F7-5932-49E0-BBA8-A8A6E89A3B29}">
          <dgm:prSet phldrT="[Texte]" custT="1"/>
          <dgm:spPr/>
          <dgm:t>
            <a:bodyPr/>
            <a:lstStyle/>
            <a:p>
              <a:pPr algn="l"/>
              <a:r>
                <a:rPr lang="fr-FR" sz="2400" dirty="0"/>
                <a:t>5: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sz="2400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sz="2400" dirty="0"/>
                <a:t>update</a:t>
              </a:r>
            </a:p>
          </dgm:t>
        </dgm:pt>
      </mc:Choice>
      <mc:Fallback xmlns="">
        <dgm:pt modelId="{3F3AD7F7-5932-49E0-BBA8-A8A6E89A3B29}">
          <dgm:prSet phldrT="[Texte]" custT="1"/>
          <dgm:spPr/>
          <dgm:t>
            <a:bodyPr/>
            <a:lstStyle/>
            <a:p>
              <a:pPr algn="l"/>
              <a:r>
                <a:rPr lang="fr-FR" sz="2400" dirty="0"/>
                <a:t>5: </a:t>
              </a:r>
              <a:r>
                <a:rPr lang="fr-CH" sz="2400" b="0" i="0">
                  <a:latin typeface="Cambria Math" panose="02040503050406030204" pitchFamily="18" charset="0"/>
                </a:rPr>
                <a:t>𝑇_𝑤𝑓^𝑜𝑢𝑡</a:t>
              </a:r>
              <a:r>
                <a:rPr lang="fr-FR" sz="2400" dirty="0"/>
                <a:t>update</a:t>
              </a:r>
            </a:p>
          </dgm:t>
        </dgm:pt>
      </mc:Fallback>
    </mc:AlternateContent>
    <dgm:pt modelId="{281A90B5-28FA-4612-95DA-C581BAF43F49}" type="parTrans" cxnId="{427D4E97-6E66-4F00-8D8E-3B29D3ECB9C6}">
      <dgm:prSet/>
      <dgm:spPr/>
      <dgm:t>
        <a:bodyPr/>
        <a:lstStyle/>
        <a:p>
          <a:endParaRPr lang="fr-FR"/>
        </a:p>
      </dgm:t>
    </dgm:pt>
    <dgm:pt modelId="{DA11B7BA-C842-4B31-B468-B9EEFB4DDBEC}" type="sibTrans" cxnId="{427D4E97-6E66-4F00-8D8E-3B29D3ECB9C6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89EA2A2E-7001-434B-9944-784318D54643}">
          <dgm:prSet phldrT="[Texte]"/>
          <dgm:spPr/>
          <dgm:t>
            <a:bodyPr/>
            <a:lstStyle/>
            <a:p>
              <a:r>
                <a:rPr lang="fr-FR" dirty="0"/>
                <a:t>Update of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</a:t>
              </a:r>
              <a:r>
                <a:rPr lang="fr-FR" dirty="0" err="1"/>
                <a:t>using</a:t>
              </a:r>
              <a:r>
                <a:rPr lang="fr-FR" dirty="0"/>
                <a:t> new state 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and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)</a:t>
              </a:r>
            </a:p>
          </dgm:t>
        </dgm:pt>
      </mc:Choice>
      <mc:Fallback xmlns="">
        <dgm:pt modelId="{89EA2A2E-7001-434B-9944-784318D54643}">
          <dgm:prSet phldrT="[Texte]"/>
          <dgm:spPr/>
          <dgm:t>
            <a:bodyPr/>
            <a:lstStyle/>
            <a:p>
              <a:r>
                <a:rPr lang="fr-FR" dirty="0"/>
                <a:t>Update of </a:t>
              </a:r>
              <a:r>
                <a:rPr lang="fr-CH" b="0" i="0">
                  <a:latin typeface="Cambria Math" panose="02040503050406030204" pitchFamily="18" charset="0"/>
                </a:rPr>
                <a:t>𝑇_𝑤𝑓^𝑜𝑢𝑡</a:t>
              </a:r>
              <a:r>
                <a:rPr lang="fr-FR" dirty="0"/>
                <a:t> </a:t>
              </a:r>
              <a:r>
                <a:rPr lang="fr-FR" dirty="0" err="1"/>
                <a:t>using</a:t>
              </a:r>
              <a:r>
                <a:rPr lang="fr-FR" dirty="0"/>
                <a:t> new state (</a:t>
              </a:r>
              <a:r>
                <a:rPr lang="fr-CH" b="0" i="0" dirty="0">
                  <a:solidFill>
                    <a:srgbClr val="FF0000"/>
                  </a:solidFill>
                </a:rPr>
                <a:t>𝑃_𝑤𝑓^𝑜𝑢𝑡</a:t>
              </a:r>
              <a:r>
                <a:rPr lang="fr-FR" dirty="0"/>
                <a:t> and </a:t>
              </a:r>
              <a:r>
                <a:rPr lang="fr-CH" b="0" i="0" dirty="0">
                  <a:solidFill>
                    <a:srgbClr val="FF0000"/>
                  </a:solidFill>
                </a:rPr>
                <a:t>𝑥_𝑤𝑓^𝑜𝑢𝑡</a:t>
              </a:r>
              <a:r>
                <a:rPr lang="fr-FR" dirty="0"/>
                <a:t>)</a:t>
              </a:r>
            </a:p>
          </dgm:t>
        </dgm:pt>
      </mc:Fallback>
    </mc:AlternateContent>
    <dgm:pt modelId="{C118A1E5-DA0B-4D07-94E3-477F7DBEB46B}" type="parTrans" cxnId="{1117735F-77C3-4124-8BFB-4E0ED5A46A54}">
      <dgm:prSet/>
      <dgm:spPr/>
      <dgm:t>
        <a:bodyPr/>
        <a:lstStyle/>
        <a:p>
          <a:endParaRPr lang="fr-FR"/>
        </a:p>
      </dgm:t>
    </dgm:pt>
    <dgm:pt modelId="{8A18AB48-199F-4FE5-AA14-769D5F9B1800}" type="sibTrans" cxnId="{1117735F-77C3-4124-8BFB-4E0ED5A46A54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58B323D-C850-4341-AF81-20DF8377554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using Newton </a:t>
              </a:r>
              <a:r>
                <a:rPr lang="fr-FR" dirty="0" err="1"/>
                <a:t>algorithm</a:t>
              </a:r>
              <a:r>
                <a:rPr lang="fr-FR" dirty="0"/>
                <a:t> and EnergyBalance.py</a:t>
              </a:r>
            </a:p>
          </dgm:t>
        </dgm:pt>
      </mc:Choice>
      <mc:Fallback xmlns="">
        <dgm:pt modelId="{558B323D-C850-4341-AF81-20DF8377554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 smtClean="0">
                  <a:latin typeface="Cambria Math" panose="02040503050406030204" pitchFamily="18" charset="0"/>
                </a:rPr>
                <a:t>𝑇_𝑤^𝑜𝑢𝑡</a:t>
              </a:r>
              <a:r>
                <a:rPr lang="fr-FR" dirty="0" smtClean="0"/>
                <a:t> using </a:t>
              </a:r>
              <a:r>
                <a:rPr lang="fr-FR" dirty="0"/>
                <a:t>Newton </a:t>
              </a:r>
              <a:r>
                <a:rPr lang="fr-FR" dirty="0" err="1"/>
                <a:t>algorithm</a:t>
              </a:r>
              <a:r>
                <a:rPr lang="fr-FR" dirty="0"/>
                <a:t> and EnergyBalance.py</a:t>
              </a:r>
            </a:p>
          </dgm:t>
        </dgm:pt>
      </mc:Fallback>
    </mc:AlternateContent>
    <dgm:pt modelId="{3F1F753C-4C7F-449B-A045-A3AC9D62EEB2}" type="parTrans" cxnId="{1BD46FEE-CFB7-4921-8097-3F11633FAA1E}">
      <dgm:prSet/>
      <dgm:spPr/>
      <dgm:t>
        <a:bodyPr/>
        <a:lstStyle/>
        <a:p>
          <a:endParaRPr lang="fr-FR"/>
        </a:p>
      </dgm:t>
    </dgm:pt>
    <dgm:pt modelId="{9FA7C0D1-FB84-4FAA-BFAA-F7BEA08A80BB}" type="sibTrans" cxnId="{1BD46FEE-CFB7-4921-8097-3F11633FAA1E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24757EBF-BBFE-4FAE-A3E7-47195882B038}">
          <dgm:prSet phldrT="[Texte]" custT="1"/>
          <dgm:spPr>
            <a:ln>
              <a:solidFill>
                <a:srgbClr val="E10000"/>
              </a:solidFill>
            </a:ln>
          </dgm:spPr>
          <dgm:t>
            <a:bodyPr/>
            <a:lstStyle/>
            <a:p>
              <a:pPr algn="l"/>
              <a:r>
                <a:rPr lang="fr-FR" sz="2400" dirty="0"/>
                <a:t>1: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sz="2400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sz="2400" dirty="0"/>
                <a:t>computation</a:t>
              </a:r>
            </a:p>
          </dgm:t>
        </dgm:pt>
      </mc:Choice>
      <mc:Fallback xmlns="">
        <dgm:pt modelId="{24757EBF-BBFE-4FAE-A3E7-47195882B038}">
          <dgm:prSet phldrT="[Texte]" custT="1"/>
          <dgm:spPr>
            <a:ln>
              <a:solidFill>
                <a:srgbClr val="E10000"/>
              </a:solidFill>
            </a:ln>
          </dgm:spPr>
          <dgm:t>
            <a:bodyPr/>
            <a:lstStyle/>
            <a:p>
              <a:pPr algn="l"/>
              <a:r>
                <a:rPr lang="fr-FR" sz="2400" dirty="0"/>
                <a:t>1: </a:t>
              </a:r>
              <a:r>
                <a:rPr lang="fr-CH" sz="2400" b="0" i="0" smtClean="0">
                  <a:latin typeface="Cambria Math" panose="02040503050406030204" pitchFamily="18" charset="0"/>
                </a:rPr>
                <a:t>𝑇_𝑤^𝑜𝑢𝑡</a:t>
              </a:r>
              <a:r>
                <a:rPr lang="fr-FR" sz="2400" dirty="0"/>
                <a:t>computation</a:t>
              </a:r>
            </a:p>
          </dgm:t>
        </dgm:pt>
      </mc:Fallback>
    </mc:AlternateContent>
    <dgm:pt modelId="{4350A5F9-B2C2-481F-9C5C-A12E992E0C10}" type="sibTrans" cxnId="{9FA466DB-BADC-471F-A362-CC27FBB4FE44}">
      <dgm:prSet/>
      <dgm:spPr/>
      <dgm:t>
        <a:bodyPr/>
        <a:lstStyle/>
        <a:p>
          <a:endParaRPr lang="fr-FR"/>
        </a:p>
      </dgm:t>
    </dgm:pt>
    <dgm:pt modelId="{DAF72800-465B-4E8B-A779-46A3C74F1712}" type="parTrans" cxnId="{9FA466DB-BADC-471F-A362-CC27FBB4FE44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D5E0369-12E1-4DE4-A115-1166CF73DA78}">
          <dgm:prSet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4D5E0369-12E1-4DE4-A115-1166CF73DA78}">
          <dgm:prSet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>
                  <a:latin typeface="Cambria Math" panose="02040503050406030204" pitchFamily="18" charset="0"/>
                </a:rPr>
                <a:t>𝜀_</a:t>
              </a:r>
              <a:r>
                <a:rPr lang="fr-CH" b="0" i="0"/>
                <a:t>𝑤𝑓^</a:t>
              </a:r>
              <a:r>
                <a:rPr lang="fr-CH" b="0" i="0">
                  <a:latin typeface="Cambria Math" panose="02040503050406030204" pitchFamily="18" charset="0"/>
                </a:rPr>
                <a:t>𝑜𝑢𝑡</a:t>
              </a:r>
              <a:endParaRPr lang="fr-FR" dirty="0"/>
            </a:p>
          </dgm:t>
        </dgm:pt>
      </mc:Fallback>
    </mc:AlternateContent>
    <dgm:pt modelId="{FD6CE554-3270-43F7-B37F-2281E1F8EB2F}" type="parTrans" cxnId="{2E9D88E9-621A-443E-944D-1A6618DBB0D5}">
      <dgm:prSet/>
      <dgm:spPr/>
      <dgm:t>
        <a:bodyPr/>
        <a:lstStyle/>
        <a:p>
          <a:endParaRPr lang="fr-FR"/>
        </a:p>
      </dgm:t>
    </dgm:pt>
    <dgm:pt modelId="{ED8AB580-FF93-4D6A-9D4F-B985FA27BF5C}" type="sibTrans" cxnId="{2E9D88E9-621A-443E-944D-1A6618DBB0D5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2FA9256-F861-4BF6-8DFA-DEDF41305BD3}">
          <dgm:prSet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52FA9256-F861-4BF6-8DFA-DEDF41305BD3}">
          <dgm:prSet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 dirty="0"/>
                <a:t>𝑃_𝑤𝑓^</a:t>
              </a:r>
              <a:r>
                <a:rPr lang="fr-CH" b="0" i="0" dirty="0">
                  <a:latin typeface="Cambria Math" panose="02040503050406030204" pitchFamily="18" charset="0"/>
                </a:rPr>
                <a:t>𝑜𝑢𝑡, 𝑃_𝑤^𝑜𝑢𝑡</a:t>
              </a:r>
              <a:endParaRPr lang="fr-FR" dirty="0"/>
            </a:p>
          </dgm:t>
        </dgm:pt>
      </mc:Fallback>
    </mc:AlternateContent>
    <dgm:pt modelId="{C788E296-7128-4AFD-B331-F7CD19E9B37A}" type="parTrans" cxnId="{DCDF4E6F-6DA4-4305-808C-0724B82734AE}">
      <dgm:prSet/>
      <dgm:spPr/>
      <dgm:t>
        <a:bodyPr/>
        <a:lstStyle/>
        <a:p>
          <a:endParaRPr lang="fr-FR"/>
        </a:p>
      </dgm:t>
    </dgm:pt>
    <dgm:pt modelId="{8FD7C82F-BCC2-4B3C-AA32-38761257614C}" type="sibTrans" cxnId="{DCDF4E6F-6DA4-4305-808C-0724B82734AE}">
      <dgm:prSet/>
      <dgm:spPr/>
      <dgm:t>
        <a:bodyPr/>
        <a:lstStyle/>
        <a:p>
          <a:endParaRPr lang="fr-FR"/>
        </a:p>
      </dgm:t>
    </dgm:pt>
    <dgm:pt modelId="{927BBE46-4D66-4ED8-A142-D4A0CB27FE28}" type="pres">
      <dgm:prSet presAssocID="{35E92A95-3583-460A-B71F-03FEF8669520}" presName="Name0" presStyleCnt="0">
        <dgm:presLayoutVars>
          <dgm:dir/>
          <dgm:animLvl val="lvl"/>
          <dgm:resizeHandles val="exact"/>
        </dgm:presLayoutVars>
      </dgm:prSet>
      <dgm:spPr/>
    </dgm:pt>
    <dgm:pt modelId="{B4BDE99A-6011-4CCC-A638-787F66C70201}" type="pres">
      <dgm:prSet presAssocID="{24757EBF-BBFE-4FAE-A3E7-47195882B038}" presName="linNode" presStyleCnt="0"/>
      <dgm:spPr/>
    </dgm:pt>
    <dgm:pt modelId="{C6387423-0389-4358-B2E0-D5EC0879EC44}" type="pres">
      <dgm:prSet presAssocID="{24757EBF-BBFE-4FAE-A3E7-47195882B03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A3799C0-A865-4AF6-8F9A-3A634E757BB7}" type="pres">
      <dgm:prSet presAssocID="{24757EBF-BBFE-4FAE-A3E7-47195882B038}" presName="descendantText" presStyleLbl="alignAccFollowNode1" presStyleIdx="0" presStyleCnt="5">
        <dgm:presLayoutVars>
          <dgm:bulletEnabled val="1"/>
        </dgm:presLayoutVars>
      </dgm:prSet>
      <dgm:spPr/>
    </dgm:pt>
    <dgm:pt modelId="{FC2EFCB8-3002-4D5E-971F-D7AD70F3F94E}" type="pres">
      <dgm:prSet presAssocID="{4350A5F9-B2C2-481F-9C5C-A12E992E0C10}" presName="sp" presStyleCnt="0"/>
      <dgm:spPr/>
    </dgm:pt>
    <dgm:pt modelId="{328A74C8-2AC4-40A6-9482-833E3B9BC08D}" type="pres">
      <dgm:prSet presAssocID="{E3687542-5CD6-4308-BE71-09172C4DFA14}" presName="linNode" presStyleCnt="0"/>
      <dgm:spPr/>
    </dgm:pt>
    <dgm:pt modelId="{C9721089-3646-4C23-929C-F379A7E2C906}" type="pres">
      <dgm:prSet presAssocID="{E3687542-5CD6-4308-BE71-09172C4DFA1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18F847B-649B-4F8D-B4AF-B8E2E5E8FC73}" type="pres">
      <dgm:prSet presAssocID="{E3687542-5CD6-4308-BE71-09172C4DFA14}" presName="descendantText" presStyleLbl="alignAccFollowNode1" presStyleIdx="1" presStyleCnt="5" custLinFactNeighborX="0">
        <dgm:presLayoutVars>
          <dgm:bulletEnabled val="1"/>
        </dgm:presLayoutVars>
      </dgm:prSet>
      <dgm:spPr/>
    </dgm:pt>
    <dgm:pt modelId="{B329FF6D-C981-4F7A-B3E8-AE88CED27487}" type="pres">
      <dgm:prSet presAssocID="{A511A602-9D5F-420E-B961-5E4ACE31BBDB}" presName="sp" presStyleCnt="0"/>
      <dgm:spPr/>
    </dgm:pt>
    <dgm:pt modelId="{DF4D7F8A-1B88-47D4-B52E-B7C862430F83}" type="pres">
      <dgm:prSet presAssocID="{DCBFA3D0-2B77-4395-8CA9-24188064086C}" presName="linNode" presStyleCnt="0"/>
      <dgm:spPr/>
    </dgm:pt>
    <dgm:pt modelId="{F1557D5C-02CF-47DD-9A12-E78F5D94425F}" type="pres">
      <dgm:prSet presAssocID="{DCBFA3D0-2B77-4395-8CA9-24188064086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8424468-A14F-4E51-A250-A764DE7711EA}" type="pres">
      <dgm:prSet presAssocID="{DCBFA3D0-2B77-4395-8CA9-24188064086C}" presName="descendantText" presStyleLbl="alignAccFollowNode1" presStyleIdx="2" presStyleCnt="5">
        <dgm:presLayoutVars>
          <dgm:bulletEnabled val="1"/>
        </dgm:presLayoutVars>
      </dgm:prSet>
      <dgm:spPr/>
    </dgm:pt>
    <dgm:pt modelId="{CD5716C4-6D6A-43B5-B2D9-15FFE29B995C}" type="pres">
      <dgm:prSet presAssocID="{EC0E77D3-474C-4956-AFE7-E6C3C5FF785E}" presName="sp" presStyleCnt="0"/>
      <dgm:spPr/>
    </dgm:pt>
    <dgm:pt modelId="{8AB0476D-BF71-4EED-902C-A01F03CBD6A4}" type="pres">
      <dgm:prSet presAssocID="{F9889426-2276-44D7-813A-4CFBE2E9488D}" presName="linNode" presStyleCnt="0"/>
      <dgm:spPr/>
    </dgm:pt>
    <dgm:pt modelId="{D091F1EE-A643-44A4-82AB-20439B6CE929}" type="pres">
      <dgm:prSet presAssocID="{F9889426-2276-44D7-813A-4CFBE2E9488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BF26F65-34E2-4125-9C49-C4B67ECCF740}" type="pres">
      <dgm:prSet presAssocID="{F9889426-2276-44D7-813A-4CFBE2E9488D}" presName="descendantText" presStyleLbl="alignAccFollowNode1" presStyleIdx="3" presStyleCnt="5">
        <dgm:presLayoutVars>
          <dgm:bulletEnabled val="1"/>
        </dgm:presLayoutVars>
      </dgm:prSet>
      <dgm:spPr/>
    </dgm:pt>
    <dgm:pt modelId="{4751B8C8-CC9E-44F9-ABE7-E4D3D1499360}" type="pres">
      <dgm:prSet presAssocID="{73F5DBF1-A01F-4C3F-B0CA-A99A3E378FC8}" presName="sp" presStyleCnt="0"/>
      <dgm:spPr/>
    </dgm:pt>
    <dgm:pt modelId="{6458A90D-20F2-445C-BD64-8CC5797DE406}" type="pres">
      <dgm:prSet presAssocID="{3F3AD7F7-5932-49E0-BBA8-A8A6E89A3B29}" presName="linNode" presStyleCnt="0"/>
      <dgm:spPr/>
    </dgm:pt>
    <dgm:pt modelId="{7FEFBEBC-2F9C-430D-B9FB-524700E6B91E}" type="pres">
      <dgm:prSet presAssocID="{3F3AD7F7-5932-49E0-BBA8-A8A6E89A3B29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CCFC532-DA2B-42F7-B6D6-64F9DCA005BE}" type="pres">
      <dgm:prSet presAssocID="{3F3AD7F7-5932-49E0-BBA8-A8A6E89A3B29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6EAD7BD-207D-42BE-ACD1-BB2786E64C70}" type="presOf" srcId="{FAED294A-0758-445F-A90D-347DF4DED49C}" destId="{FA3799C0-A865-4AF6-8F9A-3A634E757BB7}" srcOrd="0" destOrd="0" presId="urn:microsoft.com/office/officeart/2005/8/layout/vList5"/>
    <dgm:cxn modelId="{FDB5E810-F53C-4E4C-A7CC-CA78626207D7}" type="presOf" srcId="{E3687542-5CD6-4308-BE71-09172C4DFA14}" destId="{C9721089-3646-4C23-929C-F379A7E2C906}" srcOrd="0" destOrd="0" presId="urn:microsoft.com/office/officeart/2005/8/layout/vList5"/>
    <dgm:cxn modelId="{00F32CE0-553F-4947-8906-A66450A26E0E}" type="presOf" srcId="{52FA9256-F861-4BF6-8DFA-DEDF41305BD3}" destId="{4BF26F65-34E2-4125-9C49-C4B67ECCF740}" srcOrd="0" destOrd="1" presId="urn:microsoft.com/office/officeart/2005/8/layout/vList5"/>
    <dgm:cxn modelId="{F68526B4-E53E-4EE5-9C73-924EF58E17C5}" srcId="{35E92A95-3583-460A-B71F-03FEF8669520}" destId="{F9889426-2276-44D7-813A-4CFBE2E9488D}" srcOrd="3" destOrd="0" parTransId="{FDF59D52-A132-4198-843B-70E8C97F8870}" sibTransId="{73F5DBF1-A01F-4C3F-B0CA-A99A3E378FC8}"/>
    <dgm:cxn modelId="{56C55A98-22DE-4C19-9CB3-2D4632130741}" type="presOf" srcId="{06C3E923-CDAD-48EB-8BF7-12C2B88B3C34}" destId="{4BF26F65-34E2-4125-9C49-C4B67ECCF740}" srcOrd="0" destOrd="0" presId="urn:microsoft.com/office/officeart/2005/8/layout/vList5"/>
    <dgm:cxn modelId="{A661F8ED-0BC4-4EDC-ABFE-CC6EA7CE9F3F}" srcId="{24757EBF-BBFE-4FAE-A3E7-47195882B038}" destId="{FAED294A-0758-445F-A90D-347DF4DED49C}" srcOrd="0" destOrd="0" parTransId="{49E0078B-3133-476A-993E-EAFE2EE76F5B}" sibTransId="{A31B2929-8887-42FC-95E1-A3B1433B98C3}"/>
    <dgm:cxn modelId="{437A0708-A157-4F60-A25F-1357427AE03C}" type="presOf" srcId="{F9889426-2276-44D7-813A-4CFBE2E9488D}" destId="{D091F1EE-A643-44A4-82AB-20439B6CE929}" srcOrd="0" destOrd="0" presId="urn:microsoft.com/office/officeart/2005/8/layout/vList5"/>
    <dgm:cxn modelId="{DA0046C6-085D-40C6-8E40-7972F5F3D244}" type="presOf" srcId="{3F3AD7F7-5932-49E0-BBA8-A8A6E89A3B29}" destId="{7FEFBEBC-2F9C-430D-B9FB-524700E6B91E}" srcOrd="0" destOrd="0" presId="urn:microsoft.com/office/officeart/2005/8/layout/vList5"/>
    <dgm:cxn modelId="{C56BB12D-C721-4197-968A-F4ADB6EF2BCE}" type="presOf" srcId="{89EA2A2E-7001-434B-9944-784318D54643}" destId="{ACCFC532-DA2B-42F7-B6D6-64F9DCA005BE}" srcOrd="0" destOrd="0" presId="urn:microsoft.com/office/officeart/2005/8/layout/vList5"/>
    <dgm:cxn modelId="{1A710133-845A-4626-A521-08AEF33580D4}" type="presOf" srcId="{7677E011-3670-412D-9156-BAA5FE0C8FC5}" destId="{98424468-A14F-4E51-A250-A764DE7711EA}" srcOrd="0" destOrd="0" presId="urn:microsoft.com/office/officeart/2005/8/layout/vList5"/>
    <dgm:cxn modelId="{5390D7A1-8D54-4558-8DE0-B75401CF86F3}" srcId="{F9889426-2276-44D7-813A-4CFBE2E9488D}" destId="{06C3E923-CDAD-48EB-8BF7-12C2B88B3C34}" srcOrd="0" destOrd="0" parTransId="{D102934F-295A-4761-A40C-19EA221D53DE}" sibTransId="{72EF63F7-3893-4200-A95A-8F38FA15FB57}"/>
    <dgm:cxn modelId="{801B98BF-0D5B-4B73-B15F-83A66AF5E4B7}" srcId="{35E92A95-3583-460A-B71F-03FEF8669520}" destId="{E3687542-5CD6-4308-BE71-09172C4DFA14}" srcOrd="1" destOrd="0" parTransId="{4624D953-79A2-4B11-86E8-A70332B8DA2B}" sibTransId="{A511A602-9D5F-420E-B961-5E4ACE31BBDB}"/>
    <dgm:cxn modelId="{239BF30C-32DF-4A37-BEF4-176D2FBB59A2}" type="presOf" srcId="{10CCBCB5-FF66-4ADB-8367-FF89ACC0A8A4}" destId="{018F847B-649B-4F8D-B4AF-B8E2E5E8FC73}" srcOrd="0" destOrd="0" presId="urn:microsoft.com/office/officeart/2005/8/layout/vList5"/>
    <dgm:cxn modelId="{56AC5904-7FD0-46FE-B842-1D3B19791246}" type="presOf" srcId="{35E92A95-3583-460A-B71F-03FEF8669520}" destId="{927BBE46-4D66-4ED8-A142-D4A0CB27FE28}" srcOrd="0" destOrd="0" presId="urn:microsoft.com/office/officeart/2005/8/layout/vList5"/>
    <dgm:cxn modelId="{9A367E98-7E81-44B2-B46D-8D61FA672436}" type="presOf" srcId="{24757EBF-BBFE-4FAE-A3E7-47195882B038}" destId="{C6387423-0389-4358-B2E0-D5EC0879EC44}" srcOrd="0" destOrd="0" presId="urn:microsoft.com/office/officeart/2005/8/layout/vList5"/>
    <dgm:cxn modelId="{427D4E97-6E66-4F00-8D8E-3B29D3ECB9C6}" srcId="{35E92A95-3583-460A-B71F-03FEF8669520}" destId="{3F3AD7F7-5932-49E0-BBA8-A8A6E89A3B29}" srcOrd="4" destOrd="0" parTransId="{281A90B5-28FA-4612-95DA-C581BAF43F49}" sibTransId="{DA11B7BA-C842-4B31-B468-B9EEFB4DDBEC}"/>
    <dgm:cxn modelId="{AB008135-033C-4738-85BE-9F0AE864177F}" srcId="{E3687542-5CD6-4308-BE71-09172C4DFA14}" destId="{10CCBCB5-FF66-4ADB-8367-FF89ACC0A8A4}" srcOrd="0" destOrd="0" parTransId="{5F098B69-3ED2-475A-BCC6-88EE967BBFD9}" sibTransId="{BBB3FAB1-E109-499C-989D-D3FC85D467FD}"/>
    <dgm:cxn modelId="{1BD46FEE-CFB7-4921-8097-3F11633FAA1E}" srcId="{24757EBF-BBFE-4FAE-A3E7-47195882B038}" destId="{558B323D-C850-4341-AF81-20DF83775548}" srcOrd="1" destOrd="0" parTransId="{3F1F753C-4C7F-449B-A045-A3AC9D62EEB2}" sibTransId="{9FA7C0D1-FB84-4FAA-BFAA-F7BEA08A80BB}"/>
    <dgm:cxn modelId="{EA473370-4583-45E8-9EA7-C7F05CAD8659}" type="presOf" srcId="{DCBFA3D0-2B77-4395-8CA9-24188064086C}" destId="{F1557D5C-02CF-47DD-9A12-E78F5D94425F}" srcOrd="0" destOrd="0" presId="urn:microsoft.com/office/officeart/2005/8/layout/vList5"/>
    <dgm:cxn modelId="{9FA466DB-BADC-471F-A362-CC27FBB4FE44}" srcId="{35E92A95-3583-460A-B71F-03FEF8669520}" destId="{24757EBF-BBFE-4FAE-A3E7-47195882B038}" srcOrd="0" destOrd="0" parTransId="{DAF72800-465B-4E8B-A779-46A3C74F1712}" sibTransId="{4350A5F9-B2C2-481F-9C5C-A12E992E0C10}"/>
    <dgm:cxn modelId="{1B9A5C1C-80C5-4425-AE25-66C4C5DC0EA1}" srcId="{E3687542-5CD6-4308-BE71-09172C4DFA14}" destId="{DC30703F-6C29-4744-B20C-D431C34F2A58}" srcOrd="1" destOrd="0" parTransId="{640B1C22-FFCF-4CA1-A777-C92A7EEAAF7F}" sibTransId="{C2FF111B-232E-42CD-AA49-CD4744AFE04B}"/>
    <dgm:cxn modelId="{CCDF6F1C-168F-482A-84DE-03BA9F391D93}" type="presOf" srcId="{4D5E0369-12E1-4DE4-A115-1166CF73DA78}" destId="{98424468-A14F-4E51-A250-A764DE7711EA}" srcOrd="0" destOrd="1" presId="urn:microsoft.com/office/officeart/2005/8/layout/vList5"/>
    <dgm:cxn modelId="{70E2E9BF-300A-4EDC-8757-6F08BCAA2BE8}" srcId="{DCBFA3D0-2B77-4395-8CA9-24188064086C}" destId="{7677E011-3670-412D-9156-BAA5FE0C8FC5}" srcOrd="0" destOrd="0" parTransId="{CD19599A-7BCE-44C8-99B9-154DA5E877C7}" sibTransId="{0BDF9A07-8848-463D-8AF3-01A6E04CB7E0}"/>
    <dgm:cxn modelId="{1117735F-77C3-4124-8BFB-4E0ED5A46A54}" srcId="{3F3AD7F7-5932-49E0-BBA8-A8A6E89A3B29}" destId="{89EA2A2E-7001-434B-9944-784318D54643}" srcOrd="0" destOrd="0" parTransId="{C118A1E5-DA0B-4D07-94E3-477F7DBEB46B}" sibTransId="{8A18AB48-199F-4FE5-AA14-769D5F9B1800}"/>
    <dgm:cxn modelId="{2E9D88E9-621A-443E-944D-1A6618DBB0D5}" srcId="{DCBFA3D0-2B77-4395-8CA9-24188064086C}" destId="{4D5E0369-12E1-4DE4-A115-1166CF73DA78}" srcOrd="1" destOrd="0" parTransId="{FD6CE554-3270-43F7-B37F-2281E1F8EB2F}" sibTransId="{ED8AB580-FF93-4D6A-9D4F-B985FA27BF5C}"/>
    <dgm:cxn modelId="{399261AA-A620-4795-B110-9862CAEE1E99}" type="presOf" srcId="{558B323D-C850-4341-AF81-20DF83775548}" destId="{FA3799C0-A865-4AF6-8F9A-3A634E757BB7}" srcOrd="0" destOrd="1" presId="urn:microsoft.com/office/officeart/2005/8/layout/vList5"/>
    <dgm:cxn modelId="{EB2E01F0-3DD1-4827-8D01-BC437FF7746A}" type="presOf" srcId="{DC30703F-6C29-4744-B20C-D431C34F2A58}" destId="{018F847B-649B-4F8D-B4AF-B8E2E5E8FC73}" srcOrd="0" destOrd="1" presId="urn:microsoft.com/office/officeart/2005/8/layout/vList5"/>
    <dgm:cxn modelId="{DCDF4E6F-6DA4-4305-808C-0724B82734AE}" srcId="{F9889426-2276-44D7-813A-4CFBE2E9488D}" destId="{52FA9256-F861-4BF6-8DFA-DEDF41305BD3}" srcOrd="1" destOrd="0" parTransId="{C788E296-7128-4AFD-B331-F7CD19E9B37A}" sibTransId="{8FD7C82F-BCC2-4B3C-AA32-38761257614C}"/>
    <dgm:cxn modelId="{A8F9F274-0ADD-4FBE-970D-1436F5D97B53}" srcId="{35E92A95-3583-460A-B71F-03FEF8669520}" destId="{DCBFA3D0-2B77-4395-8CA9-24188064086C}" srcOrd="2" destOrd="0" parTransId="{5D785263-9D40-4F9A-8710-CC981A58A959}" sibTransId="{EC0E77D3-474C-4956-AFE7-E6C3C5FF785E}"/>
    <dgm:cxn modelId="{5611D206-FF56-4E1B-9E71-EEAE93BC2312}" type="presParOf" srcId="{927BBE46-4D66-4ED8-A142-D4A0CB27FE28}" destId="{B4BDE99A-6011-4CCC-A638-787F66C70201}" srcOrd="0" destOrd="0" presId="urn:microsoft.com/office/officeart/2005/8/layout/vList5"/>
    <dgm:cxn modelId="{03B7955A-5344-4050-8E1E-5E76D9E33B7A}" type="presParOf" srcId="{B4BDE99A-6011-4CCC-A638-787F66C70201}" destId="{C6387423-0389-4358-B2E0-D5EC0879EC44}" srcOrd="0" destOrd="0" presId="urn:microsoft.com/office/officeart/2005/8/layout/vList5"/>
    <dgm:cxn modelId="{F65842F4-3E6F-4A0B-A156-4FE5E72EC2E2}" type="presParOf" srcId="{B4BDE99A-6011-4CCC-A638-787F66C70201}" destId="{FA3799C0-A865-4AF6-8F9A-3A634E757BB7}" srcOrd="1" destOrd="0" presId="urn:microsoft.com/office/officeart/2005/8/layout/vList5"/>
    <dgm:cxn modelId="{B596FC39-ADAE-4294-8A65-3846D249040A}" type="presParOf" srcId="{927BBE46-4D66-4ED8-A142-D4A0CB27FE28}" destId="{FC2EFCB8-3002-4D5E-971F-D7AD70F3F94E}" srcOrd="1" destOrd="0" presId="urn:microsoft.com/office/officeart/2005/8/layout/vList5"/>
    <dgm:cxn modelId="{ECAC52A5-9986-4E7C-BACD-4584D0E357E3}" type="presParOf" srcId="{927BBE46-4D66-4ED8-A142-D4A0CB27FE28}" destId="{328A74C8-2AC4-40A6-9482-833E3B9BC08D}" srcOrd="2" destOrd="0" presId="urn:microsoft.com/office/officeart/2005/8/layout/vList5"/>
    <dgm:cxn modelId="{0B7A9695-D24E-401A-9440-F348371954E3}" type="presParOf" srcId="{328A74C8-2AC4-40A6-9482-833E3B9BC08D}" destId="{C9721089-3646-4C23-929C-F379A7E2C906}" srcOrd="0" destOrd="0" presId="urn:microsoft.com/office/officeart/2005/8/layout/vList5"/>
    <dgm:cxn modelId="{14BBF6EC-5338-45D0-883F-C7431E32CDAB}" type="presParOf" srcId="{328A74C8-2AC4-40A6-9482-833E3B9BC08D}" destId="{018F847B-649B-4F8D-B4AF-B8E2E5E8FC73}" srcOrd="1" destOrd="0" presId="urn:microsoft.com/office/officeart/2005/8/layout/vList5"/>
    <dgm:cxn modelId="{DD26BC29-6A5C-42A9-BB1A-9BF3B08F0513}" type="presParOf" srcId="{927BBE46-4D66-4ED8-A142-D4A0CB27FE28}" destId="{B329FF6D-C981-4F7A-B3E8-AE88CED27487}" srcOrd="3" destOrd="0" presId="urn:microsoft.com/office/officeart/2005/8/layout/vList5"/>
    <dgm:cxn modelId="{BC297E3B-14D7-4047-9A52-DDA982571EBB}" type="presParOf" srcId="{927BBE46-4D66-4ED8-A142-D4A0CB27FE28}" destId="{DF4D7F8A-1B88-47D4-B52E-B7C862430F83}" srcOrd="4" destOrd="0" presId="urn:microsoft.com/office/officeart/2005/8/layout/vList5"/>
    <dgm:cxn modelId="{4D40D172-51C7-4623-BFAD-92BD926FEE31}" type="presParOf" srcId="{DF4D7F8A-1B88-47D4-B52E-B7C862430F83}" destId="{F1557D5C-02CF-47DD-9A12-E78F5D94425F}" srcOrd="0" destOrd="0" presId="urn:microsoft.com/office/officeart/2005/8/layout/vList5"/>
    <dgm:cxn modelId="{FB882CD9-D6C2-44C3-884D-35FDAF9DCC20}" type="presParOf" srcId="{DF4D7F8A-1B88-47D4-B52E-B7C862430F83}" destId="{98424468-A14F-4E51-A250-A764DE7711EA}" srcOrd="1" destOrd="0" presId="urn:microsoft.com/office/officeart/2005/8/layout/vList5"/>
    <dgm:cxn modelId="{42265620-7929-4358-A115-2F27EF769D62}" type="presParOf" srcId="{927BBE46-4D66-4ED8-A142-D4A0CB27FE28}" destId="{CD5716C4-6D6A-43B5-B2D9-15FFE29B995C}" srcOrd="5" destOrd="0" presId="urn:microsoft.com/office/officeart/2005/8/layout/vList5"/>
    <dgm:cxn modelId="{BC58CD93-E1F6-4666-8FF7-E46804C0B020}" type="presParOf" srcId="{927BBE46-4D66-4ED8-A142-D4A0CB27FE28}" destId="{8AB0476D-BF71-4EED-902C-A01F03CBD6A4}" srcOrd="6" destOrd="0" presId="urn:microsoft.com/office/officeart/2005/8/layout/vList5"/>
    <dgm:cxn modelId="{84A37078-3F6B-427C-B7E3-B880DBCD35B6}" type="presParOf" srcId="{8AB0476D-BF71-4EED-902C-A01F03CBD6A4}" destId="{D091F1EE-A643-44A4-82AB-20439B6CE929}" srcOrd="0" destOrd="0" presId="urn:microsoft.com/office/officeart/2005/8/layout/vList5"/>
    <dgm:cxn modelId="{B5FC54A8-C294-43F8-9FF6-7EB4CF35D198}" type="presParOf" srcId="{8AB0476D-BF71-4EED-902C-A01F03CBD6A4}" destId="{4BF26F65-34E2-4125-9C49-C4B67ECCF740}" srcOrd="1" destOrd="0" presId="urn:microsoft.com/office/officeart/2005/8/layout/vList5"/>
    <dgm:cxn modelId="{BB815CB4-A5E7-47D9-8B9F-976721F1A3B2}" type="presParOf" srcId="{927BBE46-4D66-4ED8-A142-D4A0CB27FE28}" destId="{4751B8C8-CC9E-44F9-ABE7-E4D3D1499360}" srcOrd="7" destOrd="0" presId="urn:microsoft.com/office/officeart/2005/8/layout/vList5"/>
    <dgm:cxn modelId="{05EBD7F4-7BD1-4700-9A53-BAB332871825}" type="presParOf" srcId="{927BBE46-4D66-4ED8-A142-D4A0CB27FE28}" destId="{6458A90D-20F2-445C-BD64-8CC5797DE406}" srcOrd="8" destOrd="0" presId="urn:microsoft.com/office/officeart/2005/8/layout/vList5"/>
    <dgm:cxn modelId="{19451A5E-B671-4114-9B2E-171502855A9D}" type="presParOf" srcId="{6458A90D-20F2-445C-BD64-8CC5797DE406}" destId="{7FEFBEBC-2F9C-430D-B9FB-524700E6B91E}" srcOrd="0" destOrd="0" presId="urn:microsoft.com/office/officeart/2005/8/layout/vList5"/>
    <dgm:cxn modelId="{DCE366F0-9F35-49A0-9848-7A24C946F040}" type="presParOf" srcId="{6458A90D-20F2-445C-BD64-8CC5797DE406}" destId="{ACCFC532-DA2B-42F7-B6D6-64F9DCA005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E92A95-3583-460A-B71F-03FEF8669520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FAED294A-0758-445F-A90D-347DF4DED49C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FAED294A-0758-445F-A90D-347DF4DED49C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>
                  <a:latin typeface="Cambria Math" panose="02040503050406030204" pitchFamily="18" charset="0"/>
                </a:rPr>
                <a:t>𝑇_𝑤^𝑖𝑛, 𝑃_𝑤𝑓^𝑖𝑛, 𝑇_𝑤𝑓^𝑖𝑛 𝑇_𝑤𝑓^𝑜𝑢𝑡</a:t>
              </a:r>
              <a:endParaRPr lang="fr-FR" dirty="0"/>
            </a:p>
          </dgm:t>
        </dgm:pt>
      </mc:Fallback>
    </mc:AlternateContent>
    <dgm:pt modelId="{49E0078B-3133-476A-993E-EAFE2EE76F5B}" type="parTrans" cxnId="{A661F8ED-0BC4-4EDC-ABFE-CC6EA7CE9F3F}">
      <dgm:prSet/>
      <dgm:spPr/>
      <dgm:t>
        <a:bodyPr/>
        <a:lstStyle/>
        <a:p>
          <a:endParaRPr lang="fr-FR"/>
        </a:p>
      </dgm:t>
    </dgm:pt>
    <dgm:pt modelId="{A31B2929-8887-42FC-95E1-A3B1433B98C3}" type="sibTrans" cxnId="{A661F8ED-0BC4-4EDC-ABFE-CC6EA7CE9F3F}">
      <dgm:prSet/>
      <dgm:spPr/>
      <dgm:t>
        <a:bodyPr/>
        <a:lstStyle/>
        <a:p>
          <a:endParaRPr lang="fr-FR"/>
        </a:p>
      </dgm:t>
    </dgm:pt>
    <dgm:pt modelId="{E3687542-5CD6-4308-BE71-09172C4DFA14}">
      <dgm:prSet phldrT="[Texte]" custT="1"/>
      <dgm:spPr>
        <a:ln>
          <a:solidFill>
            <a:srgbClr val="E10000"/>
          </a:solidFill>
        </a:ln>
      </dgm:spPr>
      <dgm:t>
        <a:bodyPr/>
        <a:lstStyle/>
        <a:p>
          <a:pPr algn="l"/>
          <a:r>
            <a:rPr lang="fr-FR" sz="2400" dirty="0"/>
            <a:t>2: </a:t>
          </a:r>
          <a:r>
            <a:rPr lang="fr-FR" sz="2400" dirty="0" err="1"/>
            <a:t>cell_vaporQuality</a:t>
          </a:r>
          <a:endParaRPr lang="fr-FR" sz="2400" dirty="0"/>
        </a:p>
      </dgm:t>
    </dgm:pt>
    <dgm:pt modelId="{4624D953-79A2-4B11-86E8-A70332B8DA2B}" type="parTrans" cxnId="{801B98BF-0D5B-4B73-B15F-83A66AF5E4B7}">
      <dgm:prSet/>
      <dgm:spPr/>
      <dgm:t>
        <a:bodyPr/>
        <a:lstStyle/>
        <a:p>
          <a:endParaRPr lang="fr-FR"/>
        </a:p>
      </dgm:t>
    </dgm:pt>
    <dgm:pt modelId="{A511A602-9D5F-420E-B961-5E4ACE31BBDB}" type="sibTrans" cxnId="{801B98BF-0D5B-4B73-B15F-83A66AF5E4B7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10CCBCB5-FF66-4ADB-8367-FF89ACC0A8A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10CCBCB5-FF66-4ADB-8367-FF89ACC0A8A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 dirty="0"/>
                <a:t>𝑇_𝑤^𝑖𝑛, </a:t>
              </a:r>
              <a:r>
                <a:rPr lang="fr-CH" b="0" i="0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𝑇_</a:t>
              </a:r>
              <a:r>
                <a:rPr lang="fr-CH" b="0" i="0" dirty="0">
                  <a:solidFill>
                    <a:srgbClr val="FF0000"/>
                  </a:solidFill>
                </a:rPr>
                <a:t>𝑤^</a:t>
              </a:r>
              <a:r>
                <a:rPr lang="fr-CH" b="0" i="0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𝑜𝑢𝑡</a:t>
              </a:r>
              <a:r>
                <a:rPr lang="fr-CH" b="0" i="0" dirty="0"/>
                <a:t>, 𝑇_𝑤𝑓^𝑖𝑛</a:t>
              </a:r>
              <a:r>
                <a:rPr lang="fr-CH" b="0" i="0" dirty="0">
                  <a:latin typeface="Cambria Math" panose="02040503050406030204" pitchFamily="18" charset="0"/>
                </a:rPr>
                <a:t>, 𝑥_</a:t>
              </a:r>
              <a:r>
                <a:rPr lang="fr-CH" b="0" i="0" dirty="0"/>
                <a:t>𝑤𝑓^</a:t>
              </a:r>
              <a:r>
                <a:rPr lang="fr-CH" b="0" i="0" dirty="0">
                  <a:latin typeface="Cambria Math" panose="02040503050406030204" pitchFamily="18" charset="0"/>
                </a:rPr>
                <a:t>𝑖𝑛</a:t>
              </a:r>
              <a:endParaRPr lang="fr-FR" dirty="0"/>
            </a:p>
          </dgm:t>
        </dgm:pt>
      </mc:Fallback>
    </mc:AlternateContent>
    <dgm:pt modelId="{5F098B69-3ED2-475A-BCC6-88EE967BBFD9}" type="parTrans" cxnId="{AB008135-033C-4738-85BE-9F0AE864177F}">
      <dgm:prSet/>
      <dgm:spPr/>
      <dgm:t>
        <a:bodyPr/>
        <a:lstStyle/>
        <a:p>
          <a:endParaRPr lang="fr-FR"/>
        </a:p>
      </dgm:t>
    </dgm:pt>
    <dgm:pt modelId="{BBB3FAB1-E109-499C-989D-D3FC85D467FD}" type="sibTrans" cxnId="{AB008135-033C-4738-85BE-9F0AE864177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DC30703F-6C29-4744-B20C-D431C34F2A5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</a:t>
              </a:r>
            </a:p>
          </dgm:t>
        </dgm:pt>
      </mc:Choice>
      <mc:Fallback xmlns="">
        <dgm:pt modelId="{DC30703F-6C29-4744-B20C-D431C34F2A5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/>
                <a:t>𝑥_𝑤𝑓^</a:t>
              </a:r>
              <a:r>
                <a:rPr lang="fr-CH" b="0" i="0">
                  <a:latin typeface="Cambria Math" panose="02040503050406030204" pitchFamily="18" charset="0"/>
                </a:rPr>
                <a:t>𝑜𝑢𝑡</a:t>
              </a:r>
              <a:r>
                <a:rPr lang="fr-FR" dirty="0"/>
                <a:t> </a:t>
              </a:r>
            </a:p>
          </dgm:t>
        </dgm:pt>
      </mc:Fallback>
    </mc:AlternateContent>
    <dgm:pt modelId="{640B1C22-FFCF-4CA1-A777-C92A7EEAAF7F}" type="parTrans" cxnId="{1B9A5C1C-80C5-4425-AE25-66C4C5DC0EA1}">
      <dgm:prSet/>
      <dgm:spPr/>
      <dgm:t>
        <a:bodyPr/>
        <a:lstStyle/>
        <a:p>
          <a:endParaRPr lang="fr-FR"/>
        </a:p>
      </dgm:t>
    </dgm:pt>
    <dgm:pt modelId="{C2FF111B-232E-42CD-AA49-CD4744AFE04B}" type="sibTrans" cxnId="{1B9A5C1C-80C5-4425-AE25-66C4C5DC0EA1}">
      <dgm:prSet/>
      <dgm:spPr/>
      <dgm:t>
        <a:bodyPr/>
        <a:lstStyle/>
        <a:p>
          <a:endParaRPr lang="fr-FR"/>
        </a:p>
      </dgm:t>
    </dgm:pt>
    <dgm:pt modelId="{DCBFA3D0-2B77-4395-8CA9-24188064086C}">
      <dgm:prSet phldrT="[Texte]" custT="1"/>
      <dgm:spPr/>
      <dgm:t>
        <a:bodyPr/>
        <a:lstStyle/>
        <a:p>
          <a:pPr algn="l"/>
          <a:r>
            <a:rPr lang="fr-FR" sz="2400" dirty="0"/>
            <a:t>3: </a:t>
          </a:r>
          <a:r>
            <a:rPr lang="fr-FR" sz="2400" dirty="0" err="1"/>
            <a:t>cell_voidFraction</a:t>
          </a:r>
          <a:endParaRPr lang="fr-FR" sz="2400" dirty="0"/>
        </a:p>
      </dgm:t>
    </dgm:pt>
    <dgm:pt modelId="{5D785263-9D40-4F9A-8710-CC981A58A959}" type="parTrans" cxnId="{A8F9F274-0ADD-4FBE-970D-1436F5D97B53}">
      <dgm:prSet/>
      <dgm:spPr/>
      <dgm:t>
        <a:bodyPr/>
        <a:lstStyle/>
        <a:p>
          <a:endParaRPr lang="fr-FR"/>
        </a:p>
      </dgm:t>
    </dgm:pt>
    <dgm:pt modelId="{EC0E77D3-474C-4956-AFE7-E6C3C5FF785E}" type="sibTrans" cxnId="{A8F9F274-0ADD-4FBE-970D-1436F5D97B53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7677E011-3670-412D-9156-BAA5FE0C8FC5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7677E011-3670-412D-9156-BAA5FE0C8FC5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 dirty="0">
                  <a:solidFill>
                    <a:srgbClr val="FF0000"/>
                  </a:solidFill>
                </a:rPr>
                <a:t>𝑥_𝑤𝑓^𝑜𝑢𝑡</a:t>
              </a:r>
              <a:r>
                <a:rPr lang="fr-CH" b="0" i="0"/>
                <a:t>, 𝑇_𝑤</a:t>
              </a:r>
              <a:r>
                <a:rPr lang="fr-CH" b="0" i="0">
                  <a:latin typeface="Cambria Math" panose="02040503050406030204" pitchFamily="18" charset="0"/>
                </a:rPr>
                <a:t>𝑓^</a:t>
              </a:r>
              <a:r>
                <a:rPr lang="fr-CH" b="0" i="0"/>
                <a:t>𝑜𝑢𝑡, </a:t>
              </a:r>
              <a:r>
                <a:rPr lang="fr-CH" b="0" i="0">
                  <a:latin typeface="Cambria Math" panose="02040503050406030204" pitchFamily="18" charset="0"/>
                </a:rPr>
                <a:t>𝜀_</a:t>
              </a:r>
              <a:r>
                <a:rPr lang="fr-CH" b="0" i="0"/>
                <a:t>𝑤𝑓^𝑖𝑛</a:t>
              </a:r>
              <a:endParaRPr lang="fr-FR" dirty="0"/>
            </a:p>
          </dgm:t>
        </dgm:pt>
      </mc:Fallback>
    </mc:AlternateContent>
    <dgm:pt modelId="{CD19599A-7BCE-44C8-99B9-154DA5E877C7}" type="parTrans" cxnId="{70E2E9BF-300A-4EDC-8757-6F08BCAA2BE8}">
      <dgm:prSet/>
      <dgm:spPr/>
      <dgm:t>
        <a:bodyPr/>
        <a:lstStyle/>
        <a:p>
          <a:endParaRPr lang="fr-FR"/>
        </a:p>
      </dgm:t>
    </dgm:pt>
    <dgm:pt modelId="{0BDF9A07-8848-463D-8AF3-01A6E04CB7E0}" type="sibTrans" cxnId="{70E2E9BF-300A-4EDC-8757-6F08BCAA2BE8}">
      <dgm:prSet/>
      <dgm:spPr/>
      <dgm:t>
        <a:bodyPr/>
        <a:lstStyle/>
        <a:p>
          <a:endParaRPr lang="fr-FR"/>
        </a:p>
      </dgm:t>
    </dgm:pt>
    <dgm:pt modelId="{F9889426-2276-44D7-813A-4CFBE2E9488D}">
      <dgm:prSet phldrT="[Texte]" custT="1"/>
      <dgm:spPr/>
      <dgm:t>
        <a:bodyPr/>
        <a:lstStyle/>
        <a:p>
          <a:pPr algn="l"/>
          <a:r>
            <a:rPr lang="fr-FR" sz="2400" dirty="0"/>
            <a:t>4: </a:t>
          </a:r>
          <a:r>
            <a:rPr lang="fr-FR" sz="2400" dirty="0" err="1"/>
            <a:t>cell_pressureDrop</a:t>
          </a:r>
          <a:endParaRPr lang="fr-FR" sz="2400" dirty="0"/>
        </a:p>
      </dgm:t>
    </dgm:pt>
    <dgm:pt modelId="{FDF59D52-A132-4198-843B-70E8C97F8870}" type="parTrans" cxnId="{F68526B4-E53E-4EE5-9C73-924EF58E17C5}">
      <dgm:prSet/>
      <dgm:spPr/>
      <dgm:t>
        <a:bodyPr/>
        <a:lstStyle/>
        <a:p>
          <a:endParaRPr lang="fr-FR"/>
        </a:p>
      </dgm:t>
    </dgm:pt>
    <dgm:pt modelId="{73F5DBF1-A01F-4C3F-B0CA-A99A3E378FC8}" type="sibTrans" cxnId="{F68526B4-E53E-4EE5-9C73-924EF58E17C5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06C3E923-CDAD-48EB-8BF7-12C2B88B3C3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06C3E923-CDAD-48EB-8BF7-12C2B88B3C3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𝑇_</a:t>
              </a:r>
              <a:r>
                <a:rPr lang="fr-CH" b="0" i="0">
                  <a:solidFill>
                    <a:srgbClr val="FF0000"/>
                  </a:solidFill>
                </a:rPr>
                <a:t>𝑤^𝑜𝑢𝑡</a:t>
              </a:r>
              <a:r>
                <a:rPr lang="fr-CH" b="0" i="0"/>
                <a:t>, 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𝜀_</a:t>
              </a:r>
              <a:r>
                <a:rPr lang="fr-CH" b="0" i="0">
                  <a:solidFill>
                    <a:srgbClr val="FF0000"/>
                  </a:solidFill>
                </a:rPr>
                <a:t>𝑤𝑓^𝑜𝑢𝑡</a:t>
              </a:r>
              <a:r>
                <a:rPr lang="fr-CH" b="0" i="0"/>
                <a:t>, 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𝑥_</a:t>
              </a:r>
              <a:r>
                <a:rPr lang="fr-CH" b="0" i="0">
                  <a:solidFill>
                    <a:srgbClr val="FF0000"/>
                  </a:solidFill>
                </a:rPr>
                <a:t>𝑤𝑓^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𝑜𝑢𝑡</a:t>
              </a:r>
              <a:r>
                <a:rPr lang="fr-CH" b="0" i="0">
                  <a:latin typeface="Cambria Math" panose="02040503050406030204" pitchFamily="18" charset="0"/>
                </a:rPr>
                <a:t>, 𝑇_</a:t>
              </a:r>
              <a:r>
                <a:rPr lang="fr-CH" b="0" i="0"/>
                <a:t>𝑤𝑓^𝑜𝑢𝑡, </a:t>
              </a:r>
              <a:r>
                <a:rPr lang="fr-CH" b="0" i="0">
                  <a:latin typeface="Cambria Math" panose="02040503050406030204" pitchFamily="18" charset="0"/>
                </a:rPr>
                <a:t>𝑃_</a:t>
              </a:r>
              <a:r>
                <a:rPr lang="fr-CH" b="0" i="0"/>
                <a:t>𝑤𝑓^</a:t>
              </a:r>
              <a:r>
                <a:rPr lang="fr-CH" b="0" i="0">
                  <a:latin typeface="Cambria Math" panose="02040503050406030204" pitchFamily="18" charset="0"/>
                </a:rPr>
                <a:t>𝑖𝑛, 𝑃_𝑤^𝑖𝑛</a:t>
              </a:r>
              <a:r>
                <a:rPr lang="fr-CH" b="0" i="0"/>
                <a:t>, 𝜀_𝑤𝑓^𝑖𝑛</a:t>
              </a:r>
              <a:endParaRPr lang="fr-FR" dirty="0"/>
            </a:p>
          </dgm:t>
        </dgm:pt>
      </mc:Fallback>
    </mc:AlternateContent>
    <dgm:pt modelId="{D102934F-295A-4761-A40C-19EA221D53DE}" type="parTrans" cxnId="{5390D7A1-8D54-4558-8DE0-B75401CF86F3}">
      <dgm:prSet/>
      <dgm:spPr/>
      <dgm:t>
        <a:bodyPr/>
        <a:lstStyle/>
        <a:p>
          <a:endParaRPr lang="fr-FR"/>
        </a:p>
      </dgm:t>
    </dgm:pt>
    <dgm:pt modelId="{72EF63F7-3893-4200-A95A-8F38FA15FB57}" type="sibTrans" cxnId="{5390D7A1-8D54-4558-8DE0-B75401CF86F3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3F3AD7F7-5932-49E0-BBA8-A8A6E89A3B29}">
          <dgm:prSet phldrT="[Texte]" custT="1"/>
          <dgm:spPr/>
          <dgm:t>
            <a:bodyPr/>
            <a:lstStyle/>
            <a:p>
              <a:pPr algn="l"/>
              <a:r>
                <a:rPr lang="fr-FR" sz="2400" dirty="0"/>
                <a:t>5: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sz="2400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sz="2400" dirty="0"/>
                <a:t>update</a:t>
              </a:r>
            </a:p>
          </dgm:t>
        </dgm:pt>
      </mc:Choice>
      <mc:Fallback xmlns="">
        <dgm:pt modelId="{3F3AD7F7-5932-49E0-BBA8-A8A6E89A3B29}">
          <dgm:prSet phldrT="[Texte]" custT="1"/>
          <dgm:spPr/>
          <dgm:t>
            <a:bodyPr/>
            <a:lstStyle/>
            <a:p>
              <a:pPr algn="l"/>
              <a:r>
                <a:rPr lang="fr-FR" sz="2400" dirty="0"/>
                <a:t>5: </a:t>
              </a:r>
              <a:r>
                <a:rPr lang="fr-CH" sz="2400" b="0" i="0">
                  <a:latin typeface="Cambria Math" panose="02040503050406030204" pitchFamily="18" charset="0"/>
                </a:rPr>
                <a:t>𝑇_𝑤𝑓^𝑜𝑢𝑡</a:t>
              </a:r>
              <a:r>
                <a:rPr lang="fr-FR" sz="2400" dirty="0"/>
                <a:t>update</a:t>
              </a:r>
            </a:p>
          </dgm:t>
        </dgm:pt>
      </mc:Fallback>
    </mc:AlternateContent>
    <dgm:pt modelId="{281A90B5-28FA-4612-95DA-C581BAF43F49}" type="parTrans" cxnId="{427D4E97-6E66-4F00-8D8E-3B29D3ECB9C6}">
      <dgm:prSet/>
      <dgm:spPr/>
      <dgm:t>
        <a:bodyPr/>
        <a:lstStyle/>
        <a:p>
          <a:endParaRPr lang="fr-FR"/>
        </a:p>
      </dgm:t>
    </dgm:pt>
    <dgm:pt modelId="{DA11B7BA-C842-4B31-B468-B9EEFB4DDBEC}" type="sibTrans" cxnId="{427D4E97-6E66-4F00-8D8E-3B29D3ECB9C6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89EA2A2E-7001-434B-9944-784318D54643}">
          <dgm:prSet phldrT="[Texte]"/>
          <dgm:spPr/>
          <dgm:t>
            <a:bodyPr/>
            <a:lstStyle/>
            <a:p>
              <a:r>
                <a:rPr lang="fr-FR" dirty="0"/>
                <a:t>Update of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</a:t>
              </a:r>
              <a:r>
                <a:rPr lang="fr-FR" dirty="0" err="1"/>
                <a:t>using</a:t>
              </a:r>
              <a:r>
                <a:rPr lang="fr-FR" dirty="0"/>
                <a:t> new state 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and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)</a:t>
              </a:r>
            </a:p>
          </dgm:t>
        </dgm:pt>
      </mc:Choice>
      <mc:Fallback xmlns="">
        <dgm:pt modelId="{89EA2A2E-7001-434B-9944-784318D54643}">
          <dgm:prSet phldrT="[Texte]"/>
          <dgm:spPr/>
          <dgm:t>
            <a:bodyPr/>
            <a:lstStyle/>
            <a:p>
              <a:r>
                <a:rPr lang="fr-FR" dirty="0"/>
                <a:t>Update of </a:t>
              </a:r>
              <a:r>
                <a:rPr lang="fr-CH" b="0" i="0">
                  <a:latin typeface="Cambria Math" panose="02040503050406030204" pitchFamily="18" charset="0"/>
                </a:rPr>
                <a:t>𝑇_𝑤𝑓^𝑜𝑢𝑡</a:t>
              </a:r>
              <a:r>
                <a:rPr lang="fr-FR" dirty="0"/>
                <a:t> </a:t>
              </a:r>
              <a:r>
                <a:rPr lang="fr-FR" dirty="0" err="1"/>
                <a:t>using</a:t>
              </a:r>
              <a:r>
                <a:rPr lang="fr-FR" dirty="0"/>
                <a:t> new state (</a:t>
              </a:r>
              <a:r>
                <a:rPr lang="fr-CH" b="0" i="0" dirty="0">
                  <a:solidFill>
                    <a:srgbClr val="FF0000"/>
                  </a:solidFill>
                </a:rPr>
                <a:t>𝑃_𝑤𝑓^𝑜𝑢𝑡</a:t>
              </a:r>
              <a:r>
                <a:rPr lang="fr-FR" dirty="0"/>
                <a:t> and </a:t>
              </a:r>
              <a:r>
                <a:rPr lang="fr-CH" b="0" i="0" dirty="0">
                  <a:solidFill>
                    <a:srgbClr val="FF0000"/>
                  </a:solidFill>
                </a:rPr>
                <a:t>𝑥_𝑤𝑓^𝑜𝑢𝑡</a:t>
              </a:r>
              <a:r>
                <a:rPr lang="fr-FR" dirty="0"/>
                <a:t>)</a:t>
              </a:r>
            </a:p>
          </dgm:t>
        </dgm:pt>
      </mc:Fallback>
    </mc:AlternateContent>
    <dgm:pt modelId="{C118A1E5-DA0B-4D07-94E3-477F7DBEB46B}" type="parTrans" cxnId="{1117735F-77C3-4124-8BFB-4E0ED5A46A54}">
      <dgm:prSet/>
      <dgm:spPr/>
      <dgm:t>
        <a:bodyPr/>
        <a:lstStyle/>
        <a:p>
          <a:endParaRPr lang="fr-FR"/>
        </a:p>
      </dgm:t>
    </dgm:pt>
    <dgm:pt modelId="{8A18AB48-199F-4FE5-AA14-769D5F9B1800}" type="sibTrans" cxnId="{1117735F-77C3-4124-8BFB-4E0ED5A46A54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58B323D-C850-4341-AF81-20DF8377554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using Newton </a:t>
              </a:r>
              <a:r>
                <a:rPr lang="fr-FR" dirty="0" err="1"/>
                <a:t>algorithm</a:t>
              </a:r>
              <a:r>
                <a:rPr lang="fr-FR" dirty="0"/>
                <a:t> and EnergyBalance.py</a:t>
              </a:r>
            </a:p>
          </dgm:t>
        </dgm:pt>
      </mc:Choice>
      <mc:Fallback xmlns="">
        <dgm:pt modelId="{558B323D-C850-4341-AF81-20DF8377554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 smtClean="0">
                  <a:latin typeface="Cambria Math" panose="02040503050406030204" pitchFamily="18" charset="0"/>
                </a:rPr>
                <a:t>𝑇_𝑤^𝑜𝑢𝑡</a:t>
              </a:r>
              <a:r>
                <a:rPr lang="fr-FR" dirty="0" smtClean="0"/>
                <a:t> using </a:t>
              </a:r>
              <a:r>
                <a:rPr lang="fr-FR" dirty="0"/>
                <a:t>Newton </a:t>
              </a:r>
              <a:r>
                <a:rPr lang="fr-FR" dirty="0" err="1"/>
                <a:t>algorithm</a:t>
              </a:r>
              <a:r>
                <a:rPr lang="fr-FR" dirty="0"/>
                <a:t> and EnergyBalance.py</a:t>
              </a:r>
            </a:p>
          </dgm:t>
        </dgm:pt>
      </mc:Fallback>
    </mc:AlternateContent>
    <dgm:pt modelId="{3F1F753C-4C7F-449B-A045-A3AC9D62EEB2}" type="parTrans" cxnId="{1BD46FEE-CFB7-4921-8097-3F11633FAA1E}">
      <dgm:prSet/>
      <dgm:spPr/>
      <dgm:t>
        <a:bodyPr/>
        <a:lstStyle/>
        <a:p>
          <a:endParaRPr lang="fr-FR"/>
        </a:p>
      </dgm:t>
    </dgm:pt>
    <dgm:pt modelId="{9FA7C0D1-FB84-4FAA-BFAA-F7BEA08A80BB}" type="sibTrans" cxnId="{1BD46FEE-CFB7-4921-8097-3F11633FAA1E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24757EBF-BBFE-4FAE-A3E7-47195882B038}">
          <dgm:prSet phldrT="[Texte]" custT="1"/>
          <dgm:spPr/>
          <dgm:t>
            <a:bodyPr/>
            <a:lstStyle/>
            <a:p>
              <a:pPr algn="l"/>
              <a:r>
                <a:rPr lang="fr-FR" sz="2400" dirty="0"/>
                <a:t>1: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sz="2400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sz="2400" dirty="0"/>
                <a:t>computation</a:t>
              </a:r>
            </a:p>
          </dgm:t>
        </dgm:pt>
      </mc:Choice>
      <mc:Fallback xmlns="">
        <dgm:pt modelId="{24757EBF-BBFE-4FAE-A3E7-47195882B038}">
          <dgm:prSet phldrT="[Texte]" custT="1"/>
          <dgm:spPr/>
          <dgm:t>
            <a:bodyPr/>
            <a:lstStyle/>
            <a:p>
              <a:pPr algn="l"/>
              <a:r>
                <a:rPr lang="fr-FR" sz="2400" dirty="0"/>
                <a:t>1: </a:t>
              </a:r>
              <a:r>
                <a:rPr lang="fr-CH" sz="2400" b="0" i="0">
                  <a:latin typeface="Cambria Math" panose="02040503050406030204" pitchFamily="18" charset="0"/>
                </a:rPr>
                <a:t>𝑇_𝑤^𝑜𝑢𝑡</a:t>
              </a:r>
              <a:r>
                <a:rPr lang="fr-FR" sz="2400" dirty="0"/>
                <a:t>computation</a:t>
              </a:r>
            </a:p>
          </dgm:t>
        </dgm:pt>
      </mc:Fallback>
    </mc:AlternateContent>
    <dgm:pt modelId="{4350A5F9-B2C2-481F-9C5C-A12E992E0C10}" type="sibTrans" cxnId="{9FA466DB-BADC-471F-A362-CC27FBB4FE44}">
      <dgm:prSet/>
      <dgm:spPr/>
      <dgm:t>
        <a:bodyPr/>
        <a:lstStyle/>
        <a:p>
          <a:endParaRPr lang="fr-FR"/>
        </a:p>
      </dgm:t>
    </dgm:pt>
    <dgm:pt modelId="{DAF72800-465B-4E8B-A779-46A3C74F1712}" type="parTrans" cxnId="{9FA466DB-BADC-471F-A362-CC27FBB4FE44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D5E0369-12E1-4DE4-A115-1166CF73DA78}">
          <dgm:prSet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4D5E0369-12E1-4DE4-A115-1166CF73DA78}">
          <dgm:prSet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>
                  <a:latin typeface="Cambria Math" panose="02040503050406030204" pitchFamily="18" charset="0"/>
                </a:rPr>
                <a:t>𝜀_</a:t>
              </a:r>
              <a:r>
                <a:rPr lang="fr-CH" b="0" i="0"/>
                <a:t>𝑤𝑓^</a:t>
              </a:r>
              <a:r>
                <a:rPr lang="fr-CH" b="0" i="0">
                  <a:latin typeface="Cambria Math" panose="02040503050406030204" pitchFamily="18" charset="0"/>
                </a:rPr>
                <a:t>𝑜𝑢𝑡</a:t>
              </a:r>
              <a:endParaRPr lang="fr-FR" dirty="0"/>
            </a:p>
          </dgm:t>
        </dgm:pt>
      </mc:Fallback>
    </mc:AlternateContent>
    <dgm:pt modelId="{FD6CE554-3270-43F7-B37F-2281E1F8EB2F}" type="parTrans" cxnId="{2E9D88E9-621A-443E-944D-1A6618DBB0D5}">
      <dgm:prSet/>
      <dgm:spPr/>
      <dgm:t>
        <a:bodyPr/>
        <a:lstStyle/>
        <a:p>
          <a:endParaRPr lang="fr-FR"/>
        </a:p>
      </dgm:t>
    </dgm:pt>
    <dgm:pt modelId="{ED8AB580-FF93-4D6A-9D4F-B985FA27BF5C}" type="sibTrans" cxnId="{2E9D88E9-621A-443E-944D-1A6618DBB0D5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2FA9256-F861-4BF6-8DFA-DEDF41305BD3}">
          <dgm:prSet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52FA9256-F861-4BF6-8DFA-DEDF41305BD3}">
          <dgm:prSet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 dirty="0"/>
                <a:t>𝑃_𝑤𝑓^</a:t>
              </a:r>
              <a:r>
                <a:rPr lang="fr-CH" b="0" i="0" dirty="0">
                  <a:latin typeface="Cambria Math" panose="02040503050406030204" pitchFamily="18" charset="0"/>
                </a:rPr>
                <a:t>𝑜𝑢𝑡, 𝑃_𝑤^𝑜𝑢𝑡</a:t>
              </a:r>
              <a:endParaRPr lang="fr-FR" dirty="0"/>
            </a:p>
          </dgm:t>
        </dgm:pt>
      </mc:Fallback>
    </mc:AlternateContent>
    <dgm:pt modelId="{C788E296-7128-4AFD-B331-F7CD19E9B37A}" type="parTrans" cxnId="{DCDF4E6F-6DA4-4305-808C-0724B82734AE}">
      <dgm:prSet/>
      <dgm:spPr/>
      <dgm:t>
        <a:bodyPr/>
        <a:lstStyle/>
        <a:p>
          <a:endParaRPr lang="fr-FR"/>
        </a:p>
      </dgm:t>
    </dgm:pt>
    <dgm:pt modelId="{8FD7C82F-BCC2-4B3C-AA32-38761257614C}" type="sibTrans" cxnId="{DCDF4E6F-6DA4-4305-808C-0724B82734AE}">
      <dgm:prSet/>
      <dgm:spPr/>
      <dgm:t>
        <a:bodyPr/>
        <a:lstStyle/>
        <a:p>
          <a:endParaRPr lang="fr-FR"/>
        </a:p>
      </dgm:t>
    </dgm:pt>
    <dgm:pt modelId="{927BBE46-4D66-4ED8-A142-D4A0CB27FE28}" type="pres">
      <dgm:prSet presAssocID="{35E92A95-3583-460A-B71F-03FEF8669520}" presName="Name0" presStyleCnt="0">
        <dgm:presLayoutVars>
          <dgm:dir/>
          <dgm:animLvl val="lvl"/>
          <dgm:resizeHandles val="exact"/>
        </dgm:presLayoutVars>
      </dgm:prSet>
      <dgm:spPr/>
    </dgm:pt>
    <dgm:pt modelId="{B4BDE99A-6011-4CCC-A638-787F66C70201}" type="pres">
      <dgm:prSet presAssocID="{24757EBF-BBFE-4FAE-A3E7-47195882B038}" presName="linNode" presStyleCnt="0"/>
      <dgm:spPr/>
    </dgm:pt>
    <dgm:pt modelId="{C6387423-0389-4358-B2E0-D5EC0879EC44}" type="pres">
      <dgm:prSet presAssocID="{24757EBF-BBFE-4FAE-A3E7-47195882B03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A3799C0-A865-4AF6-8F9A-3A634E757BB7}" type="pres">
      <dgm:prSet presAssocID="{24757EBF-BBFE-4FAE-A3E7-47195882B038}" presName="descendantText" presStyleLbl="alignAccFollowNode1" presStyleIdx="0" presStyleCnt="5">
        <dgm:presLayoutVars>
          <dgm:bulletEnabled val="1"/>
        </dgm:presLayoutVars>
      </dgm:prSet>
      <dgm:spPr/>
    </dgm:pt>
    <dgm:pt modelId="{FC2EFCB8-3002-4D5E-971F-D7AD70F3F94E}" type="pres">
      <dgm:prSet presAssocID="{4350A5F9-B2C2-481F-9C5C-A12E992E0C10}" presName="sp" presStyleCnt="0"/>
      <dgm:spPr/>
    </dgm:pt>
    <dgm:pt modelId="{328A74C8-2AC4-40A6-9482-833E3B9BC08D}" type="pres">
      <dgm:prSet presAssocID="{E3687542-5CD6-4308-BE71-09172C4DFA14}" presName="linNode" presStyleCnt="0"/>
      <dgm:spPr/>
    </dgm:pt>
    <dgm:pt modelId="{C9721089-3646-4C23-929C-F379A7E2C906}" type="pres">
      <dgm:prSet presAssocID="{E3687542-5CD6-4308-BE71-09172C4DFA1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18F847B-649B-4F8D-B4AF-B8E2E5E8FC73}" type="pres">
      <dgm:prSet presAssocID="{E3687542-5CD6-4308-BE71-09172C4DFA14}" presName="descendantText" presStyleLbl="alignAccFollowNode1" presStyleIdx="1" presStyleCnt="5" custLinFactNeighborX="0">
        <dgm:presLayoutVars>
          <dgm:bulletEnabled val="1"/>
        </dgm:presLayoutVars>
      </dgm:prSet>
      <dgm:spPr/>
    </dgm:pt>
    <dgm:pt modelId="{B329FF6D-C981-4F7A-B3E8-AE88CED27487}" type="pres">
      <dgm:prSet presAssocID="{A511A602-9D5F-420E-B961-5E4ACE31BBDB}" presName="sp" presStyleCnt="0"/>
      <dgm:spPr/>
    </dgm:pt>
    <dgm:pt modelId="{DF4D7F8A-1B88-47D4-B52E-B7C862430F83}" type="pres">
      <dgm:prSet presAssocID="{DCBFA3D0-2B77-4395-8CA9-24188064086C}" presName="linNode" presStyleCnt="0"/>
      <dgm:spPr/>
    </dgm:pt>
    <dgm:pt modelId="{F1557D5C-02CF-47DD-9A12-E78F5D94425F}" type="pres">
      <dgm:prSet presAssocID="{DCBFA3D0-2B77-4395-8CA9-24188064086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8424468-A14F-4E51-A250-A764DE7711EA}" type="pres">
      <dgm:prSet presAssocID="{DCBFA3D0-2B77-4395-8CA9-24188064086C}" presName="descendantText" presStyleLbl="alignAccFollowNode1" presStyleIdx="2" presStyleCnt="5">
        <dgm:presLayoutVars>
          <dgm:bulletEnabled val="1"/>
        </dgm:presLayoutVars>
      </dgm:prSet>
      <dgm:spPr/>
    </dgm:pt>
    <dgm:pt modelId="{CD5716C4-6D6A-43B5-B2D9-15FFE29B995C}" type="pres">
      <dgm:prSet presAssocID="{EC0E77D3-474C-4956-AFE7-E6C3C5FF785E}" presName="sp" presStyleCnt="0"/>
      <dgm:spPr/>
    </dgm:pt>
    <dgm:pt modelId="{8AB0476D-BF71-4EED-902C-A01F03CBD6A4}" type="pres">
      <dgm:prSet presAssocID="{F9889426-2276-44D7-813A-4CFBE2E9488D}" presName="linNode" presStyleCnt="0"/>
      <dgm:spPr/>
    </dgm:pt>
    <dgm:pt modelId="{D091F1EE-A643-44A4-82AB-20439B6CE929}" type="pres">
      <dgm:prSet presAssocID="{F9889426-2276-44D7-813A-4CFBE2E9488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BF26F65-34E2-4125-9C49-C4B67ECCF740}" type="pres">
      <dgm:prSet presAssocID="{F9889426-2276-44D7-813A-4CFBE2E9488D}" presName="descendantText" presStyleLbl="alignAccFollowNode1" presStyleIdx="3" presStyleCnt="5">
        <dgm:presLayoutVars>
          <dgm:bulletEnabled val="1"/>
        </dgm:presLayoutVars>
      </dgm:prSet>
      <dgm:spPr/>
    </dgm:pt>
    <dgm:pt modelId="{4751B8C8-CC9E-44F9-ABE7-E4D3D1499360}" type="pres">
      <dgm:prSet presAssocID="{73F5DBF1-A01F-4C3F-B0CA-A99A3E378FC8}" presName="sp" presStyleCnt="0"/>
      <dgm:spPr/>
    </dgm:pt>
    <dgm:pt modelId="{6458A90D-20F2-445C-BD64-8CC5797DE406}" type="pres">
      <dgm:prSet presAssocID="{3F3AD7F7-5932-49E0-BBA8-A8A6E89A3B29}" presName="linNode" presStyleCnt="0"/>
      <dgm:spPr/>
    </dgm:pt>
    <dgm:pt modelId="{7FEFBEBC-2F9C-430D-B9FB-524700E6B91E}" type="pres">
      <dgm:prSet presAssocID="{3F3AD7F7-5932-49E0-BBA8-A8A6E89A3B29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CCFC532-DA2B-42F7-B6D6-64F9DCA005BE}" type="pres">
      <dgm:prSet presAssocID="{3F3AD7F7-5932-49E0-BBA8-A8A6E89A3B29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C0F0ADEB-32AC-457A-B586-A1CC00EB4DF1}" type="presOf" srcId="{4D5E0369-12E1-4DE4-A115-1166CF73DA78}" destId="{98424468-A14F-4E51-A250-A764DE7711EA}" srcOrd="0" destOrd="1" presId="urn:microsoft.com/office/officeart/2005/8/layout/vList5"/>
    <dgm:cxn modelId="{F68526B4-E53E-4EE5-9C73-924EF58E17C5}" srcId="{35E92A95-3583-460A-B71F-03FEF8669520}" destId="{F9889426-2276-44D7-813A-4CFBE2E9488D}" srcOrd="3" destOrd="0" parTransId="{FDF59D52-A132-4198-843B-70E8C97F8870}" sibTransId="{73F5DBF1-A01F-4C3F-B0CA-A99A3E378FC8}"/>
    <dgm:cxn modelId="{EE99807B-1770-4BAE-81B7-BA1DD7C014A6}" type="presOf" srcId="{558B323D-C850-4341-AF81-20DF83775548}" destId="{FA3799C0-A865-4AF6-8F9A-3A634E757BB7}" srcOrd="0" destOrd="1" presId="urn:microsoft.com/office/officeart/2005/8/layout/vList5"/>
    <dgm:cxn modelId="{50E18B53-ED1B-407C-AD93-EAB4BCC84604}" type="presOf" srcId="{7677E011-3670-412D-9156-BAA5FE0C8FC5}" destId="{98424468-A14F-4E51-A250-A764DE7711EA}" srcOrd="0" destOrd="0" presId="urn:microsoft.com/office/officeart/2005/8/layout/vList5"/>
    <dgm:cxn modelId="{A661F8ED-0BC4-4EDC-ABFE-CC6EA7CE9F3F}" srcId="{24757EBF-BBFE-4FAE-A3E7-47195882B038}" destId="{FAED294A-0758-445F-A90D-347DF4DED49C}" srcOrd="0" destOrd="0" parTransId="{49E0078B-3133-476A-993E-EAFE2EE76F5B}" sibTransId="{A31B2929-8887-42FC-95E1-A3B1433B98C3}"/>
    <dgm:cxn modelId="{173FA6E9-A356-42F8-8537-86C728A444F6}" type="presOf" srcId="{24757EBF-BBFE-4FAE-A3E7-47195882B038}" destId="{C6387423-0389-4358-B2E0-D5EC0879EC44}" srcOrd="0" destOrd="0" presId="urn:microsoft.com/office/officeart/2005/8/layout/vList5"/>
    <dgm:cxn modelId="{0786B514-0710-4BEF-B5B2-FE158C578A7D}" type="presOf" srcId="{E3687542-5CD6-4308-BE71-09172C4DFA14}" destId="{C9721089-3646-4C23-929C-F379A7E2C906}" srcOrd="0" destOrd="0" presId="urn:microsoft.com/office/officeart/2005/8/layout/vList5"/>
    <dgm:cxn modelId="{6AF903A7-52C4-4975-87D0-2F5498A2B445}" type="presOf" srcId="{52FA9256-F861-4BF6-8DFA-DEDF41305BD3}" destId="{4BF26F65-34E2-4125-9C49-C4B67ECCF740}" srcOrd="0" destOrd="1" presId="urn:microsoft.com/office/officeart/2005/8/layout/vList5"/>
    <dgm:cxn modelId="{D54770B0-CDBB-480A-9E51-EAFB2C47C241}" type="presOf" srcId="{DC30703F-6C29-4744-B20C-D431C34F2A58}" destId="{018F847B-649B-4F8D-B4AF-B8E2E5E8FC73}" srcOrd="0" destOrd="1" presId="urn:microsoft.com/office/officeart/2005/8/layout/vList5"/>
    <dgm:cxn modelId="{3B376D38-A07A-4B5C-A2CF-1AAC90B62DE7}" type="presOf" srcId="{35E92A95-3583-460A-B71F-03FEF8669520}" destId="{927BBE46-4D66-4ED8-A142-D4A0CB27FE28}" srcOrd="0" destOrd="0" presId="urn:microsoft.com/office/officeart/2005/8/layout/vList5"/>
    <dgm:cxn modelId="{7BD78D61-7617-41D3-B2E6-6145562DF6F9}" type="presOf" srcId="{F9889426-2276-44D7-813A-4CFBE2E9488D}" destId="{D091F1EE-A643-44A4-82AB-20439B6CE929}" srcOrd="0" destOrd="0" presId="urn:microsoft.com/office/officeart/2005/8/layout/vList5"/>
    <dgm:cxn modelId="{5390D7A1-8D54-4558-8DE0-B75401CF86F3}" srcId="{F9889426-2276-44D7-813A-4CFBE2E9488D}" destId="{06C3E923-CDAD-48EB-8BF7-12C2B88B3C34}" srcOrd="0" destOrd="0" parTransId="{D102934F-295A-4761-A40C-19EA221D53DE}" sibTransId="{72EF63F7-3893-4200-A95A-8F38FA15FB57}"/>
    <dgm:cxn modelId="{801B98BF-0D5B-4B73-B15F-83A66AF5E4B7}" srcId="{35E92A95-3583-460A-B71F-03FEF8669520}" destId="{E3687542-5CD6-4308-BE71-09172C4DFA14}" srcOrd="1" destOrd="0" parTransId="{4624D953-79A2-4B11-86E8-A70332B8DA2B}" sibTransId="{A511A602-9D5F-420E-B961-5E4ACE31BBDB}"/>
    <dgm:cxn modelId="{ACA5E8B6-EA3A-4487-B603-C14C139A9C99}" type="presOf" srcId="{06C3E923-CDAD-48EB-8BF7-12C2B88B3C34}" destId="{4BF26F65-34E2-4125-9C49-C4B67ECCF740}" srcOrd="0" destOrd="0" presId="urn:microsoft.com/office/officeart/2005/8/layout/vList5"/>
    <dgm:cxn modelId="{427D4E97-6E66-4F00-8D8E-3B29D3ECB9C6}" srcId="{35E92A95-3583-460A-B71F-03FEF8669520}" destId="{3F3AD7F7-5932-49E0-BBA8-A8A6E89A3B29}" srcOrd="4" destOrd="0" parTransId="{281A90B5-28FA-4612-95DA-C581BAF43F49}" sibTransId="{DA11B7BA-C842-4B31-B468-B9EEFB4DDBEC}"/>
    <dgm:cxn modelId="{AB008135-033C-4738-85BE-9F0AE864177F}" srcId="{E3687542-5CD6-4308-BE71-09172C4DFA14}" destId="{10CCBCB5-FF66-4ADB-8367-FF89ACC0A8A4}" srcOrd="0" destOrd="0" parTransId="{5F098B69-3ED2-475A-BCC6-88EE967BBFD9}" sibTransId="{BBB3FAB1-E109-499C-989D-D3FC85D467FD}"/>
    <dgm:cxn modelId="{1BD46FEE-CFB7-4921-8097-3F11633FAA1E}" srcId="{24757EBF-BBFE-4FAE-A3E7-47195882B038}" destId="{558B323D-C850-4341-AF81-20DF83775548}" srcOrd="1" destOrd="0" parTransId="{3F1F753C-4C7F-449B-A045-A3AC9D62EEB2}" sibTransId="{9FA7C0D1-FB84-4FAA-BFAA-F7BEA08A80BB}"/>
    <dgm:cxn modelId="{4199B82D-34A4-4D1C-B62A-41776A221F9F}" type="presOf" srcId="{89EA2A2E-7001-434B-9944-784318D54643}" destId="{ACCFC532-DA2B-42F7-B6D6-64F9DCA005BE}" srcOrd="0" destOrd="0" presId="urn:microsoft.com/office/officeart/2005/8/layout/vList5"/>
    <dgm:cxn modelId="{28ACEA8E-DDE1-44A6-A8DE-B3C0D6A0A3C9}" type="presOf" srcId="{DCBFA3D0-2B77-4395-8CA9-24188064086C}" destId="{F1557D5C-02CF-47DD-9A12-E78F5D94425F}" srcOrd="0" destOrd="0" presId="urn:microsoft.com/office/officeart/2005/8/layout/vList5"/>
    <dgm:cxn modelId="{9FA466DB-BADC-471F-A362-CC27FBB4FE44}" srcId="{35E92A95-3583-460A-B71F-03FEF8669520}" destId="{24757EBF-BBFE-4FAE-A3E7-47195882B038}" srcOrd="0" destOrd="0" parTransId="{DAF72800-465B-4E8B-A779-46A3C74F1712}" sibTransId="{4350A5F9-B2C2-481F-9C5C-A12E992E0C10}"/>
    <dgm:cxn modelId="{1B9A5C1C-80C5-4425-AE25-66C4C5DC0EA1}" srcId="{E3687542-5CD6-4308-BE71-09172C4DFA14}" destId="{DC30703F-6C29-4744-B20C-D431C34F2A58}" srcOrd="1" destOrd="0" parTransId="{640B1C22-FFCF-4CA1-A777-C92A7EEAAF7F}" sibTransId="{C2FF111B-232E-42CD-AA49-CD4744AFE04B}"/>
    <dgm:cxn modelId="{2411F3AB-AC7A-4966-8858-57F383665693}" type="presOf" srcId="{10CCBCB5-FF66-4ADB-8367-FF89ACC0A8A4}" destId="{018F847B-649B-4F8D-B4AF-B8E2E5E8FC73}" srcOrd="0" destOrd="0" presId="urn:microsoft.com/office/officeart/2005/8/layout/vList5"/>
    <dgm:cxn modelId="{70E2E9BF-300A-4EDC-8757-6F08BCAA2BE8}" srcId="{DCBFA3D0-2B77-4395-8CA9-24188064086C}" destId="{7677E011-3670-412D-9156-BAA5FE0C8FC5}" srcOrd="0" destOrd="0" parTransId="{CD19599A-7BCE-44C8-99B9-154DA5E877C7}" sibTransId="{0BDF9A07-8848-463D-8AF3-01A6E04CB7E0}"/>
    <dgm:cxn modelId="{1117735F-77C3-4124-8BFB-4E0ED5A46A54}" srcId="{3F3AD7F7-5932-49E0-BBA8-A8A6E89A3B29}" destId="{89EA2A2E-7001-434B-9944-784318D54643}" srcOrd="0" destOrd="0" parTransId="{C118A1E5-DA0B-4D07-94E3-477F7DBEB46B}" sibTransId="{8A18AB48-199F-4FE5-AA14-769D5F9B1800}"/>
    <dgm:cxn modelId="{2E9D88E9-621A-443E-944D-1A6618DBB0D5}" srcId="{DCBFA3D0-2B77-4395-8CA9-24188064086C}" destId="{4D5E0369-12E1-4DE4-A115-1166CF73DA78}" srcOrd="1" destOrd="0" parTransId="{FD6CE554-3270-43F7-B37F-2281E1F8EB2F}" sibTransId="{ED8AB580-FF93-4D6A-9D4F-B985FA27BF5C}"/>
    <dgm:cxn modelId="{FEDC3F8A-314D-4388-BABD-DFACBD463080}" type="presOf" srcId="{FAED294A-0758-445F-A90D-347DF4DED49C}" destId="{FA3799C0-A865-4AF6-8F9A-3A634E757BB7}" srcOrd="0" destOrd="0" presId="urn:microsoft.com/office/officeart/2005/8/layout/vList5"/>
    <dgm:cxn modelId="{DCDF4E6F-6DA4-4305-808C-0724B82734AE}" srcId="{F9889426-2276-44D7-813A-4CFBE2E9488D}" destId="{52FA9256-F861-4BF6-8DFA-DEDF41305BD3}" srcOrd="1" destOrd="0" parTransId="{C788E296-7128-4AFD-B331-F7CD19E9B37A}" sibTransId="{8FD7C82F-BCC2-4B3C-AA32-38761257614C}"/>
    <dgm:cxn modelId="{124A4ECD-0C26-4727-B38A-942F0E74B36E}" type="presOf" srcId="{3F3AD7F7-5932-49E0-BBA8-A8A6E89A3B29}" destId="{7FEFBEBC-2F9C-430D-B9FB-524700E6B91E}" srcOrd="0" destOrd="0" presId="urn:microsoft.com/office/officeart/2005/8/layout/vList5"/>
    <dgm:cxn modelId="{A8F9F274-0ADD-4FBE-970D-1436F5D97B53}" srcId="{35E92A95-3583-460A-B71F-03FEF8669520}" destId="{DCBFA3D0-2B77-4395-8CA9-24188064086C}" srcOrd="2" destOrd="0" parTransId="{5D785263-9D40-4F9A-8710-CC981A58A959}" sibTransId="{EC0E77D3-474C-4956-AFE7-E6C3C5FF785E}"/>
    <dgm:cxn modelId="{24273EC2-6564-4A39-998F-992444A54B5F}" type="presParOf" srcId="{927BBE46-4D66-4ED8-A142-D4A0CB27FE28}" destId="{B4BDE99A-6011-4CCC-A638-787F66C70201}" srcOrd="0" destOrd="0" presId="urn:microsoft.com/office/officeart/2005/8/layout/vList5"/>
    <dgm:cxn modelId="{CF5F6029-2E13-440C-9422-C811B93C4CE6}" type="presParOf" srcId="{B4BDE99A-6011-4CCC-A638-787F66C70201}" destId="{C6387423-0389-4358-B2E0-D5EC0879EC44}" srcOrd="0" destOrd="0" presId="urn:microsoft.com/office/officeart/2005/8/layout/vList5"/>
    <dgm:cxn modelId="{03FC63BA-4B94-4604-A6D0-E73F8B119F8F}" type="presParOf" srcId="{B4BDE99A-6011-4CCC-A638-787F66C70201}" destId="{FA3799C0-A865-4AF6-8F9A-3A634E757BB7}" srcOrd="1" destOrd="0" presId="urn:microsoft.com/office/officeart/2005/8/layout/vList5"/>
    <dgm:cxn modelId="{86D25E80-35A6-4632-92A3-E0520F51C920}" type="presParOf" srcId="{927BBE46-4D66-4ED8-A142-D4A0CB27FE28}" destId="{FC2EFCB8-3002-4D5E-971F-D7AD70F3F94E}" srcOrd="1" destOrd="0" presId="urn:microsoft.com/office/officeart/2005/8/layout/vList5"/>
    <dgm:cxn modelId="{9F965E17-98C2-40FD-9906-B6499B8C251C}" type="presParOf" srcId="{927BBE46-4D66-4ED8-A142-D4A0CB27FE28}" destId="{328A74C8-2AC4-40A6-9482-833E3B9BC08D}" srcOrd="2" destOrd="0" presId="urn:microsoft.com/office/officeart/2005/8/layout/vList5"/>
    <dgm:cxn modelId="{91022393-5662-4FAF-894F-739B96C95138}" type="presParOf" srcId="{328A74C8-2AC4-40A6-9482-833E3B9BC08D}" destId="{C9721089-3646-4C23-929C-F379A7E2C906}" srcOrd="0" destOrd="0" presId="urn:microsoft.com/office/officeart/2005/8/layout/vList5"/>
    <dgm:cxn modelId="{6B5A3ADB-3A9F-4EA8-9137-2603C9F1AA0D}" type="presParOf" srcId="{328A74C8-2AC4-40A6-9482-833E3B9BC08D}" destId="{018F847B-649B-4F8D-B4AF-B8E2E5E8FC73}" srcOrd="1" destOrd="0" presId="urn:microsoft.com/office/officeart/2005/8/layout/vList5"/>
    <dgm:cxn modelId="{C06B370C-94D7-4B7C-A753-83C2AC92477D}" type="presParOf" srcId="{927BBE46-4D66-4ED8-A142-D4A0CB27FE28}" destId="{B329FF6D-C981-4F7A-B3E8-AE88CED27487}" srcOrd="3" destOrd="0" presId="urn:microsoft.com/office/officeart/2005/8/layout/vList5"/>
    <dgm:cxn modelId="{AD84B64E-BB1F-47F4-873D-B18319EAA139}" type="presParOf" srcId="{927BBE46-4D66-4ED8-A142-D4A0CB27FE28}" destId="{DF4D7F8A-1B88-47D4-B52E-B7C862430F83}" srcOrd="4" destOrd="0" presId="urn:microsoft.com/office/officeart/2005/8/layout/vList5"/>
    <dgm:cxn modelId="{B455A7FB-D34C-48B9-9B7D-D8746B351F9E}" type="presParOf" srcId="{DF4D7F8A-1B88-47D4-B52E-B7C862430F83}" destId="{F1557D5C-02CF-47DD-9A12-E78F5D94425F}" srcOrd="0" destOrd="0" presId="urn:microsoft.com/office/officeart/2005/8/layout/vList5"/>
    <dgm:cxn modelId="{06E12E8F-A51B-4BC3-8165-B9A73F7D7497}" type="presParOf" srcId="{DF4D7F8A-1B88-47D4-B52E-B7C862430F83}" destId="{98424468-A14F-4E51-A250-A764DE7711EA}" srcOrd="1" destOrd="0" presId="urn:microsoft.com/office/officeart/2005/8/layout/vList5"/>
    <dgm:cxn modelId="{AD8798E3-35F0-449C-8B86-F1CC6E862E30}" type="presParOf" srcId="{927BBE46-4D66-4ED8-A142-D4A0CB27FE28}" destId="{CD5716C4-6D6A-43B5-B2D9-15FFE29B995C}" srcOrd="5" destOrd="0" presId="urn:microsoft.com/office/officeart/2005/8/layout/vList5"/>
    <dgm:cxn modelId="{BB3C1BEB-D4D1-48E1-B819-E23111F677B5}" type="presParOf" srcId="{927BBE46-4D66-4ED8-A142-D4A0CB27FE28}" destId="{8AB0476D-BF71-4EED-902C-A01F03CBD6A4}" srcOrd="6" destOrd="0" presId="urn:microsoft.com/office/officeart/2005/8/layout/vList5"/>
    <dgm:cxn modelId="{9CBFC6A7-4702-415E-8FE4-85C08B9F5305}" type="presParOf" srcId="{8AB0476D-BF71-4EED-902C-A01F03CBD6A4}" destId="{D091F1EE-A643-44A4-82AB-20439B6CE929}" srcOrd="0" destOrd="0" presId="urn:microsoft.com/office/officeart/2005/8/layout/vList5"/>
    <dgm:cxn modelId="{D3C7B618-3054-4DEB-B4DA-720EA2956B0D}" type="presParOf" srcId="{8AB0476D-BF71-4EED-902C-A01F03CBD6A4}" destId="{4BF26F65-34E2-4125-9C49-C4B67ECCF740}" srcOrd="1" destOrd="0" presId="urn:microsoft.com/office/officeart/2005/8/layout/vList5"/>
    <dgm:cxn modelId="{3B290E4B-3678-4BD8-98B8-D1EF7FED321B}" type="presParOf" srcId="{927BBE46-4D66-4ED8-A142-D4A0CB27FE28}" destId="{4751B8C8-CC9E-44F9-ABE7-E4D3D1499360}" srcOrd="7" destOrd="0" presId="urn:microsoft.com/office/officeart/2005/8/layout/vList5"/>
    <dgm:cxn modelId="{C225D9E3-AF80-454B-A8BF-F31CB1D44521}" type="presParOf" srcId="{927BBE46-4D66-4ED8-A142-D4A0CB27FE28}" destId="{6458A90D-20F2-445C-BD64-8CC5797DE406}" srcOrd="8" destOrd="0" presId="urn:microsoft.com/office/officeart/2005/8/layout/vList5"/>
    <dgm:cxn modelId="{088A25E5-6E9D-499A-883A-81753E573329}" type="presParOf" srcId="{6458A90D-20F2-445C-BD64-8CC5797DE406}" destId="{7FEFBEBC-2F9C-430D-B9FB-524700E6B91E}" srcOrd="0" destOrd="0" presId="urn:microsoft.com/office/officeart/2005/8/layout/vList5"/>
    <dgm:cxn modelId="{2CDF9E1E-E423-41B9-89CE-D600FE016289}" type="presParOf" srcId="{6458A90D-20F2-445C-BD64-8CC5797DE406}" destId="{ACCFC532-DA2B-42F7-B6D6-64F9DCA005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5E92A95-3583-460A-B71F-03FEF8669520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FAED294A-0758-445F-A90D-347DF4DED49C}">
      <dgm:prSet phldrT="[Texte]"/>
      <dgm:spPr>
        <a:blipFill rotWithShape="0">
          <a:blip xmlns:r="http://schemas.openxmlformats.org/officeDocument/2006/relationships" r:embed="rId1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49E0078B-3133-476A-993E-EAFE2EE76F5B}" type="parTrans" cxnId="{A661F8ED-0BC4-4EDC-ABFE-CC6EA7CE9F3F}">
      <dgm:prSet/>
      <dgm:spPr/>
      <dgm:t>
        <a:bodyPr/>
        <a:lstStyle/>
        <a:p>
          <a:endParaRPr lang="fr-FR"/>
        </a:p>
      </dgm:t>
    </dgm:pt>
    <dgm:pt modelId="{A31B2929-8887-42FC-95E1-A3B1433B98C3}" type="sibTrans" cxnId="{A661F8ED-0BC4-4EDC-ABFE-CC6EA7CE9F3F}">
      <dgm:prSet/>
      <dgm:spPr/>
      <dgm:t>
        <a:bodyPr/>
        <a:lstStyle/>
        <a:p>
          <a:endParaRPr lang="fr-FR"/>
        </a:p>
      </dgm:t>
    </dgm:pt>
    <dgm:pt modelId="{E3687542-5CD6-4308-BE71-09172C4DFA14}">
      <dgm:prSet phldrT="[Texte]" custT="1"/>
      <dgm:spPr>
        <a:ln>
          <a:solidFill>
            <a:srgbClr val="E10000"/>
          </a:solidFill>
        </a:ln>
      </dgm:spPr>
      <dgm:t>
        <a:bodyPr/>
        <a:lstStyle/>
        <a:p>
          <a:pPr algn="l"/>
          <a:r>
            <a:rPr lang="fr-FR" sz="2400" dirty="0"/>
            <a:t>2: </a:t>
          </a:r>
          <a:r>
            <a:rPr lang="fr-FR" sz="2400" dirty="0" err="1"/>
            <a:t>cell_vaporQuality</a:t>
          </a:r>
          <a:endParaRPr lang="fr-FR" sz="2400" dirty="0"/>
        </a:p>
      </dgm:t>
    </dgm:pt>
    <dgm:pt modelId="{4624D953-79A2-4B11-86E8-A70332B8DA2B}" type="parTrans" cxnId="{801B98BF-0D5B-4B73-B15F-83A66AF5E4B7}">
      <dgm:prSet/>
      <dgm:spPr/>
      <dgm:t>
        <a:bodyPr/>
        <a:lstStyle/>
        <a:p>
          <a:endParaRPr lang="fr-FR"/>
        </a:p>
      </dgm:t>
    </dgm:pt>
    <dgm:pt modelId="{A511A602-9D5F-420E-B961-5E4ACE31BBDB}" type="sibTrans" cxnId="{801B98BF-0D5B-4B73-B15F-83A66AF5E4B7}">
      <dgm:prSet/>
      <dgm:spPr/>
      <dgm:t>
        <a:bodyPr/>
        <a:lstStyle/>
        <a:p>
          <a:endParaRPr lang="fr-FR"/>
        </a:p>
      </dgm:t>
    </dgm:pt>
    <dgm:pt modelId="{10CCBCB5-FF66-4ADB-8367-FF89ACC0A8A4}">
      <dgm:prSet phldrT="[Texte]"/>
      <dgm:spPr>
        <a:blipFill rotWithShape="0">
          <a:blip xmlns:r="http://schemas.openxmlformats.org/officeDocument/2006/relationships" r:embed="rId2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5F098B69-3ED2-475A-BCC6-88EE967BBFD9}" type="parTrans" cxnId="{AB008135-033C-4738-85BE-9F0AE864177F}">
      <dgm:prSet/>
      <dgm:spPr/>
      <dgm:t>
        <a:bodyPr/>
        <a:lstStyle/>
        <a:p>
          <a:endParaRPr lang="fr-FR"/>
        </a:p>
      </dgm:t>
    </dgm:pt>
    <dgm:pt modelId="{BBB3FAB1-E109-499C-989D-D3FC85D467FD}" type="sibTrans" cxnId="{AB008135-033C-4738-85BE-9F0AE864177F}">
      <dgm:prSet/>
      <dgm:spPr/>
      <dgm:t>
        <a:bodyPr/>
        <a:lstStyle/>
        <a:p>
          <a:endParaRPr lang="fr-FR"/>
        </a:p>
      </dgm:t>
    </dgm:pt>
    <dgm:pt modelId="{DC30703F-6C29-4744-B20C-D431C34F2A58}">
      <dgm:prSet phldrT="[Texte]"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640B1C22-FFCF-4CA1-A777-C92A7EEAAF7F}" type="parTrans" cxnId="{1B9A5C1C-80C5-4425-AE25-66C4C5DC0EA1}">
      <dgm:prSet/>
      <dgm:spPr/>
      <dgm:t>
        <a:bodyPr/>
        <a:lstStyle/>
        <a:p>
          <a:endParaRPr lang="fr-FR"/>
        </a:p>
      </dgm:t>
    </dgm:pt>
    <dgm:pt modelId="{C2FF111B-232E-42CD-AA49-CD4744AFE04B}" type="sibTrans" cxnId="{1B9A5C1C-80C5-4425-AE25-66C4C5DC0EA1}">
      <dgm:prSet/>
      <dgm:spPr/>
      <dgm:t>
        <a:bodyPr/>
        <a:lstStyle/>
        <a:p>
          <a:endParaRPr lang="fr-FR"/>
        </a:p>
      </dgm:t>
    </dgm:pt>
    <dgm:pt modelId="{DCBFA3D0-2B77-4395-8CA9-24188064086C}">
      <dgm:prSet phldrT="[Texte]" custT="1"/>
      <dgm:spPr/>
      <dgm:t>
        <a:bodyPr/>
        <a:lstStyle/>
        <a:p>
          <a:pPr algn="l"/>
          <a:r>
            <a:rPr lang="fr-FR" sz="2400" dirty="0"/>
            <a:t>3: </a:t>
          </a:r>
          <a:r>
            <a:rPr lang="fr-FR" sz="2400" dirty="0" err="1"/>
            <a:t>cell_voidFraction</a:t>
          </a:r>
          <a:endParaRPr lang="fr-FR" sz="2400" dirty="0"/>
        </a:p>
      </dgm:t>
    </dgm:pt>
    <dgm:pt modelId="{5D785263-9D40-4F9A-8710-CC981A58A959}" type="parTrans" cxnId="{A8F9F274-0ADD-4FBE-970D-1436F5D97B53}">
      <dgm:prSet/>
      <dgm:spPr/>
      <dgm:t>
        <a:bodyPr/>
        <a:lstStyle/>
        <a:p>
          <a:endParaRPr lang="fr-FR"/>
        </a:p>
      </dgm:t>
    </dgm:pt>
    <dgm:pt modelId="{EC0E77D3-474C-4956-AFE7-E6C3C5FF785E}" type="sibTrans" cxnId="{A8F9F274-0ADD-4FBE-970D-1436F5D97B53}">
      <dgm:prSet/>
      <dgm:spPr/>
      <dgm:t>
        <a:bodyPr/>
        <a:lstStyle/>
        <a:p>
          <a:endParaRPr lang="fr-FR"/>
        </a:p>
      </dgm:t>
    </dgm:pt>
    <dgm:pt modelId="{7677E011-3670-412D-9156-BAA5FE0C8FC5}">
      <dgm:prSet phldrT="[Texte]"/>
      <dgm:spPr>
        <a:blipFill rotWithShape="0">
          <a:blip xmlns:r="http://schemas.openxmlformats.org/officeDocument/2006/relationships" r:embed="rId3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CD19599A-7BCE-44C8-99B9-154DA5E877C7}" type="parTrans" cxnId="{70E2E9BF-300A-4EDC-8757-6F08BCAA2BE8}">
      <dgm:prSet/>
      <dgm:spPr/>
      <dgm:t>
        <a:bodyPr/>
        <a:lstStyle/>
        <a:p>
          <a:endParaRPr lang="fr-FR"/>
        </a:p>
      </dgm:t>
    </dgm:pt>
    <dgm:pt modelId="{0BDF9A07-8848-463D-8AF3-01A6E04CB7E0}" type="sibTrans" cxnId="{70E2E9BF-300A-4EDC-8757-6F08BCAA2BE8}">
      <dgm:prSet/>
      <dgm:spPr/>
      <dgm:t>
        <a:bodyPr/>
        <a:lstStyle/>
        <a:p>
          <a:endParaRPr lang="fr-FR"/>
        </a:p>
      </dgm:t>
    </dgm:pt>
    <dgm:pt modelId="{F9889426-2276-44D7-813A-4CFBE2E9488D}">
      <dgm:prSet phldrT="[Texte]" custT="1"/>
      <dgm:spPr/>
      <dgm:t>
        <a:bodyPr/>
        <a:lstStyle/>
        <a:p>
          <a:pPr algn="l"/>
          <a:r>
            <a:rPr lang="fr-FR" sz="2400" dirty="0"/>
            <a:t>4: </a:t>
          </a:r>
          <a:r>
            <a:rPr lang="fr-FR" sz="2400" dirty="0" err="1"/>
            <a:t>cell_pressureDrop</a:t>
          </a:r>
          <a:endParaRPr lang="fr-FR" sz="2400" dirty="0"/>
        </a:p>
      </dgm:t>
    </dgm:pt>
    <dgm:pt modelId="{FDF59D52-A132-4198-843B-70E8C97F8870}" type="parTrans" cxnId="{F68526B4-E53E-4EE5-9C73-924EF58E17C5}">
      <dgm:prSet/>
      <dgm:spPr/>
      <dgm:t>
        <a:bodyPr/>
        <a:lstStyle/>
        <a:p>
          <a:endParaRPr lang="fr-FR"/>
        </a:p>
      </dgm:t>
    </dgm:pt>
    <dgm:pt modelId="{73F5DBF1-A01F-4C3F-B0CA-A99A3E378FC8}" type="sibTrans" cxnId="{F68526B4-E53E-4EE5-9C73-924EF58E17C5}">
      <dgm:prSet/>
      <dgm:spPr/>
      <dgm:t>
        <a:bodyPr/>
        <a:lstStyle/>
        <a:p>
          <a:endParaRPr lang="fr-FR"/>
        </a:p>
      </dgm:t>
    </dgm:pt>
    <dgm:pt modelId="{06C3E923-CDAD-48EB-8BF7-12C2B88B3C34}">
      <dgm:prSet phldrT="[Texte]"/>
      <dgm:spPr>
        <a:blipFill rotWithShape="0">
          <a:blip xmlns:r="http://schemas.openxmlformats.org/officeDocument/2006/relationships" r:embed="rId4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D102934F-295A-4761-A40C-19EA221D53DE}" type="parTrans" cxnId="{5390D7A1-8D54-4558-8DE0-B75401CF86F3}">
      <dgm:prSet/>
      <dgm:spPr/>
      <dgm:t>
        <a:bodyPr/>
        <a:lstStyle/>
        <a:p>
          <a:endParaRPr lang="fr-FR"/>
        </a:p>
      </dgm:t>
    </dgm:pt>
    <dgm:pt modelId="{72EF63F7-3893-4200-A95A-8F38FA15FB57}" type="sibTrans" cxnId="{5390D7A1-8D54-4558-8DE0-B75401CF86F3}">
      <dgm:prSet/>
      <dgm:spPr/>
      <dgm:t>
        <a:bodyPr/>
        <a:lstStyle/>
        <a:p>
          <a:endParaRPr lang="fr-FR"/>
        </a:p>
      </dgm:t>
    </dgm:pt>
    <dgm:pt modelId="{3F3AD7F7-5932-49E0-BBA8-A8A6E89A3B29}">
      <dgm:prSet phldrT="[Texte]" custT="1"/>
      <dgm:spPr>
        <a:blipFill rotWithShape="0">
          <a:blip xmlns:r="http://schemas.openxmlformats.org/officeDocument/2006/relationships" r:embed="rId5"/>
          <a:stretch>
            <a:fillRect l="-833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281A90B5-28FA-4612-95DA-C581BAF43F49}" type="parTrans" cxnId="{427D4E97-6E66-4F00-8D8E-3B29D3ECB9C6}">
      <dgm:prSet/>
      <dgm:spPr/>
      <dgm:t>
        <a:bodyPr/>
        <a:lstStyle/>
        <a:p>
          <a:endParaRPr lang="fr-FR"/>
        </a:p>
      </dgm:t>
    </dgm:pt>
    <dgm:pt modelId="{DA11B7BA-C842-4B31-B468-B9EEFB4DDBEC}" type="sibTrans" cxnId="{427D4E97-6E66-4F00-8D8E-3B29D3ECB9C6}">
      <dgm:prSet/>
      <dgm:spPr/>
      <dgm:t>
        <a:bodyPr/>
        <a:lstStyle/>
        <a:p>
          <a:endParaRPr lang="fr-FR"/>
        </a:p>
      </dgm:t>
    </dgm:pt>
    <dgm:pt modelId="{89EA2A2E-7001-434B-9944-784318D54643}">
      <dgm:prSet phldrT="[Texte]"/>
      <dgm:spPr>
        <a:blipFill rotWithShape="0">
          <a:blip xmlns:r="http://schemas.openxmlformats.org/officeDocument/2006/relationships" r:embed="rId6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C118A1E5-DA0B-4D07-94E3-477F7DBEB46B}" type="parTrans" cxnId="{1117735F-77C3-4124-8BFB-4E0ED5A46A54}">
      <dgm:prSet/>
      <dgm:spPr/>
      <dgm:t>
        <a:bodyPr/>
        <a:lstStyle/>
        <a:p>
          <a:endParaRPr lang="fr-FR"/>
        </a:p>
      </dgm:t>
    </dgm:pt>
    <dgm:pt modelId="{8A18AB48-199F-4FE5-AA14-769D5F9B1800}" type="sibTrans" cxnId="{1117735F-77C3-4124-8BFB-4E0ED5A46A54}">
      <dgm:prSet/>
      <dgm:spPr/>
      <dgm:t>
        <a:bodyPr/>
        <a:lstStyle/>
        <a:p>
          <a:endParaRPr lang="fr-FR"/>
        </a:p>
      </dgm:t>
    </dgm:pt>
    <dgm:pt modelId="{558B323D-C850-4341-AF81-20DF83775548}">
      <dgm:prSet phldrT="[Texte]"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3F1F753C-4C7F-449B-A045-A3AC9D62EEB2}" type="parTrans" cxnId="{1BD46FEE-CFB7-4921-8097-3F11633FAA1E}">
      <dgm:prSet/>
      <dgm:spPr/>
      <dgm:t>
        <a:bodyPr/>
        <a:lstStyle/>
        <a:p>
          <a:endParaRPr lang="fr-FR"/>
        </a:p>
      </dgm:t>
    </dgm:pt>
    <dgm:pt modelId="{9FA7C0D1-FB84-4FAA-BFAA-F7BEA08A80BB}" type="sibTrans" cxnId="{1BD46FEE-CFB7-4921-8097-3F11633FAA1E}">
      <dgm:prSet/>
      <dgm:spPr/>
      <dgm:t>
        <a:bodyPr/>
        <a:lstStyle/>
        <a:p>
          <a:endParaRPr lang="fr-FR"/>
        </a:p>
      </dgm:t>
    </dgm:pt>
    <dgm:pt modelId="{24757EBF-BBFE-4FAE-A3E7-47195882B038}">
      <dgm:prSet phldrT="[Texte]" custT="1"/>
      <dgm:spPr>
        <a:blipFill rotWithShape="0">
          <a:blip xmlns:r="http://schemas.openxmlformats.org/officeDocument/2006/relationships" r:embed="rId7"/>
          <a:stretch>
            <a:fillRect l="-833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4350A5F9-B2C2-481F-9C5C-A12E992E0C10}" type="sibTrans" cxnId="{9FA466DB-BADC-471F-A362-CC27FBB4FE44}">
      <dgm:prSet/>
      <dgm:spPr/>
      <dgm:t>
        <a:bodyPr/>
        <a:lstStyle/>
        <a:p>
          <a:endParaRPr lang="fr-FR"/>
        </a:p>
      </dgm:t>
    </dgm:pt>
    <dgm:pt modelId="{DAF72800-465B-4E8B-A779-46A3C74F1712}" type="parTrans" cxnId="{9FA466DB-BADC-471F-A362-CC27FBB4FE44}">
      <dgm:prSet/>
      <dgm:spPr/>
      <dgm:t>
        <a:bodyPr/>
        <a:lstStyle/>
        <a:p>
          <a:endParaRPr lang="fr-FR"/>
        </a:p>
      </dgm:t>
    </dgm:pt>
    <dgm:pt modelId="{4D5E0369-12E1-4DE4-A115-1166CF73DA78}">
      <dgm:prSet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FD6CE554-3270-43F7-B37F-2281E1F8EB2F}" type="parTrans" cxnId="{2E9D88E9-621A-443E-944D-1A6618DBB0D5}">
      <dgm:prSet/>
      <dgm:spPr/>
      <dgm:t>
        <a:bodyPr/>
        <a:lstStyle/>
        <a:p>
          <a:endParaRPr lang="fr-FR"/>
        </a:p>
      </dgm:t>
    </dgm:pt>
    <dgm:pt modelId="{ED8AB580-FF93-4D6A-9D4F-B985FA27BF5C}" type="sibTrans" cxnId="{2E9D88E9-621A-443E-944D-1A6618DBB0D5}">
      <dgm:prSet/>
      <dgm:spPr/>
      <dgm:t>
        <a:bodyPr/>
        <a:lstStyle/>
        <a:p>
          <a:endParaRPr lang="fr-FR"/>
        </a:p>
      </dgm:t>
    </dgm:pt>
    <dgm:pt modelId="{52FA9256-F861-4BF6-8DFA-DEDF41305BD3}">
      <dgm:prSet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C788E296-7128-4AFD-B331-F7CD19E9B37A}" type="parTrans" cxnId="{DCDF4E6F-6DA4-4305-808C-0724B82734AE}">
      <dgm:prSet/>
      <dgm:spPr/>
      <dgm:t>
        <a:bodyPr/>
        <a:lstStyle/>
        <a:p>
          <a:endParaRPr lang="fr-FR"/>
        </a:p>
      </dgm:t>
    </dgm:pt>
    <dgm:pt modelId="{8FD7C82F-BCC2-4B3C-AA32-38761257614C}" type="sibTrans" cxnId="{DCDF4E6F-6DA4-4305-808C-0724B82734AE}">
      <dgm:prSet/>
      <dgm:spPr/>
      <dgm:t>
        <a:bodyPr/>
        <a:lstStyle/>
        <a:p>
          <a:endParaRPr lang="fr-FR"/>
        </a:p>
      </dgm:t>
    </dgm:pt>
    <dgm:pt modelId="{927BBE46-4D66-4ED8-A142-D4A0CB27FE28}" type="pres">
      <dgm:prSet presAssocID="{35E92A95-3583-460A-B71F-03FEF86695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CH"/>
        </a:p>
      </dgm:t>
    </dgm:pt>
    <dgm:pt modelId="{B4BDE99A-6011-4CCC-A638-787F66C70201}" type="pres">
      <dgm:prSet presAssocID="{24757EBF-BBFE-4FAE-A3E7-47195882B038}" presName="linNode" presStyleCnt="0"/>
      <dgm:spPr/>
    </dgm:pt>
    <dgm:pt modelId="{C6387423-0389-4358-B2E0-D5EC0879EC44}" type="pres">
      <dgm:prSet presAssocID="{24757EBF-BBFE-4FAE-A3E7-47195882B038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FA3799C0-A865-4AF6-8F9A-3A634E757BB7}" type="pres">
      <dgm:prSet presAssocID="{24757EBF-BBFE-4FAE-A3E7-47195882B038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FC2EFCB8-3002-4D5E-971F-D7AD70F3F94E}" type="pres">
      <dgm:prSet presAssocID="{4350A5F9-B2C2-481F-9C5C-A12E992E0C10}" presName="sp" presStyleCnt="0"/>
      <dgm:spPr/>
    </dgm:pt>
    <dgm:pt modelId="{328A74C8-2AC4-40A6-9482-833E3B9BC08D}" type="pres">
      <dgm:prSet presAssocID="{E3687542-5CD6-4308-BE71-09172C4DFA14}" presName="linNode" presStyleCnt="0"/>
      <dgm:spPr/>
    </dgm:pt>
    <dgm:pt modelId="{C9721089-3646-4C23-929C-F379A7E2C906}" type="pres">
      <dgm:prSet presAssocID="{E3687542-5CD6-4308-BE71-09172C4DFA14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018F847B-649B-4F8D-B4AF-B8E2E5E8FC73}" type="pres">
      <dgm:prSet presAssocID="{E3687542-5CD6-4308-BE71-09172C4DFA14}" presName="descendantText" presStyleLbl="alignAccFollowNode1" presStyleIdx="1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B329FF6D-C981-4F7A-B3E8-AE88CED27487}" type="pres">
      <dgm:prSet presAssocID="{A511A602-9D5F-420E-B961-5E4ACE31BBDB}" presName="sp" presStyleCnt="0"/>
      <dgm:spPr/>
    </dgm:pt>
    <dgm:pt modelId="{DF4D7F8A-1B88-47D4-B52E-B7C862430F83}" type="pres">
      <dgm:prSet presAssocID="{DCBFA3D0-2B77-4395-8CA9-24188064086C}" presName="linNode" presStyleCnt="0"/>
      <dgm:spPr/>
    </dgm:pt>
    <dgm:pt modelId="{F1557D5C-02CF-47DD-9A12-E78F5D94425F}" type="pres">
      <dgm:prSet presAssocID="{DCBFA3D0-2B77-4395-8CA9-24188064086C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98424468-A14F-4E51-A250-A764DE7711EA}" type="pres">
      <dgm:prSet presAssocID="{DCBFA3D0-2B77-4395-8CA9-24188064086C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CD5716C4-6D6A-43B5-B2D9-15FFE29B995C}" type="pres">
      <dgm:prSet presAssocID="{EC0E77D3-474C-4956-AFE7-E6C3C5FF785E}" presName="sp" presStyleCnt="0"/>
      <dgm:spPr/>
    </dgm:pt>
    <dgm:pt modelId="{8AB0476D-BF71-4EED-902C-A01F03CBD6A4}" type="pres">
      <dgm:prSet presAssocID="{F9889426-2276-44D7-813A-4CFBE2E9488D}" presName="linNode" presStyleCnt="0"/>
      <dgm:spPr/>
    </dgm:pt>
    <dgm:pt modelId="{D091F1EE-A643-44A4-82AB-20439B6CE929}" type="pres">
      <dgm:prSet presAssocID="{F9889426-2276-44D7-813A-4CFBE2E9488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4BF26F65-34E2-4125-9C49-C4B67ECCF740}" type="pres">
      <dgm:prSet presAssocID="{F9889426-2276-44D7-813A-4CFBE2E9488D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4751B8C8-CC9E-44F9-ABE7-E4D3D1499360}" type="pres">
      <dgm:prSet presAssocID="{73F5DBF1-A01F-4C3F-B0CA-A99A3E378FC8}" presName="sp" presStyleCnt="0"/>
      <dgm:spPr/>
    </dgm:pt>
    <dgm:pt modelId="{6458A90D-20F2-445C-BD64-8CC5797DE406}" type="pres">
      <dgm:prSet presAssocID="{3F3AD7F7-5932-49E0-BBA8-A8A6E89A3B29}" presName="linNode" presStyleCnt="0"/>
      <dgm:spPr/>
    </dgm:pt>
    <dgm:pt modelId="{7FEFBEBC-2F9C-430D-B9FB-524700E6B91E}" type="pres">
      <dgm:prSet presAssocID="{3F3AD7F7-5932-49E0-BBA8-A8A6E89A3B2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ACCFC532-DA2B-42F7-B6D6-64F9DCA005BE}" type="pres">
      <dgm:prSet presAssocID="{3F3AD7F7-5932-49E0-BBA8-A8A6E89A3B29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</dgm:ptLst>
  <dgm:cxnLst>
    <dgm:cxn modelId="{C0F0ADEB-32AC-457A-B586-A1CC00EB4DF1}" type="presOf" srcId="{4D5E0369-12E1-4DE4-A115-1166CF73DA78}" destId="{98424468-A14F-4E51-A250-A764DE7711EA}" srcOrd="0" destOrd="1" presId="urn:microsoft.com/office/officeart/2005/8/layout/vList5"/>
    <dgm:cxn modelId="{F68526B4-E53E-4EE5-9C73-924EF58E17C5}" srcId="{35E92A95-3583-460A-B71F-03FEF8669520}" destId="{F9889426-2276-44D7-813A-4CFBE2E9488D}" srcOrd="3" destOrd="0" parTransId="{FDF59D52-A132-4198-843B-70E8C97F8870}" sibTransId="{73F5DBF1-A01F-4C3F-B0CA-A99A3E378FC8}"/>
    <dgm:cxn modelId="{EE99807B-1770-4BAE-81B7-BA1DD7C014A6}" type="presOf" srcId="{558B323D-C850-4341-AF81-20DF83775548}" destId="{FA3799C0-A865-4AF6-8F9A-3A634E757BB7}" srcOrd="0" destOrd="1" presId="urn:microsoft.com/office/officeart/2005/8/layout/vList5"/>
    <dgm:cxn modelId="{50E18B53-ED1B-407C-AD93-EAB4BCC84604}" type="presOf" srcId="{7677E011-3670-412D-9156-BAA5FE0C8FC5}" destId="{98424468-A14F-4E51-A250-A764DE7711EA}" srcOrd="0" destOrd="0" presId="urn:microsoft.com/office/officeart/2005/8/layout/vList5"/>
    <dgm:cxn modelId="{A661F8ED-0BC4-4EDC-ABFE-CC6EA7CE9F3F}" srcId="{24757EBF-BBFE-4FAE-A3E7-47195882B038}" destId="{FAED294A-0758-445F-A90D-347DF4DED49C}" srcOrd="0" destOrd="0" parTransId="{49E0078B-3133-476A-993E-EAFE2EE76F5B}" sibTransId="{A31B2929-8887-42FC-95E1-A3B1433B98C3}"/>
    <dgm:cxn modelId="{173FA6E9-A356-42F8-8537-86C728A444F6}" type="presOf" srcId="{24757EBF-BBFE-4FAE-A3E7-47195882B038}" destId="{C6387423-0389-4358-B2E0-D5EC0879EC44}" srcOrd="0" destOrd="0" presId="urn:microsoft.com/office/officeart/2005/8/layout/vList5"/>
    <dgm:cxn modelId="{0786B514-0710-4BEF-B5B2-FE158C578A7D}" type="presOf" srcId="{E3687542-5CD6-4308-BE71-09172C4DFA14}" destId="{C9721089-3646-4C23-929C-F379A7E2C906}" srcOrd="0" destOrd="0" presId="urn:microsoft.com/office/officeart/2005/8/layout/vList5"/>
    <dgm:cxn modelId="{6AF903A7-52C4-4975-87D0-2F5498A2B445}" type="presOf" srcId="{52FA9256-F861-4BF6-8DFA-DEDF41305BD3}" destId="{4BF26F65-34E2-4125-9C49-C4B67ECCF740}" srcOrd="0" destOrd="1" presId="urn:microsoft.com/office/officeart/2005/8/layout/vList5"/>
    <dgm:cxn modelId="{D54770B0-CDBB-480A-9E51-EAFB2C47C241}" type="presOf" srcId="{DC30703F-6C29-4744-B20C-D431C34F2A58}" destId="{018F847B-649B-4F8D-B4AF-B8E2E5E8FC73}" srcOrd="0" destOrd="1" presId="urn:microsoft.com/office/officeart/2005/8/layout/vList5"/>
    <dgm:cxn modelId="{3B376D38-A07A-4B5C-A2CF-1AAC90B62DE7}" type="presOf" srcId="{35E92A95-3583-460A-B71F-03FEF8669520}" destId="{927BBE46-4D66-4ED8-A142-D4A0CB27FE28}" srcOrd="0" destOrd="0" presId="urn:microsoft.com/office/officeart/2005/8/layout/vList5"/>
    <dgm:cxn modelId="{7BD78D61-7617-41D3-B2E6-6145562DF6F9}" type="presOf" srcId="{F9889426-2276-44D7-813A-4CFBE2E9488D}" destId="{D091F1EE-A643-44A4-82AB-20439B6CE929}" srcOrd="0" destOrd="0" presId="urn:microsoft.com/office/officeart/2005/8/layout/vList5"/>
    <dgm:cxn modelId="{5390D7A1-8D54-4558-8DE0-B75401CF86F3}" srcId="{F9889426-2276-44D7-813A-4CFBE2E9488D}" destId="{06C3E923-CDAD-48EB-8BF7-12C2B88B3C34}" srcOrd="0" destOrd="0" parTransId="{D102934F-295A-4761-A40C-19EA221D53DE}" sibTransId="{72EF63F7-3893-4200-A95A-8F38FA15FB57}"/>
    <dgm:cxn modelId="{801B98BF-0D5B-4B73-B15F-83A66AF5E4B7}" srcId="{35E92A95-3583-460A-B71F-03FEF8669520}" destId="{E3687542-5CD6-4308-BE71-09172C4DFA14}" srcOrd="1" destOrd="0" parTransId="{4624D953-79A2-4B11-86E8-A70332B8DA2B}" sibTransId="{A511A602-9D5F-420E-B961-5E4ACE31BBDB}"/>
    <dgm:cxn modelId="{ACA5E8B6-EA3A-4487-B603-C14C139A9C99}" type="presOf" srcId="{06C3E923-CDAD-48EB-8BF7-12C2B88B3C34}" destId="{4BF26F65-34E2-4125-9C49-C4B67ECCF740}" srcOrd="0" destOrd="0" presId="urn:microsoft.com/office/officeart/2005/8/layout/vList5"/>
    <dgm:cxn modelId="{427D4E97-6E66-4F00-8D8E-3B29D3ECB9C6}" srcId="{35E92A95-3583-460A-B71F-03FEF8669520}" destId="{3F3AD7F7-5932-49E0-BBA8-A8A6E89A3B29}" srcOrd="4" destOrd="0" parTransId="{281A90B5-28FA-4612-95DA-C581BAF43F49}" sibTransId="{DA11B7BA-C842-4B31-B468-B9EEFB4DDBEC}"/>
    <dgm:cxn modelId="{AB008135-033C-4738-85BE-9F0AE864177F}" srcId="{E3687542-5CD6-4308-BE71-09172C4DFA14}" destId="{10CCBCB5-FF66-4ADB-8367-FF89ACC0A8A4}" srcOrd="0" destOrd="0" parTransId="{5F098B69-3ED2-475A-BCC6-88EE967BBFD9}" sibTransId="{BBB3FAB1-E109-499C-989D-D3FC85D467FD}"/>
    <dgm:cxn modelId="{1BD46FEE-CFB7-4921-8097-3F11633FAA1E}" srcId="{24757EBF-BBFE-4FAE-A3E7-47195882B038}" destId="{558B323D-C850-4341-AF81-20DF83775548}" srcOrd="1" destOrd="0" parTransId="{3F1F753C-4C7F-449B-A045-A3AC9D62EEB2}" sibTransId="{9FA7C0D1-FB84-4FAA-BFAA-F7BEA08A80BB}"/>
    <dgm:cxn modelId="{4199B82D-34A4-4D1C-B62A-41776A221F9F}" type="presOf" srcId="{89EA2A2E-7001-434B-9944-784318D54643}" destId="{ACCFC532-DA2B-42F7-B6D6-64F9DCA005BE}" srcOrd="0" destOrd="0" presId="urn:microsoft.com/office/officeart/2005/8/layout/vList5"/>
    <dgm:cxn modelId="{28ACEA8E-DDE1-44A6-A8DE-B3C0D6A0A3C9}" type="presOf" srcId="{DCBFA3D0-2B77-4395-8CA9-24188064086C}" destId="{F1557D5C-02CF-47DD-9A12-E78F5D94425F}" srcOrd="0" destOrd="0" presId="urn:microsoft.com/office/officeart/2005/8/layout/vList5"/>
    <dgm:cxn modelId="{9FA466DB-BADC-471F-A362-CC27FBB4FE44}" srcId="{35E92A95-3583-460A-B71F-03FEF8669520}" destId="{24757EBF-BBFE-4FAE-A3E7-47195882B038}" srcOrd="0" destOrd="0" parTransId="{DAF72800-465B-4E8B-A779-46A3C74F1712}" sibTransId="{4350A5F9-B2C2-481F-9C5C-A12E992E0C10}"/>
    <dgm:cxn modelId="{1B9A5C1C-80C5-4425-AE25-66C4C5DC0EA1}" srcId="{E3687542-5CD6-4308-BE71-09172C4DFA14}" destId="{DC30703F-6C29-4744-B20C-D431C34F2A58}" srcOrd="1" destOrd="0" parTransId="{640B1C22-FFCF-4CA1-A777-C92A7EEAAF7F}" sibTransId="{C2FF111B-232E-42CD-AA49-CD4744AFE04B}"/>
    <dgm:cxn modelId="{2411F3AB-AC7A-4966-8858-57F383665693}" type="presOf" srcId="{10CCBCB5-FF66-4ADB-8367-FF89ACC0A8A4}" destId="{018F847B-649B-4F8D-B4AF-B8E2E5E8FC73}" srcOrd="0" destOrd="0" presId="urn:microsoft.com/office/officeart/2005/8/layout/vList5"/>
    <dgm:cxn modelId="{70E2E9BF-300A-4EDC-8757-6F08BCAA2BE8}" srcId="{DCBFA3D0-2B77-4395-8CA9-24188064086C}" destId="{7677E011-3670-412D-9156-BAA5FE0C8FC5}" srcOrd="0" destOrd="0" parTransId="{CD19599A-7BCE-44C8-99B9-154DA5E877C7}" sibTransId="{0BDF9A07-8848-463D-8AF3-01A6E04CB7E0}"/>
    <dgm:cxn modelId="{1117735F-77C3-4124-8BFB-4E0ED5A46A54}" srcId="{3F3AD7F7-5932-49E0-BBA8-A8A6E89A3B29}" destId="{89EA2A2E-7001-434B-9944-784318D54643}" srcOrd="0" destOrd="0" parTransId="{C118A1E5-DA0B-4D07-94E3-477F7DBEB46B}" sibTransId="{8A18AB48-199F-4FE5-AA14-769D5F9B1800}"/>
    <dgm:cxn modelId="{2E9D88E9-621A-443E-944D-1A6618DBB0D5}" srcId="{DCBFA3D0-2B77-4395-8CA9-24188064086C}" destId="{4D5E0369-12E1-4DE4-A115-1166CF73DA78}" srcOrd="1" destOrd="0" parTransId="{FD6CE554-3270-43F7-B37F-2281E1F8EB2F}" sibTransId="{ED8AB580-FF93-4D6A-9D4F-B985FA27BF5C}"/>
    <dgm:cxn modelId="{FEDC3F8A-314D-4388-BABD-DFACBD463080}" type="presOf" srcId="{FAED294A-0758-445F-A90D-347DF4DED49C}" destId="{FA3799C0-A865-4AF6-8F9A-3A634E757BB7}" srcOrd="0" destOrd="0" presId="urn:microsoft.com/office/officeart/2005/8/layout/vList5"/>
    <dgm:cxn modelId="{DCDF4E6F-6DA4-4305-808C-0724B82734AE}" srcId="{F9889426-2276-44D7-813A-4CFBE2E9488D}" destId="{52FA9256-F861-4BF6-8DFA-DEDF41305BD3}" srcOrd="1" destOrd="0" parTransId="{C788E296-7128-4AFD-B331-F7CD19E9B37A}" sibTransId="{8FD7C82F-BCC2-4B3C-AA32-38761257614C}"/>
    <dgm:cxn modelId="{124A4ECD-0C26-4727-B38A-942F0E74B36E}" type="presOf" srcId="{3F3AD7F7-5932-49E0-BBA8-A8A6E89A3B29}" destId="{7FEFBEBC-2F9C-430D-B9FB-524700E6B91E}" srcOrd="0" destOrd="0" presId="urn:microsoft.com/office/officeart/2005/8/layout/vList5"/>
    <dgm:cxn modelId="{A8F9F274-0ADD-4FBE-970D-1436F5D97B53}" srcId="{35E92A95-3583-460A-B71F-03FEF8669520}" destId="{DCBFA3D0-2B77-4395-8CA9-24188064086C}" srcOrd="2" destOrd="0" parTransId="{5D785263-9D40-4F9A-8710-CC981A58A959}" sibTransId="{EC0E77D3-474C-4956-AFE7-E6C3C5FF785E}"/>
    <dgm:cxn modelId="{24273EC2-6564-4A39-998F-992444A54B5F}" type="presParOf" srcId="{927BBE46-4D66-4ED8-A142-D4A0CB27FE28}" destId="{B4BDE99A-6011-4CCC-A638-787F66C70201}" srcOrd="0" destOrd="0" presId="urn:microsoft.com/office/officeart/2005/8/layout/vList5"/>
    <dgm:cxn modelId="{CF5F6029-2E13-440C-9422-C811B93C4CE6}" type="presParOf" srcId="{B4BDE99A-6011-4CCC-A638-787F66C70201}" destId="{C6387423-0389-4358-B2E0-D5EC0879EC44}" srcOrd="0" destOrd="0" presId="urn:microsoft.com/office/officeart/2005/8/layout/vList5"/>
    <dgm:cxn modelId="{03FC63BA-4B94-4604-A6D0-E73F8B119F8F}" type="presParOf" srcId="{B4BDE99A-6011-4CCC-A638-787F66C70201}" destId="{FA3799C0-A865-4AF6-8F9A-3A634E757BB7}" srcOrd="1" destOrd="0" presId="urn:microsoft.com/office/officeart/2005/8/layout/vList5"/>
    <dgm:cxn modelId="{86D25E80-35A6-4632-92A3-E0520F51C920}" type="presParOf" srcId="{927BBE46-4D66-4ED8-A142-D4A0CB27FE28}" destId="{FC2EFCB8-3002-4D5E-971F-D7AD70F3F94E}" srcOrd="1" destOrd="0" presId="urn:microsoft.com/office/officeart/2005/8/layout/vList5"/>
    <dgm:cxn modelId="{9F965E17-98C2-40FD-9906-B6499B8C251C}" type="presParOf" srcId="{927BBE46-4D66-4ED8-A142-D4A0CB27FE28}" destId="{328A74C8-2AC4-40A6-9482-833E3B9BC08D}" srcOrd="2" destOrd="0" presId="urn:microsoft.com/office/officeart/2005/8/layout/vList5"/>
    <dgm:cxn modelId="{91022393-5662-4FAF-894F-739B96C95138}" type="presParOf" srcId="{328A74C8-2AC4-40A6-9482-833E3B9BC08D}" destId="{C9721089-3646-4C23-929C-F379A7E2C906}" srcOrd="0" destOrd="0" presId="urn:microsoft.com/office/officeart/2005/8/layout/vList5"/>
    <dgm:cxn modelId="{6B5A3ADB-3A9F-4EA8-9137-2603C9F1AA0D}" type="presParOf" srcId="{328A74C8-2AC4-40A6-9482-833E3B9BC08D}" destId="{018F847B-649B-4F8D-B4AF-B8E2E5E8FC73}" srcOrd="1" destOrd="0" presId="urn:microsoft.com/office/officeart/2005/8/layout/vList5"/>
    <dgm:cxn modelId="{C06B370C-94D7-4B7C-A753-83C2AC92477D}" type="presParOf" srcId="{927BBE46-4D66-4ED8-A142-D4A0CB27FE28}" destId="{B329FF6D-C981-4F7A-B3E8-AE88CED27487}" srcOrd="3" destOrd="0" presId="urn:microsoft.com/office/officeart/2005/8/layout/vList5"/>
    <dgm:cxn modelId="{AD84B64E-BB1F-47F4-873D-B18319EAA139}" type="presParOf" srcId="{927BBE46-4D66-4ED8-A142-D4A0CB27FE28}" destId="{DF4D7F8A-1B88-47D4-B52E-B7C862430F83}" srcOrd="4" destOrd="0" presId="urn:microsoft.com/office/officeart/2005/8/layout/vList5"/>
    <dgm:cxn modelId="{B455A7FB-D34C-48B9-9B7D-D8746B351F9E}" type="presParOf" srcId="{DF4D7F8A-1B88-47D4-B52E-B7C862430F83}" destId="{F1557D5C-02CF-47DD-9A12-E78F5D94425F}" srcOrd="0" destOrd="0" presId="urn:microsoft.com/office/officeart/2005/8/layout/vList5"/>
    <dgm:cxn modelId="{06E12E8F-A51B-4BC3-8165-B9A73F7D7497}" type="presParOf" srcId="{DF4D7F8A-1B88-47D4-B52E-B7C862430F83}" destId="{98424468-A14F-4E51-A250-A764DE7711EA}" srcOrd="1" destOrd="0" presId="urn:microsoft.com/office/officeart/2005/8/layout/vList5"/>
    <dgm:cxn modelId="{AD8798E3-35F0-449C-8B86-F1CC6E862E30}" type="presParOf" srcId="{927BBE46-4D66-4ED8-A142-D4A0CB27FE28}" destId="{CD5716C4-6D6A-43B5-B2D9-15FFE29B995C}" srcOrd="5" destOrd="0" presId="urn:microsoft.com/office/officeart/2005/8/layout/vList5"/>
    <dgm:cxn modelId="{BB3C1BEB-D4D1-48E1-B819-E23111F677B5}" type="presParOf" srcId="{927BBE46-4D66-4ED8-A142-D4A0CB27FE28}" destId="{8AB0476D-BF71-4EED-902C-A01F03CBD6A4}" srcOrd="6" destOrd="0" presId="urn:microsoft.com/office/officeart/2005/8/layout/vList5"/>
    <dgm:cxn modelId="{9CBFC6A7-4702-415E-8FE4-85C08B9F5305}" type="presParOf" srcId="{8AB0476D-BF71-4EED-902C-A01F03CBD6A4}" destId="{D091F1EE-A643-44A4-82AB-20439B6CE929}" srcOrd="0" destOrd="0" presId="urn:microsoft.com/office/officeart/2005/8/layout/vList5"/>
    <dgm:cxn modelId="{D3C7B618-3054-4DEB-B4DA-720EA2956B0D}" type="presParOf" srcId="{8AB0476D-BF71-4EED-902C-A01F03CBD6A4}" destId="{4BF26F65-34E2-4125-9C49-C4B67ECCF740}" srcOrd="1" destOrd="0" presId="urn:microsoft.com/office/officeart/2005/8/layout/vList5"/>
    <dgm:cxn modelId="{3B290E4B-3678-4BD8-98B8-D1EF7FED321B}" type="presParOf" srcId="{927BBE46-4D66-4ED8-A142-D4A0CB27FE28}" destId="{4751B8C8-CC9E-44F9-ABE7-E4D3D1499360}" srcOrd="7" destOrd="0" presId="urn:microsoft.com/office/officeart/2005/8/layout/vList5"/>
    <dgm:cxn modelId="{C225D9E3-AF80-454B-A8BF-F31CB1D44521}" type="presParOf" srcId="{927BBE46-4D66-4ED8-A142-D4A0CB27FE28}" destId="{6458A90D-20F2-445C-BD64-8CC5797DE406}" srcOrd="8" destOrd="0" presId="urn:microsoft.com/office/officeart/2005/8/layout/vList5"/>
    <dgm:cxn modelId="{088A25E5-6E9D-499A-883A-81753E573329}" type="presParOf" srcId="{6458A90D-20F2-445C-BD64-8CC5797DE406}" destId="{7FEFBEBC-2F9C-430D-B9FB-524700E6B91E}" srcOrd="0" destOrd="0" presId="urn:microsoft.com/office/officeart/2005/8/layout/vList5"/>
    <dgm:cxn modelId="{2CDF9E1E-E423-41B9-89CE-D600FE016289}" type="presParOf" srcId="{6458A90D-20F2-445C-BD64-8CC5797DE406}" destId="{ACCFC532-DA2B-42F7-B6D6-64F9DCA005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E92A95-3583-460A-B71F-03FEF8669520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FAED294A-0758-445F-A90D-347DF4DED49C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FAED294A-0758-445F-A90D-347DF4DED49C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>
                  <a:latin typeface="Cambria Math" panose="02040503050406030204" pitchFamily="18" charset="0"/>
                </a:rPr>
                <a:t>𝑇_𝑤^𝑖𝑛, 𝑃_𝑤𝑓^𝑖𝑛, 𝑇_𝑤𝑓^𝑖𝑛 𝑇_𝑤𝑓^𝑜𝑢𝑡</a:t>
              </a:r>
              <a:endParaRPr lang="fr-FR" dirty="0"/>
            </a:p>
          </dgm:t>
        </dgm:pt>
      </mc:Fallback>
    </mc:AlternateContent>
    <dgm:pt modelId="{49E0078B-3133-476A-993E-EAFE2EE76F5B}" type="parTrans" cxnId="{A661F8ED-0BC4-4EDC-ABFE-CC6EA7CE9F3F}">
      <dgm:prSet/>
      <dgm:spPr/>
      <dgm:t>
        <a:bodyPr/>
        <a:lstStyle/>
        <a:p>
          <a:endParaRPr lang="fr-FR"/>
        </a:p>
      </dgm:t>
    </dgm:pt>
    <dgm:pt modelId="{A31B2929-8887-42FC-95E1-A3B1433B98C3}" type="sibTrans" cxnId="{A661F8ED-0BC4-4EDC-ABFE-CC6EA7CE9F3F}">
      <dgm:prSet/>
      <dgm:spPr/>
      <dgm:t>
        <a:bodyPr/>
        <a:lstStyle/>
        <a:p>
          <a:endParaRPr lang="fr-FR"/>
        </a:p>
      </dgm:t>
    </dgm:pt>
    <dgm:pt modelId="{E3687542-5CD6-4308-BE71-09172C4DFA14}">
      <dgm:prSet phldrT="[Texte]" custT="1"/>
      <dgm:spPr/>
      <dgm:t>
        <a:bodyPr/>
        <a:lstStyle/>
        <a:p>
          <a:pPr algn="l"/>
          <a:r>
            <a:rPr lang="fr-FR" sz="2400" dirty="0"/>
            <a:t>2: </a:t>
          </a:r>
          <a:r>
            <a:rPr lang="fr-FR" sz="2400" dirty="0" err="1"/>
            <a:t>cell_vaporQuality</a:t>
          </a:r>
          <a:endParaRPr lang="fr-FR" sz="2400" dirty="0"/>
        </a:p>
      </dgm:t>
    </dgm:pt>
    <dgm:pt modelId="{4624D953-79A2-4B11-86E8-A70332B8DA2B}" type="parTrans" cxnId="{801B98BF-0D5B-4B73-B15F-83A66AF5E4B7}">
      <dgm:prSet/>
      <dgm:spPr/>
      <dgm:t>
        <a:bodyPr/>
        <a:lstStyle/>
        <a:p>
          <a:endParaRPr lang="fr-FR"/>
        </a:p>
      </dgm:t>
    </dgm:pt>
    <dgm:pt modelId="{A511A602-9D5F-420E-B961-5E4ACE31BBDB}" type="sibTrans" cxnId="{801B98BF-0D5B-4B73-B15F-83A66AF5E4B7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10CCBCB5-FF66-4ADB-8367-FF89ACC0A8A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10CCBCB5-FF66-4ADB-8367-FF89ACC0A8A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 dirty="0"/>
                <a:t>𝑇_𝑤^𝑖𝑛, </a:t>
              </a:r>
              <a:r>
                <a:rPr lang="fr-CH" b="0" i="0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𝑇_</a:t>
              </a:r>
              <a:r>
                <a:rPr lang="fr-CH" b="0" i="0" dirty="0">
                  <a:solidFill>
                    <a:srgbClr val="FF0000"/>
                  </a:solidFill>
                </a:rPr>
                <a:t>𝑤^</a:t>
              </a:r>
              <a:r>
                <a:rPr lang="fr-CH" b="0" i="0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𝑜𝑢𝑡</a:t>
              </a:r>
              <a:r>
                <a:rPr lang="fr-CH" b="0" i="0" dirty="0"/>
                <a:t>, 𝑇_𝑤𝑓^𝑖𝑛</a:t>
              </a:r>
              <a:r>
                <a:rPr lang="fr-CH" b="0" i="0" dirty="0">
                  <a:latin typeface="Cambria Math" panose="02040503050406030204" pitchFamily="18" charset="0"/>
                </a:rPr>
                <a:t>, 𝑥_</a:t>
              </a:r>
              <a:r>
                <a:rPr lang="fr-CH" b="0" i="0" dirty="0"/>
                <a:t>𝑤𝑓^</a:t>
              </a:r>
              <a:r>
                <a:rPr lang="fr-CH" b="0" i="0" dirty="0">
                  <a:latin typeface="Cambria Math" panose="02040503050406030204" pitchFamily="18" charset="0"/>
                </a:rPr>
                <a:t>𝑖𝑛</a:t>
              </a:r>
              <a:endParaRPr lang="fr-FR" dirty="0"/>
            </a:p>
          </dgm:t>
        </dgm:pt>
      </mc:Fallback>
    </mc:AlternateContent>
    <dgm:pt modelId="{5F098B69-3ED2-475A-BCC6-88EE967BBFD9}" type="parTrans" cxnId="{AB008135-033C-4738-85BE-9F0AE864177F}">
      <dgm:prSet/>
      <dgm:spPr/>
      <dgm:t>
        <a:bodyPr/>
        <a:lstStyle/>
        <a:p>
          <a:endParaRPr lang="fr-FR"/>
        </a:p>
      </dgm:t>
    </dgm:pt>
    <dgm:pt modelId="{BBB3FAB1-E109-499C-989D-D3FC85D467FD}" type="sibTrans" cxnId="{AB008135-033C-4738-85BE-9F0AE864177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DC30703F-6C29-4744-B20C-D431C34F2A5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</a:t>
              </a:r>
            </a:p>
          </dgm:t>
        </dgm:pt>
      </mc:Choice>
      <mc:Fallback xmlns="">
        <dgm:pt modelId="{DC30703F-6C29-4744-B20C-D431C34F2A5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/>
                <a:t>𝑥_𝑤𝑓^</a:t>
              </a:r>
              <a:r>
                <a:rPr lang="fr-CH" b="0" i="0">
                  <a:latin typeface="Cambria Math" panose="02040503050406030204" pitchFamily="18" charset="0"/>
                </a:rPr>
                <a:t>𝑜𝑢𝑡</a:t>
              </a:r>
              <a:r>
                <a:rPr lang="fr-FR" dirty="0"/>
                <a:t> </a:t>
              </a:r>
            </a:p>
          </dgm:t>
        </dgm:pt>
      </mc:Fallback>
    </mc:AlternateContent>
    <dgm:pt modelId="{640B1C22-FFCF-4CA1-A777-C92A7EEAAF7F}" type="parTrans" cxnId="{1B9A5C1C-80C5-4425-AE25-66C4C5DC0EA1}">
      <dgm:prSet/>
      <dgm:spPr/>
      <dgm:t>
        <a:bodyPr/>
        <a:lstStyle/>
        <a:p>
          <a:endParaRPr lang="fr-FR"/>
        </a:p>
      </dgm:t>
    </dgm:pt>
    <dgm:pt modelId="{C2FF111B-232E-42CD-AA49-CD4744AFE04B}" type="sibTrans" cxnId="{1B9A5C1C-80C5-4425-AE25-66C4C5DC0EA1}">
      <dgm:prSet/>
      <dgm:spPr/>
      <dgm:t>
        <a:bodyPr/>
        <a:lstStyle/>
        <a:p>
          <a:endParaRPr lang="fr-FR"/>
        </a:p>
      </dgm:t>
    </dgm:pt>
    <dgm:pt modelId="{DCBFA3D0-2B77-4395-8CA9-24188064086C}">
      <dgm:prSet phldrT="[Texte]" custT="1"/>
      <dgm:spPr>
        <a:ln>
          <a:solidFill>
            <a:srgbClr val="E10000"/>
          </a:solidFill>
        </a:ln>
      </dgm:spPr>
      <dgm:t>
        <a:bodyPr/>
        <a:lstStyle/>
        <a:p>
          <a:pPr algn="l"/>
          <a:r>
            <a:rPr lang="fr-FR" sz="2400" dirty="0"/>
            <a:t>3: </a:t>
          </a:r>
          <a:r>
            <a:rPr lang="fr-FR" sz="2400" dirty="0" err="1"/>
            <a:t>cell_voidFraction</a:t>
          </a:r>
          <a:endParaRPr lang="fr-FR" sz="2400" dirty="0"/>
        </a:p>
      </dgm:t>
    </dgm:pt>
    <dgm:pt modelId="{5D785263-9D40-4F9A-8710-CC981A58A959}" type="parTrans" cxnId="{A8F9F274-0ADD-4FBE-970D-1436F5D97B53}">
      <dgm:prSet/>
      <dgm:spPr/>
      <dgm:t>
        <a:bodyPr/>
        <a:lstStyle/>
        <a:p>
          <a:endParaRPr lang="fr-FR"/>
        </a:p>
      </dgm:t>
    </dgm:pt>
    <dgm:pt modelId="{EC0E77D3-474C-4956-AFE7-E6C3C5FF785E}" type="sibTrans" cxnId="{A8F9F274-0ADD-4FBE-970D-1436F5D97B53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7677E011-3670-412D-9156-BAA5FE0C8FC5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7677E011-3670-412D-9156-BAA5FE0C8FC5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 dirty="0">
                  <a:solidFill>
                    <a:srgbClr val="FF0000"/>
                  </a:solidFill>
                </a:rPr>
                <a:t>𝑥_𝑤𝑓^𝑜𝑢𝑡</a:t>
              </a:r>
              <a:r>
                <a:rPr lang="fr-CH" b="0" i="0"/>
                <a:t>, 𝑇_𝑤</a:t>
              </a:r>
              <a:r>
                <a:rPr lang="fr-CH" b="0" i="0">
                  <a:latin typeface="Cambria Math" panose="02040503050406030204" pitchFamily="18" charset="0"/>
                </a:rPr>
                <a:t>𝑓^</a:t>
              </a:r>
              <a:r>
                <a:rPr lang="fr-CH" b="0" i="0"/>
                <a:t>𝑜𝑢𝑡, </a:t>
              </a:r>
              <a:r>
                <a:rPr lang="fr-CH" b="0" i="0">
                  <a:latin typeface="Cambria Math" panose="02040503050406030204" pitchFamily="18" charset="0"/>
                </a:rPr>
                <a:t>𝜀_</a:t>
              </a:r>
              <a:r>
                <a:rPr lang="fr-CH" b="0" i="0"/>
                <a:t>𝑤𝑓^𝑖𝑛</a:t>
              </a:r>
              <a:endParaRPr lang="fr-FR" dirty="0"/>
            </a:p>
          </dgm:t>
        </dgm:pt>
      </mc:Fallback>
    </mc:AlternateContent>
    <dgm:pt modelId="{CD19599A-7BCE-44C8-99B9-154DA5E877C7}" type="parTrans" cxnId="{70E2E9BF-300A-4EDC-8757-6F08BCAA2BE8}">
      <dgm:prSet/>
      <dgm:spPr/>
      <dgm:t>
        <a:bodyPr/>
        <a:lstStyle/>
        <a:p>
          <a:endParaRPr lang="fr-FR"/>
        </a:p>
      </dgm:t>
    </dgm:pt>
    <dgm:pt modelId="{0BDF9A07-8848-463D-8AF3-01A6E04CB7E0}" type="sibTrans" cxnId="{70E2E9BF-300A-4EDC-8757-6F08BCAA2BE8}">
      <dgm:prSet/>
      <dgm:spPr/>
      <dgm:t>
        <a:bodyPr/>
        <a:lstStyle/>
        <a:p>
          <a:endParaRPr lang="fr-FR"/>
        </a:p>
      </dgm:t>
    </dgm:pt>
    <dgm:pt modelId="{F9889426-2276-44D7-813A-4CFBE2E9488D}">
      <dgm:prSet phldrT="[Texte]" custT="1"/>
      <dgm:spPr/>
      <dgm:t>
        <a:bodyPr/>
        <a:lstStyle/>
        <a:p>
          <a:pPr algn="l"/>
          <a:r>
            <a:rPr lang="fr-FR" sz="2400" dirty="0"/>
            <a:t>4: </a:t>
          </a:r>
          <a:r>
            <a:rPr lang="fr-FR" sz="2400" dirty="0" err="1"/>
            <a:t>cell_pressureDrop</a:t>
          </a:r>
          <a:endParaRPr lang="fr-FR" sz="2400" dirty="0"/>
        </a:p>
      </dgm:t>
    </dgm:pt>
    <dgm:pt modelId="{FDF59D52-A132-4198-843B-70E8C97F8870}" type="parTrans" cxnId="{F68526B4-E53E-4EE5-9C73-924EF58E17C5}">
      <dgm:prSet/>
      <dgm:spPr/>
      <dgm:t>
        <a:bodyPr/>
        <a:lstStyle/>
        <a:p>
          <a:endParaRPr lang="fr-FR"/>
        </a:p>
      </dgm:t>
    </dgm:pt>
    <dgm:pt modelId="{73F5DBF1-A01F-4C3F-B0CA-A99A3E378FC8}" type="sibTrans" cxnId="{F68526B4-E53E-4EE5-9C73-924EF58E17C5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06C3E923-CDAD-48EB-8BF7-12C2B88B3C3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06C3E923-CDAD-48EB-8BF7-12C2B88B3C3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𝑇_</a:t>
              </a:r>
              <a:r>
                <a:rPr lang="fr-CH" b="0" i="0">
                  <a:solidFill>
                    <a:srgbClr val="FF0000"/>
                  </a:solidFill>
                </a:rPr>
                <a:t>𝑤^𝑜𝑢𝑡</a:t>
              </a:r>
              <a:r>
                <a:rPr lang="fr-CH" b="0" i="0"/>
                <a:t>, 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𝜀_</a:t>
              </a:r>
              <a:r>
                <a:rPr lang="fr-CH" b="0" i="0">
                  <a:solidFill>
                    <a:srgbClr val="FF0000"/>
                  </a:solidFill>
                </a:rPr>
                <a:t>𝑤𝑓^𝑜𝑢𝑡</a:t>
              </a:r>
              <a:r>
                <a:rPr lang="fr-CH" b="0" i="0"/>
                <a:t>, 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𝑥_</a:t>
              </a:r>
              <a:r>
                <a:rPr lang="fr-CH" b="0" i="0">
                  <a:solidFill>
                    <a:srgbClr val="FF0000"/>
                  </a:solidFill>
                </a:rPr>
                <a:t>𝑤𝑓^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𝑜𝑢𝑡</a:t>
              </a:r>
              <a:r>
                <a:rPr lang="fr-CH" b="0" i="0">
                  <a:latin typeface="Cambria Math" panose="02040503050406030204" pitchFamily="18" charset="0"/>
                </a:rPr>
                <a:t>, 𝑇_</a:t>
              </a:r>
              <a:r>
                <a:rPr lang="fr-CH" b="0" i="0"/>
                <a:t>𝑤𝑓^𝑜𝑢𝑡, </a:t>
              </a:r>
              <a:r>
                <a:rPr lang="fr-CH" b="0" i="0">
                  <a:latin typeface="Cambria Math" panose="02040503050406030204" pitchFamily="18" charset="0"/>
                </a:rPr>
                <a:t>𝑃_</a:t>
              </a:r>
              <a:r>
                <a:rPr lang="fr-CH" b="0" i="0"/>
                <a:t>𝑤𝑓^</a:t>
              </a:r>
              <a:r>
                <a:rPr lang="fr-CH" b="0" i="0">
                  <a:latin typeface="Cambria Math" panose="02040503050406030204" pitchFamily="18" charset="0"/>
                </a:rPr>
                <a:t>𝑖𝑛, 𝑃_𝑤^𝑖𝑛</a:t>
              </a:r>
              <a:r>
                <a:rPr lang="fr-CH" b="0" i="0"/>
                <a:t>, 𝜀_𝑤𝑓^𝑖𝑛</a:t>
              </a:r>
              <a:endParaRPr lang="fr-FR" dirty="0"/>
            </a:p>
          </dgm:t>
        </dgm:pt>
      </mc:Fallback>
    </mc:AlternateContent>
    <dgm:pt modelId="{D102934F-295A-4761-A40C-19EA221D53DE}" type="parTrans" cxnId="{5390D7A1-8D54-4558-8DE0-B75401CF86F3}">
      <dgm:prSet/>
      <dgm:spPr/>
      <dgm:t>
        <a:bodyPr/>
        <a:lstStyle/>
        <a:p>
          <a:endParaRPr lang="fr-FR"/>
        </a:p>
      </dgm:t>
    </dgm:pt>
    <dgm:pt modelId="{72EF63F7-3893-4200-A95A-8F38FA15FB57}" type="sibTrans" cxnId="{5390D7A1-8D54-4558-8DE0-B75401CF86F3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3F3AD7F7-5932-49E0-BBA8-A8A6E89A3B29}">
          <dgm:prSet phldrT="[Texte]" custT="1"/>
          <dgm:spPr/>
          <dgm:t>
            <a:bodyPr/>
            <a:lstStyle/>
            <a:p>
              <a:pPr algn="l"/>
              <a:r>
                <a:rPr lang="fr-FR" sz="2400" dirty="0"/>
                <a:t>5: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sz="2400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sz="2400" dirty="0"/>
                <a:t>update</a:t>
              </a:r>
            </a:p>
          </dgm:t>
        </dgm:pt>
      </mc:Choice>
      <mc:Fallback xmlns="">
        <dgm:pt modelId="{3F3AD7F7-5932-49E0-BBA8-A8A6E89A3B29}">
          <dgm:prSet phldrT="[Texte]" custT="1"/>
          <dgm:spPr/>
          <dgm:t>
            <a:bodyPr/>
            <a:lstStyle/>
            <a:p>
              <a:pPr algn="l"/>
              <a:r>
                <a:rPr lang="fr-FR" sz="2400" dirty="0"/>
                <a:t>5: </a:t>
              </a:r>
              <a:r>
                <a:rPr lang="fr-CH" sz="2400" b="0" i="0">
                  <a:latin typeface="Cambria Math" panose="02040503050406030204" pitchFamily="18" charset="0"/>
                </a:rPr>
                <a:t>𝑇_𝑤𝑓^𝑜𝑢𝑡</a:t>
              </a:r>
              <a:r>
                <a:rPr lang="fr-FR" sz="2400" dirty="0"/>
                <a:t>update</a:t>
              </a:r>
            </a:p>
          </dgm:t>
        </dgm:pt>
      </mc:Fallback>
    </mc:AlternateContent>
    <dgm:pt modelId="{281A90B5-28FA-4612-95DA-C581BAF43F49}" type="parTrans" cxnId="{427D4E97-6E66-4F00-8D8E-3B29D3ECB9C6}">
      <dgm:prSet/>
      <dgm:spPr/>
      <dgm:t>
        <a:bodyPr/>
        <a:lstStyle/>
        <a:p>
          <a:endParaRPr lang="fr-FR"/>
        </a:p>
      </dgm:t>
    </dgm:pt>
    <dgm:pt modelId="{DA11B7BA-C842-4B31-B468-B9EEFB4DDBEC}" type="sibTrans" cxnId="{427D4E97-6E66-4F00-8D8E-3B29D3ECB9C6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89EA2A2E-7001-434B-9944-784318D54643}">
          <dgm:prSet phldrT="[Texte]"/>
          <dgm:spPr/>
          <dgm:t>
            <a:bodyPr/>
            <a:lstStyle/>
            <a:p>
              <a:r>
                <a:rPr lang="fr-FR" dirty="0"/>
                <a:t>Update of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</a:t>
              </a:r>
              <a:r>
                <a:rPr lang="fr-FR" dirty="0" err="1"/>
                <a:t>using</a:t>
              </a:r>
              <a:r>
                <a:rPr lang="fr-FR" dirty="0"/>
                <a:t> new state 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and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)</a:t>
              </a:r>
            </a:p>
          </dgm:t>
        </dgm:pt>
      </mc:Choice>
      <mc:Fallback xmlns="">
        <dgm:pt modelId="{89EA2A2E-7001-434B-9944-784318D54643}">
          <dgm:prSet phldrT="[Texte]"/>
          <dgm:spPr/>
          <dgm:t>
            <a:bodyPr/>
            <a:lstStyle/>
            <a:p>
              <a:r>
                <a:rPr lang="fr-FR" dirty="0"/>
                <a:t>Update of </a:t>
              </a:r>
              <a:r>
                <a:rPr lang="fr-CH" b="0" i="0">
                  <a:latin typeface="Cambria Math" panose="02040503050406030204" pitchFamily="18" charset="0"/>
                </a:rPr>
                <a:t>𝑇_𝑤𝑓^𝑜𝑢𝑡</a:t>
              </a:r>
              <a:r>
                <a:rPr lang="fr-FR" dirty="0"/>
                <a:t> </a:t>
              </a:r>
              <a:r>
                <a:rPr lang="fr-FR" dirty="0" err="1"/>
                <a:t>using</a:t>
              </a:r>
              <a:r>
                <a:rPr lang="fr-FR" dirty="0"/>
                <a:t> new state (</a:t>
              </a:r>
              <a:r>
                <a:rPr lang="fr-CH" b="0" i="0" dirty="0">
                  <a:solidFill>
                    <a:srgbClr val="FF0000"/>
                  </a:solidFill>
                </a:rPr>
                <a:t>𝑃_𝑤𝑓^𝑜𝑢𝑡</a:t>
              </a:r>
              <a:r>
                <a:rPr lang="fr-FR" dirty="0"/>
                <a:t> and </a:t>
              </a:r>
              <a:r>
                <a:rPr lang="fr-CH" b="0" i="0" dirty="0">
                  <a:solidFill>
                    <a:srgbClr val="FF0000"/>
                  </a:solidFill>
                </a:rPr>
                <a:t>𝑥_𝑤𝑓^𝑜𝑢𝑡</a:t>
              </a:r>
              <a:r>
                <a:rPr lang="fr-FR" dirty="0"/>
                <a:t>)</a:t>
              </a:r>
            </a:p>
          </dgm:t>
        </dgm:pt>
      </mc:Fallback>
    </mc:AlternateContent>
    <dgm:pt modelId="{C118A1E5-DA0B-4D07-94E3-477F7DBEB46B}" type="parTrans" cxnId="{1117735F-77C3-4124-8BFB-4E0ED5A46A54}">
      <dgm:prSet/>
      <dgm:spPr/>
      <dgm:t>
        <a:bodyPr/>
        <a:lstStyle/>
        <a:p>
          <a:endParaRPr lang="fr-FR"/>
        </a:p>
      </dgm:t>
    </dgm:pt>
    <dgm:pt modelId="{8A18AB48-199F-4FE5-AA14-769D5F9B1800}" type="sibTrans" cxnId="{1117735F-77C3-4124-8BFB-4E0ED5A46A54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58B323D-C850-4341-AF81-20DF8377554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using Newton </a:t>
              </a:r>
              <a:r>
                <a:rPr lang="fr-FR" dirty="0" err="1"/>
                <a:t>algorithm</a:t>
              </a:r>
              <a:r>
                <a:rPr lang="fr-FR" dirty="0"/>
                <a:t> and EnergyBalance.py</a:t>
              </a:r>
            </a:p>
          </dgm:t>
        </dgm:pt>
      </mc:Choice>
      <mc:Fallback xmlns="">
        <dgm:pt modelId="{558B323D-C850-4341-AF81-20DF8377554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 smtClean="0">
                  <a:latin typeface="Cambria Math" panose="02040503050406030204" pitchFamily="18" charset="0"/>
                </a:rPr>
                <a:t>𝑇_𝑤^𝑜𝑢𝑡</a:t>
              </a:r>
              <a:r>
                <a:rPr lang="fr-FR" dirty="0" smtClean="0"/>
                <a:t> using </a:t>
              </a:r>
              <a:r>
                <a:rPr lang="fr-FR" dirty="0"/>
                <a:t>Newton </a:t>
              </a:r>
              <a:r>
                <a:rPr lang="fr-FR" dirty="0" err="1"/>
                <a:t>algorithm</a:t>
              </a:r>
              <a:r>
                <a:rPr lang="fr-FR" dirty="0"/>
                <a:t> and EnergyBalance.py</a:t>
              </a:r>
            </a:p>
          </dgm:t>
        </dgm:pt>
      </mc:Fallback>
    </mc:AlternateContent>
    <dgm:pt modelId="{3F1F753C-4C7F-449B-A045-A3AC9D62EEB2}" type="parTrans" cxnId="{1BD46FEE-CFB7-4921-8097-3F11633FAA1E}">
      <dgm:prSet/>
      <dgm:spPr/>
      <dgm:t>
        <a:bodyPr/>
        <a:lstStyle/>
        <a:p>
          <a:endParaRPr lang="fr-FR"/>
        </a:p>
      </dgm:t>
    </dgm:pt>
    <dgm:pt modelId="{9FA7C0D1-FB84-4FAA-BFAA-F7BEA08A80BB}" type="sibTrans" cxnId="{1BD46FEE-CFB7-4921-8097-3F11633FAA1E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24757EBF-BBFE-4FAE-A3E7-47195882B038}">
          <dgm:prSet phldrT="[Texte]" custT="1"/>
          <dgm:spPr/>
          <dgm:t>
            <a:bodyPr/>
            <a:lstStyle/>
            <a:p>
              <a:pPr algn="l"/>
              <a:r>
                <a:rPr lang="fr-FR" sz="2400" dirty="0"/>
                <a:t>1: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sz="2400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sz="2400" dirty="0"/>
                <a:t>computation</a:t>
              </a:r>
            </a:p>
          </dgm:t>
        </dgm:pt>
      </mc:Choice>
      <mc:Fallback xmlns="">
        <dgm:pt modelId="{24757EBF-BBFE-4FAE-A3E7-47195882B038}">
          <dgm:prSet phldrT="[Texte]" custT="1"/>
          <dgm:spPr/>
          <dgm:t>
            <a:bodyPr/>
            <a:lstStyle/>
            <a:p>
              <a:pPr algn="l"/>
              <a:r>
                <a:rPr lang="fr-FR" sz="2400" dirty="0"/>
                <a:t>1: </a:t>
              </a:r>
              <a:r>
                <a:rPr lang="fr-CH" sz="2400" b="0" i="0">
                  <a:latin typeface="Cambria Math" panose="02040503050406030204" pitchFamily="18" charset="0"/>
                </a:rPr>
                <a:t>𝑇_𝑤^𝑜𝑢𝑡</a:t>
              </a:r>
              <a:r>
                <a:rPr lang="fr-FR" sz="2400" dirty="0"/>
                <a:t>computation</a:t>
              </a:r>
            </a:p>
          </dgm:t>
        </dgm:pt>
      </mc:Fallback>
    </mc:AlternateContent>
    <dgm:pt modelId="{4350A5F9-B2C2-481F-9C5C-A12E992E0C10}" type="sibTrans" cxnId="{9FA466DB-BADC-471F-A362-CC27FBB4FE44}">
      <dgm:prSet/>
      <dgm:spPr/>
      <dgm:t>
        <a:bodyPr/>
        <a:lstStyle/>
        <a:p>
          <a:endParaRPr lang="fr-FR"/>
        </a:p>
      </dgm:t>
    </dgm:pt>
    <dgm:pt modelId="{DAF72800-465B-4E8B-A779-46A3C74F1712}" type="parTrans" cxnId="{9FA466DB-BADC-471F-A362-CC27FBB4FE44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D5E0369-12E1-4DE4-A115-1166CF73DA78}">
          <dgm:prSet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4D5E0369-12E1-4DE4-A115-1166CF73DA78}">
          <dgm:prSet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>
                  <a:latin typeface="Cambria Math" panose="02040503050406030204" pitchFamily="18" charset="0"/>
                </a:rPr>
                <a:t>𝜀_</a:t>
              </a:r>
              <a:r>
                <a:rPr lang="fr-CH" b="0" i="0"/>
                <a:t>𝑤𝑓^</a:t>
              </a:r>
              <a:r>
                <a:rPr lang="fr-CH" b="0" i="0">
                  <a:latin typeface="Cambria Math" panose="02040503050406030204" pitchFamily="18" charset="0"/>
                </a:rPr>
                <a:t>𝑜𝑢𝑡</a:t>
              </a:r>
              <a:endParaRPr lang="fr-FR" dirty="0"/>
            </a:p>
          </dgm:t>
        </dgm:pt>
      </mc:Fallback>
    </mc:AlternateContent>
    <dgm:pt modelId="{FD6CE554-3270-43F7-B37F-2281E1F8EB2F}" type="parTrans" cxnId="{2E9D88E9-621A-443E-944D-1A6618DBB0D5}">
      <dgm:prSet/>
      <dgm:spPr/>
      <dgm:t>
        <a:bodyPr/>
        <a:lstStyle/>
        <a:p>
          <a:endParaRPr lang="fr-FR"/>
        </a:p>
      </dgm:t>
    </dgm:pt>
    <dgm:pt modelId="{ED8AB580-FF93-4D6A-9D4F-B985FA27BF5C}" type="sibTrans" cxnId="{2E9D88E9-621A-443E-944D-1A6618DBB0D5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2FA9256-F861-4BF6-8DFA-DEDF41305BD3}">
          <dgm:prSet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52FA9256-F861-4BF6-8DFA-DEDF41305BD3}">
          <dgm:prSet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 dirty="0"/>
                <a:t>𝑃_𝑤𝑓^</a:t>
              </a:r>
              <a:r>
                <a:rPr lang="fr-CH" b="0" i="0" dirty="0">
                  <a:latin typeface="Cambria Math" panose="02040503050406030204" pitchFamily="18" charset="0"/>
                </a:rPr>
                <a:t>𝑜𝑢𝑡, 𝑃_𝑤^𝑜𝑢𝑡</a:t>
              </a:r>
              <a:endParaRPr lang="fr-FR" dirty="0"/>
            </a:p>
          </dgm:t>
        </dgm:pt>
      </mc:Fallback>
    </mc:AlternateContent>
    <dgm:pt modelId="{C788E296-7128-4AFD-B331-F7CD19E9B37A}" type="parTrans" cxnId="{DCDF4E6F-6DA4-4305-808C-0724B82734AE}">
      <dgm:prSet/>
      <dgm:spPr/>
      <dgm:t>
        <a:bodyPr/>
        <a:lstStyle/>
        <a:p>
          <a:endParaRPr lang="fr-FR"/>
        </a:p>
      </dgm:t>
    </dgm:pt>
    <dgm:pt modelId="{8FD7C82F-BCC2-4B3C-AA32-38761257614C}" type="sibTrans" cxnId="{DCDF4E6F-6DA4-4305-808C-0724B82734AE}">
      <dgm:prSet/>
      <dgm:spPr/>
      <dgm:t>
        <a:bodyPr/>
        <a:lstStyle/>
        <a:p>
          <a:endParaRPr lang="fr-FR"/>
        </a:p>
      </dgm:t>
    </dgm:pt>
    <dgm:pt modelId="{927BBE46-4D66-4ED8-A142-D4A0CB27FE28}" type="pres">
      <dgm:prSet presAssocID="{35E92A95-3583-460A-B71F-03FEF8669520}" presName="Name0" presStyleCnt="0">
        <dgm:presLayoutVars>
          <dgm:dir/>
          <dgm:animLvl val="lvl"/>
          <dgm:resizeHandles val="exact"/>
        </dgm:presLayoutVars>
      </dgm:prSet>
      <dgm:spPr/>
    </dgm:pt>
    <dgm:pt modelId="{B4BDE99A-6011-4CCC-A638-787F66C70201}" type="pres">
      <dgm:prSet presAssocID="{24757EBF-BBFE-4FAE-A3E7-47195882B038}" presName="linNode" presStyleCnt="0"/>
      <dgm:spPr/>
    </dgm:pt>
    <dgm:pt modelId="{C6387423-0389-4358-B2E0-D5EC0879EC44}" type="pres">
      <dgm:prSet presAssocID="{24757EBF-BBFE-4FAE-A3E7-47195882B03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A3799C0-A865-4AF6-8F9A-3A634E757BB7}" type="pres">
      <dgm:prSet presAssocID="{24757EBF-BBFE-4FAE-A3E7-47195882B038}" presName="descendantText" presStyleLbl="alignAccFollowNode1" presStyleIdx="0" presStyleCnt="5">
        <dgm:presLayoutVars>
          <dgm:bulletEnabled val="1"/>
        </dgm:presLayoutVars>
      </dgm:prSet>
      <dgm:spPr/>
    </dgm:pt>
    <dgm:pt modelId="{FC2EFCB8-3002-4D5E-971F-D7AD70F3F94E}" type="pres">
      <dgm:prSet presAssocID="{4350A5F9-B2C2-481F-9C5C-A12E992E0C10}" presName="sp" presStyleCnt="0"/>
      <dgm:spPr/>
    </dgm:pt>
    <dgm:pt modelId="{328A74C8-2AC4-40A6-9482-833E3B9BC08D}" type="pres">
      <dgm:prSet presAssocID="{E3687542-5CD6-4308-BE71-09172C4DFA14}" presName="linNode" presStyleCnt="0"/>
      <dgm:spPr/>
    </dgm:pt>
    <dgm:pt modelId="{C9721089-3646-4C23-929C-F379A7E2C906}" type="pres">
      <dgm:prSet presAssocID="{E3687542-5CD6-4308-BE71-09172C4DFA1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18F847B-649B-4F8D-B4AF-B8E2E5E8FC73}" type="pres">
      <dgm:prSet presAssocID="{E3687542-5CD6-4308-BE71-09172C4DFA14}" presName="descendantText" presStyleLbl="alignAccFollowNode1" presStyleIdx="1" presStyleCnt="5" custLinFactNeighborX="0">
        <dgm:presLayoutVars>
          <dgm:bulletEnabled val="1"/>
        </dgm:presLayoutVars>
      </dgm:prSet>
      <dgm:spPr/>
    </dgm:pt>
    <dgm:pt modelId="{B329FF6D-C981-4F7A-B3E8-AE88CED27487}" type="pres">
      <dgm:prSet presAssocID="{A511A602-9D5F-420E-B961-5E4ACE31BBDB}" presName="sp" presStyleCnt="0"/>
      <dgm:spPr/>
    </dgm:pt>
    <dgm:pt modelId="{DF4D7F8A-1B88-47D4-B52E-B7C862430F83}" type="pres">
      <dgm:prSet presAssocID="{DCBFA3D0-2B77-4395-8CA9-24188064086C}" presName="linNode" presStyleCnt="0"/>
      <dgm:spPr/>
    </dgm:pt>
    <dgm:pt modelId="{F1557D5C-02CF-47DD-9A12-E78F5D94425F}" type="pres">
      <dgm:prSet presAssocID="{DCBFA3D0-2B77-4395-8CA9-24188064086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8424468-A14F-4E51-A250-A764DE7711EA}" type="pres">
      <dgm:prSet presAssocID="{DCBFA3D0-2B77-4395-8CA9-24188064086C}" presName="descendantText" presStyleLbl="alignAccFollowNode1" presStyleIdx="2" presStyleCnt="5">
        <dgm:presLayoutVars>
          <dgm:bulletEnabled val="1"/>
        </dgm:presLayoutVars>
      </dgm:prSet>
      <dgm:spPr/>
    </dgm:pt>
    <dgm:pt modelId="{CD5716C4-6D6A-43B5-B2D9-15FFE29B995C}" type="pres">
      <dgm:prSet presAssocID="{EC0E77D3-474C-4956-AFE7-E6C3C5FF785E}" presName="sp" presStyleCnt="0"/>
      <dgm:spPr/>
    </dgm:pt>
    <dgm:pt modelId="{8AB0476D-BF71-4EED-902C-A01F03CBD6A4}" type="pres">
      <dgm:prSet presAssocID="{F9889426-2276-44D7-813A-4CFBE2E9488D}" presName="linNode" presStyleCnt="0"/>
      <dgm:spPr/>
    </dgm:pt>
    <dgm:pt modelId="{D091F1EE-A643-44A4-82AB-20439B6CE929}" type="pres">
      <dgm:prSet presAssocID="{F9889426-2276-44D7-813A-4CFBE2E9488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BF26F65-34E2-4125-9C49-C4B67ECCF740}" type="pres">
      <dgm:prSet presAssocID="{F9889426-2276-44D7-813A-4CFBE2E9488D}" presName="descendantText" presStyleLbl="alignAccFollowNode1" presStyleIdx="3" presStyleCnt="5">
        <dgm:presLayoutVars>
          <dgm:bulletEnabled val="1"/>
        </dgm:presLayoutVars>
      </dgm:prSet>
      <dgm:spPr/>
    </dgm:pt>
    <dgm:pt modelId="{4751B8C8-CC9E-44F9-ABE7-E4D3D1499360}" type="pres">
      <dgm:prSet presAssocID="{73F5DBF1-A01F-4C3F-B0CA-A99A3E378FC8}" presName="sp" presStyleCnt="0"/>
      <dgm:spPr/>
    </dgm:pt>
    <dgm:pt modelId="{6458A90D-20F2-445C-BD64-8CC5797DE406}" type="pres">
      <dgm:prSet presAssocID="{3F3AD7F7-5932-49E0-BBA8-A8A6E89A3B29}" presName="linNode" presStyleCnt="0"/>
      <dgm:spPr/>
    </dgm:pt>
    <dgm:pt modelId="{7FEFBEBC-2F9C-430D-B9FB-524700E6B91E}" type="pres">
      <dgm:prSet presAssocID="{3F3AD7F7-5932-49E0-BBA8-A8A6E89A3B29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CCFC532-DA2B-42F7-B6D6-64F9DCA005BE}" type="pres">
      <dgm:prSet presAssocID="{3F3AD7F7-5932-49E0-BBA8-A8A6E89A3B29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CECE5188-063F-4F1A-8CA1-AD0A815E0859}" type="presOf" srcId="{E3687542-5CD6-4308-BE71-09172C4DFA14}" destId="{C9721089-3646-4C23-929C-F379A7E2C906}" srcOrd="0" destOrd="0" presId="urn:microsoft.com/office/officeart/2005/8/layout/vList5"/>
    <dgm:cxn modelId="{395E7123-7104-4B55-8A0D-EAA6C1BA8DD7}" type="presOf" srcId="{89EA2A2E-7001-434B-9944-784318D54643}" destId="{ACCFC532-DA2B-42F7-B6D6-64F9DCA005BE}" srcOrd="0" destOrd="0" presId="urn:microsoft.com/office/officeart/2005/8/layout/vList5"/>
    <dgm:cxn modelId="{5390D7A1-8D54-4558-8DE0-B75401CF86F3}" srcId="{F9889426-2276-44D7-813A-4CFBE2E9488D}" destId="{06C3E923-CDAD-48EB-8BF7-12C2B88B3C34}" srcOrd="0" destOrd="0" parTransId="{D102934F-295A-4761-A40C-19EA221D53DE}" sibTransId="{72EF63F7-3893-4200-A95A-8F38FA15FB57}"/>
    <dgm:cxn modelId="{427D4E97-6E66-4F00-8D8E-3B29D3ECB9C6}" srcId="{35E92A95-3583-460A-B71F-03FEF8669520}" destId="{3F3AD7F7-5932-49E0-BBA8-A8A6E89A3B29}" srcOrd="4" destOrd="0" parTransId="{281A90B5-28FA-4612-95DA-C581BAF43F49}" sibTransId="{DA11B7BA-C842-4B31-B468-B9EEFB4DDBEC}"/>
    <dgm:cxn modelId="{DCDF4E6F-6DA4-4305-808C-0724B82734AE}" srcId="{F9889426-2276-44D7-813A-4CFBE2E9488D}" destId="{52FA9256-F861-4BF6-8DFA-DEDF41305BD3}" srcOrd="1" destOrd="0" parTransId="{C788E296-7128-4AFD-B331-F7CD19E9B37A}" sibTransId="{8FD7C82F-BCC2-4B3C-AA32-38761257614C}"/>
    <dgm:cxn modelId="{36B9D73B-8946-4865-A321-57842B280E1F}" type="presOf" srcId="{06C3E923-CDAD-48EB-8BF7-12C2B88B3C34}" destId="{4BF26F65-34E2-4125-9C49-C4B67ECCF740}" srcOrd="0" destOrd="0" presId="urn:microsoft.com/office/officeart/2005/8/layout/vList5"/>
    <dgm:cxn modelId="{AA28D749-8159-4041-BE17-BE47B367963F}" type="presOf" srcId="{24757EBF-BBFE-4FAE-A3E7-47195882B038}" destId="{C6387423-0389-4358-B2E0-D5EC0879EC44}" srcOrd="0" destOrd="0" presId="urn:microsoft.com/office/officeart/2005/8/layout/vList5"/>
    <dgm:cxn modelId="{DC57450B-F547-4DEB-92F1-1D28658F9C15}" type="presOf" srcId="{558B323D-C850-4341-AF81-20DF83775548}" destId="{FA3799C0-A865-4AF6-8F9A-3A634E757BB7}" srcOrd="0" destOrd="1" presId="urn:microsoft.com/office/officeart/2005/8/layout/vList5"/>
    <dgm:cxn modelId="{70E2E9BF-300A-4EDC-8757-6F08BCAA2BE8}" srcId="{DCBFA3D0-2B77-4395-8CA9-24188064086C}" destId="{7677E011-3670-412D-9156-BAA5FE0C8FC5}" srcOrd="0" destOrd="0" parTransId="{CD19599A-7BCE-44C8-99B9-154DA5E877C7}" sibTransId="{0BDF9A07-8848-463D-8AF3-01A6E04CB7E0}"/>
    <dgm:cxn modelId="{AB008135-033C-4738-85BE-9F0AE864177F}" srcId="{E3687542-5CD6-4308-BE71-09172C4DFA14}" destId="{10CCBCB5-FF66-4ADB-8367-FF89ACC0A8A4}" srcOrd="0" destOrd="0" parTransId="{5F098B69-3ED2-475A-BCC6-88EE967BBFD9}" sibTransId="{BBB3FAB1-E109-499C-989D-D3FC85D467FD}"/>
    <dgm:cxn modelId="{B53CD015-0569-40E3-B387-7D2E2AD1FD9D}" type="presOf" srcId="{DCBFA3D0-2B77-4395-8CA9-24188064086C}" destId="{F1557D5C-02CF-47DD-9A12-E78F5D94425F}" srcOrd="0" destOrd="0" presId="urn:microsoft.com/office/officeart/2005/8/layout/vList5"/>
    <dgm:cxn modelId="{8C60A76C-2A5D-4D38-AC15-F2065E22E657}" type="presOf" srcId="{10CCBCB5-FF66-4ADB-8367-FF89ACC0A8A4}" destId="{018F847B-649B-4F8D-B4AF-B8E2E5E8FC73}" srcOrd="0" destOrd="0" presId="urn:microsoft.com/office/officeart/2005/8/layout/vList5"/>
    <dgm:cxn modelId="{1B9A5C1C-80C5-4425-AE25-66C4C5DC0EA1}" srcId="{E3687542-5CD6-4308-BE71-09172C4DFA14}" destId="{DC30703F-6C29-4744-B20C-D431C34F2A58}" srcOrd="1" destOrd="0" parTransId="{640B1C22-FFCF-4CA1-A777-C92A7EEAAF7F}" sibTransId="{C2FF111B-232E-42CD-AA49-CD4744AFE04B}"/>
    <dgm:cxn modelId="{3EAAC4C2-8297-472F-A0C6-18DE59CB8328}" type="presOf" srcId="{DC30703F-6C29-4744-B20C-D431C34F2A58}" destId="{018F847B-649B-4F8D-B4AF-B8E2E5E8FC73}" srcOrd="0" destOrd="1" presId="urn:microsoft.com/office/officeart/2005/8/layout/vList5"/>
    <dgm:cxn modelId="{A661F8ED-0BC4-4EDC-ABFE-CC6EA7CE9F3F}" srcId="{24757EBF-BBFE-4FAE-A3E7-47195882B038}" destId="{FAED294A-0758-445F-A90D-347DF4DED49C}" srcOrd="0" destOrd="0" parTransId="{49E0078B-3133-476A-993E-EAFE2EE76F5B}" sibTransId="{A31B2929-8887-42FC-95E1-A3B1433B98C3}"/>
    <dgm:cxn modelId="{57D65B0A-9A90-49E1-AAED-E54030E6B5FA}" type="presOf" srcId="{FAED294A-0758-445F-A90D-347DF4DED49C}" destId="{FA3799C0-A865-4AF6-8F9A-3A634E757BB7}" srcOrd="0" destOrd="0" presId="urn:microsoft.com/office/officeart/2005/8/layout/vList5"/>
    <dgm:cxn modelId="{DB23A5D6-A583-4764-88DD-6749FC1BCEE8}" type="presOf" srcId="{52FA9256-F861-4BF6-8DFA-DEDF41305BD3}" destId="{4BF26F65-34E2-4125-9C49-C4B67ECCF740}" srcOrd="0" destOrd="1" presId="urn:microsoft.com/office/officeart/2005/8/layout/vList5"/>
    <dgm:cxn modelId="{9FA466DB-BADC-471F-A362-CC27FBB4FE44}" srcId="{35E92A95-3583-460A-B71F-03FEF8669520}" destId="{24757EBF-BBFE-4FAE-A3E7-47195882B038}" srcOrd="0" destOrd="0" parTransId="{DAF72800-465B-4E8B-A779-46A3C74F1712}" sibTransId="{4350A5F9-B2C2-481F-9C5C-A12E992E0C10}"/>
    <dgm:cxn modelId="{F68526B4-E53E-4EE5-9C73-924EF58E17C5}" srcId="{35E92A95-3583-460A-B71F-03FEF8669520}" destId="{F9889426-2276-44D7-813A-4CFBE2E9488D}" srcOrd="3" destOrd="0" parTransId="{FDF59D52-A132-4198-843B-70E8C97F8870}" sibTransId="{73F5DBF1-A01F-4C3F-B0CA-A99A3E378FC8}"/>
    <dgm:cxn modelId="{B46A24C1-370A-4297-A84B-41CF73BABFB3}" type="presOf" srcId="{7677E011-3670-412D-9156-BAA5FE0C8FC5}" destId="{98424468-A14F-4E51-A250-A764DE7711EA}" srcOrd="0" destOrd="0" presId="urn:microsoft.com/office/officeart/2005/8/layout/vList5"/>
    <dgm:cxn modelId="{30320CDE-97E5-4417-B3DC-5470BD601AE7}" type="presOf" srcId="{35E92A95-3583-460A-B71F-03FEF8669520}" destId="{927BBE46-4D66-4ED8-A142-D4A0CB27FE28}" srcOrd="0" destOrd="0" presId="urn:microsoft.com/office/officeart/2005/8/layout/vList5"/>
    <dgm:cxn modelId="{801B98BF-0D5B-4B73-B15F-83A66AF5E4B7}" srcId="{35E92A95-3583-460A-B71F-03FEF8669520}" destId="{E3687542-5CD6-4308-BE71-09172C4DFA14}" srcOrd="1" destOrd="0" parTransId="{4624D953-79A2-4B11-86E8-A70332B8DA2B}" sibTransId="{A511A602-9D5F-420E-B961-5E4ACE31BBDB}"/>
    <dgm:cxn modelId="{1BD46FEE-CFB7-4921-8097-3F11633FAA1E}" srcId="{24757EBF-BBFE-4FAE-A3E7-47195882B038}" destId="{558B323D-C850-4341-AF81-20DF83775548}" srcOrd="1" destOrd="0" parTransId="{3F1F753C-4C7F-449B-A045-A3AC9D62EEB2}" sibTransId="{9FA7C0D1-FB84-4FAA-BFAA-F7BEA08A80BB}"/>
    <dgm:cxn modelId="{3A9E1236-1450-4FEF-9250-91C3CD7BE093}" type="presOf" srcId="{3F3AD7F7-5932-49E0-BBA8-A8A6E89A3B29}" destId="{7FEFBEBC-2F9C-430D-B9FB-524700E6B91E}" srcOrd="0" destOrd="0" presId="urn:microsoft.com/office/officeart/2005/8/layout/vList5"/>
    <dgm:cxn modelId="{A8F9F274-0ADD-4FBE-970D-1436F5D97B53}" srcId="{35E92A95-3583-460A-B71F-03FEF8669520}" destId="{DCBFA3D0-2B77-4395-8CA9-24188064086C}" srcOrd="2" destOrd="0" parTransId="{5D785263-9D40-4F9A-8710-CC981A58A959}" sibTransId="{EC0E77D3-474C-4956-AFE7-E6C3C5FF785E}"/>
    <dgm:cxn modelId="{C9F8B9CF-D274-46D3-BAD6-9435FDD5DBA4}" type="presOf" srcId="{4D5E0369-12E1-4DE4-A115-1166CF73DA78}" destId="{98424468-A14F-4E51-A250-A764DE7711EA}" srcOrd="0" destOrd="1" presId="urn:microsoft.com/office/officeart/2005/8/layout/vList5"/>
    <dgm:cxn modelId="{2E9D88E9-621A-443E-944D-1A6618DBB0D5}" srcId="{DCBFA3D0-2B77-4395-8CA9-24188064086C}" destId="{4D5E0369-12E1-4DE4-A115-1166CF73DA78}" srcOrd="1" destOrd="0" parTransId="{FD6CE554-3270-43F7-B37F-2281E1F8EB2F}" sibTransId="{ED8AB580-FF93-4D6A-9D4F-B985FA27BF5C}"/>
    <dgm:cxn modelId="{1117735F-77C3-4124-8BFB-4E0ED5A46A54}" srcId="{3F3AD7F7-5932-49E0-BBA8-A8A6E89A3B29}" destId="{89EA2A2E-7001-434B-9944-784318D54643}" srcOrd="0" destOrd="0" parTransId="{C118A1E5-DA0B-4D07-94E3-477F7DBEB46B}" sibTransId="{8A18AB48-199F-4FE5-AA14-769D5F9B1800}"/>
    <dgm:cxn modelId="{67AB7BB2-E03C-4C0A-923D-69FE7E0BD000}" type="presOf" srcId="{F9889426-2276-44D7-813A-4CFBE2E9488D}" destId="{D091F1EE-A643-44A4-82AB-20439B6CE929}" srcOrd="0" destOrd="0" presId="urn:microsoft.com/office/officeart/2005/8/layout/vList5"/>
    <dgm:cxn modelId="{1B8CAE12-5FA0-473E-90DA-772F149259FC}" type="presParOf" srcId="{927BBE46-4D66-4ED8-A142-D4A0CB27FE28}" destId="{B4BDE99A-6011-4CCC-A638-787F66C70201}" srcOrd="0" destOrd="0" presId="urn:microsoft.com/office/officeart/2005/8/layout/vList5"/>
    <dgm:cxn modelId="{44C5C9E0-D5FE-4E52-BE54-E319CC740CF1}" type="presParOf" srcId="{B4BDE99A-6011-4CCC-A638-787F66C70201}" destId="{C6387423-0389-4358-B2E0-D5EC0879EC44}" srcOrd="0" destOrd="0" presId="urn:microsoft.com/office/officeart/2005/8/layout/vList5"/>
    <dgm:cxn modelId="{2AB88291-DD97-41EC-83F0-0FF1F1EFE910}" type="presParOf" srcId="{B4BDE99A-6011-4CCC-A638-787F66C70201}" destId="{FA3799C0-A865-4AF6-8F9A-3A634E757BB7}" srcOrd="1" destOrd="0" presId="urn:microsoft.com/office/officeart/2005/8/layout/vList5"/>
    <dgm:cxn modelId="{A6172A2C-BD6F-4884-B0A5-12F8867752A5}" type="presParOf" srcId="{927BBE46-4D66-4ED8-A142-D4A0CB27FE28}" destId="{FC2EFCB8-3002-4D5E-971F-D7AD70F3F94E}" srcOrd="1" destOrd="0" presId="urn:microsoft.com/office/officeart/2005/8/layout/vList5"/>
    <dgm:cxn modelId="{9069B8F6-4AC2-4AD0-89B8-318EFC473188}" type="presParOf" srcId="{927BBE46-4D66-4ED8-A142-D4A0CB27FE28}" destId="{328A74C8-2AC4-40A6-9482-833E3B9BC08D}" srcOrd="2" destOrd="0" presId="urn:microsoft.com/office/officeart/2005/8/layout/vList5"/>
    <dgm:cxn modelId="{E9F76CCE-D170-4BC2-9E68-E35E08D92FFA}" type="presParOf" srcId="{328A74C8-2AC4-40A6-9482-833E3B9BC08D}" destId="{C9721089-3646-4C23-929C-F379A7E2C906}" srcOrd="0" destOrd="0" presId="urn:microsoft.com/office/officeart/2005/8/layout/vList5"/>
    <dgm:cxn modelId="{DABBEAF8-C521-43A3-B48B-02912F901823}" type="presParOf" srcId="{328A74C8-2AC4-40A6-9482-833E3B9BC08D}" destId="{018F847B-649B-4F8D-B4AF-B8E2E5E8FC73}" srcOrd="1" destOrd="0" presId="urn:microsoft.com/office/officeart/2005/8/layout/vList5"/>
    <dgm:cxn modelId="{44CB43E6-AE5F-4A56-A09D-C1D7CE4AF661}" type="presParOf" srcId="{927BBE46-4D66-4ED8-A142-D4A0CB27FE28}" destId="{B329FF6D-C981-4F7A-B3E8-AE88CED27487}" srcOrd="3" destOrd="0" presId="urn:microsoft.com/office/officeart/2005/8/layout/vList5"/>
    <dgm:cxn modelId="{129E3C2A-90E6-423C-A912-0653A54DE93B}" type="presParOf" srcId="{927BBE46-4D66-4ED8-A142-D4A0CB27FE28}" destId="{DF4D7F8A-1B88-47D4-B52E-B7C862430F83}" srcOrd="4" destOrd="0" presId="urn:microsoft.com/office/officeart/2005/8/layout/vList5"/>
    <dgm:cxn modelId="{36073DE4-E2EC-4A23-B5CB-887D5C8C73A0}" type="presParOf" srcId="{DF4D7F8A-1B88-47D4-B52E-B7C862430F83}" destId="{F1557D5C-02CF-47DD-9A12-E78F5D94425F}" srcOrd="0" destOrd="0" presId="urn:microsoft.com/office/officeart/2005/8/layout/vList5"/>
    <dgm:cxn modelId="{31794359-9BEE-4524-B231-EC54C9F61457}" type="presParOf" srcId="{DF4D7F8A-1B88-47D4-B52E-B7C862430F83}" destId="{98424468-A14F-4E51-A250-A764DE7711EA}" srcOrd="1" destOrd="0" presId="urn:microsoft.com/office/officeart/2005/8/layout/vList5"/>
    <dgm:cxn modelId="{2099CA11-0E56-41CD-9916-9C6730BCBEFA}" type="presParOf" srcId="{927BBE46-4D66-4ED8-A142-D4A0CB27FE28}" destId="{CD5716C4-6D6A-43B5-B2D9-15FFE29B995C}" srcOrd="5" destOrd="0" presId="urn:microsoft.com/office/officeart/2005/8/layout/vList5"/>
    <dgm:cxn modelId="{B5B19CE5-E110-47DB-97AD-D72779B300E5}" type="presParOf" srcId="{927BBE46-4D66-4ED8-A142-D4A0CB27FE28}" destId="{8AB0476D-BF71-4EED-902C-A01F03CBD6A4}" srcOrd="6" destOrd="0" presId="urn:microsoft.com/office/officeart/2005/8/layout/vList5"/>
    <dgm:cxn modelId="{760C8014-B439-4BB0-886E-E4BDE35D1289}" type="presParOf" srcId="{8AB0476D-BF71-4EED-902C-A01F03CBD6A4}" destId="{D091F1EE-A643-44A4-82AB-20439B6CE929}" srcOrd="0" destOrd="0" presId="urn:microsoft.com/office/officeart/2005/8/layout/vList5"/>
    <dgm:cxn modelId="{4FCEBB14-A5B5-451C-B577-D6C2D5927768}" type="presParOf" srcId="{8AB0476D-BF71-4EED-902C-A01F03CBD6A4}" destId="{4BF26F65-34E2-4125-9C49-C4B67ECCF740}" srcOrd="1" destOrd="0" presId="urn:microsoft.com/office/officeart/2005/8/layout/vList5"/>
    <dgm:cxn modelId="{A09C0D83-4AB3-4701-AD18-7CE77044B738}" type="presParOf" srcId="{927BBE46-4D66-4ED8-A142-D4A0CB27FE28}" destId="{4751B8C8-CC9E-44F9-ABE7-E4D3D1499360}" srcOrd="7" destOrd="0" presId="urn:microsoft.com/office/officeart/2005/8/layout/vList5"/>
    <dgm:cxn modelId="{474035CB-89FB-4E28-AC3B-35D8667CE79F}" type="presParOf" srcId="{927BBE46-4D66-4ED8-A142-D4A0CB27FE28}" destId="{6458A90D-20F2-445C-BD64-8CC5797DE406}" srcOrd="8" destOrd="0" presId="urn:microsoft.com/office/officeart/2005/8/layout/vList5"/>
    <dgm:cxn modelId="{8A2A053C-29EF-40FF-96E8-59363BA9ABEC}" type="presParOf" srcId="{6458A90D-20F2-445C-BD64-8CC5797DE406}" destId="{7FEFBEBC-2F9C-430D-B9FB-524700E6B91E}" srcOrd="0" destOrd="0" presId="urn:microsoft.com/office/officeart/2005/8/layout/vList5"/>
    <dgm:cxn modelId="{CDC752C0-60B7-402A-BB72-0CF69D73E9BE}" type="presParOf" srcId="{6458A90D-20F2-445C-BD64-8CC5797DE406}" destId="{ACCFC532-DA2B-42F7-B6D6-64F9DCA005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E92A95-3583-460A-B71F-03FEF8669520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FAED294A-0758-445F-A90D-347DF4DED49C}">
      <dgm:prSet phldrT="[Texte]"/>
      <dgm:spPr>
        <a:blipFill rotWithShape="0">
          <a:blip xmlns:r="http://schemas.openxmlformats.org/officeDocument/2006/relationships" r:embed="rId1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49E0078B-3133-476A-993E-EAFE2EE76F5B}" type="parTrans" cxnId="{A661F8ED-0BC4-4EDC-ABFE-CC6EA7CE9F3F}">
      <dgm:prSet/>
      <dgm:spPr/>
      <dgm:t>
        <a:bodyPr/>
        <a:lstStyle/>
        <a:p>
          <a:endParaRPr lang="fr-FR"/>
        </a:p>
      </dgm:t>
    </dgm:pt>
    <dgm:pt modelId="{A31B2929-8887-42FC-95E1-A3B1433B98C3}" type="sibTrans" cxnId="{A661F8ED-0BC4-4EDC-ABFE-CC6EA7CE9F3F}">
      <dgm:prSet/>
      <dgm:spPr/>
      <dgm:t>
        <a:bodyPr/>
        <a:lstStyle/>
        <a:p>
          <a:endParaRPr lang="fr-FR"/>
        </a:p>
      </dgm:t>
    </dgm:pt>
    <dgm:pt modelId="{E3687542-5CD6-4308-BE71-09172C4DFA14}">
      <dgm:prSet phldrT="[Texte]" custT="1"/>
      <dgm:spPr/>
      <dgm:t>
        <a:bodyPr/>
        <a:lstStyle/>
        <a:p>
          <a:pPr algn="l"/>
          <a:r>
            <a:rPr lang="fr-FR" sz="2400" dirty="0"/>
            <a:t>2: </a:t>
          </a:r>
          <a:r>
            <a:rPr lang="fr-FR" sz="2400" dirty="0" err="1"/>
            <a:t>cell_vaporQuality</a:t>
          </a:r>
          <a:endParaRPr lang="fr-FR" sz="2400" dirty="0"/>
        </a:p>
      </dgm:t>
    </dgm:pt>
    <dgm:pt modelId="{4624D953-79A2-4B11-86E8-A70332B8DA2B}" type="parTrans" cxnId="{801B98BF-0D5B-4B73-B15F-83A66AF5E4B7}">
      <dgm:prSet/>
      <dgm:spPr/>
      <dgm:t>
        <a:bodyPr/>
        <a:lstStyle/>
        <a:p>
          <a:endParaRPr lang="fr-FR"/>
        </a:p>
      </dgm:t>
    </dgm:pt>
    <dgm:pt modelId="{A511A602-9D5F-420E-B961-5E4ACE31BBDB}" type="sibTrans" cxnId="{801B98BF-0D5B-4B73-B15F-83A66AF5E4B7}">
      <dgm:prSet/>
      <dgm:spPr/>
      <dgm:t>
        <a:bodyPr/>
        <a:lstStyle/>
        <a:p>
          <a:endParaRPr lang="fr-FR"/>
        </a:p>
      </dgm:t>
    </dgm:pt>
    <dgm:pt modelId="{10CCBCB5-FF66-4ADB-8367-FF89ACC0A8A4}">
      <dgm:prSet phldrT="[Texte]"/>
      <dgm:spPr>
        <a:blipFill rotWithShape="0">
          <a:blip xmlns:r="http://schemas.openxmlformats.org/officeDocument/2006/relationships" r:embed="rId2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5F098B69-3ED2-475A-BCC6-88EE967BBFD9}" type="parTrans" cxnId="{AB008135-033C-4738-85BE-9F0AE864177F}">
      <dgm:prSet/>
      <dgm:spPr/>
      <dgm:t>
        <a:bodyPr/>
        <a:lstStyle/>
        <a:p>
          <a:endParaRPr lang="fr-FR"/>
        </a:p>
      </dgm:t>
    </dgm:pt>
    <dgm:pt modelId="{BBB3FAB1-E109-499C-989D-D3FC85D467FD}" type="sibTrans" cxnId="{AB008135-033C-4738-85BE-9F0AE864177F}">
      <dgm:prSet/>
      <dgm:spPr/>
      <dgm:t>
        <a:bodyPr/>
        <a:lstStyle/>
        <a:p>
          <a:endParaRPr lang="fr-FR"/>
        </a:p>
      </dgm:t>
    </dgm:pt>
    <dgm:pt modelId="{DC30703F-6C29-4744-B20C-D431C34F2A58}">
      <dgm:prSet phldrT="[Texte]"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640B1C22-FFCF-4CA1-A777-C92A7EEAAF7F}" type="parTrans" cxnId="{1B9A5C1C-80C5-4425-AE25-66C4C5DC0EA1}">
      <dgm:prSet/>
      <dgm:spPr/>
      <dgm:t>
        <a:bodyPr/>
        <a:lstStyle/>
        <a:p>
          <a:endParaRPr lang="fr-FR"/>
        </a:p>
      </dgm:t>
    </dgm:pt>
    <dgm:pt modelId="{C2FF111B-232E-42CD-AA49-CD4744AFE04B}" type="sibTrans" cxnId="{1B9A5C1C-80C5-4425-AE25-66C4C5DC0EA1}">
      <dgm:prSet/>
      <dgm:spPr/>
      <dgm:t>
        <a:bodyPr/>
        <a:lstStyle/>
        <a:p>
          <a:endParaRPr lang="fr-FR"/>
        </a:p>
      </dgm:t>
    </dgm:pt>
    <dgm:pt modelId="{DCBFA3D0-2B77-4395-8CA9-24188064086C}">
      <dgm:prSet phldrT="[Texte]" custT="1"/>
      <dgm:spPr>
        <a:ln>
          <a:solidFill>
            <a:srgbClr val="E10000"/>
          </a:solidFill>
        </a:ln>
      </dgm:spPr>
      <dgm:t>
        <a:bodyPr/>
        <a:lstStyle/>
        <a:p>
          <a:pPr algn="l"/>
          <a:r>
            <a:rPr lang="fr-FR" sz="2400" dirty="0"/>
            <a:t>3: </a:t>
          </a:r>
          <a:r>
            <a:rPr lang="fr-FR" sz="2400" dirty="0" err="1"/>
            <a:t>cell_voidFraction</a:t>
          </a:r>
          <a:endParaRPr lang="fr-FR" sz="2400" dirty="0"/>
        </a:p>
      </dgm:t>
    </dgm:pt>
    <dgm:pt modelId="{5D785263-9D40-4F9A-8710-CC981A58A959}" type="parTrans" cxnId="{A8F9F274-0ADD-4FBE-970D-1436F5D97B53}">
      <dgm:prSet/>
      <dgm:spPr/>
      <dgm:t>
        <a:bodyPr/>
        <a:lstStyle/>
        <a:p>
          <a:endParaRPr lang="fr-FR"/>
        </a:p>
      </dgm:t>
    </dgm:pt>
    <dgm:pt modelId="{EC0E77D3-474C-4956-AFE7-E6C3C5FF785E}" type="sibTrans" cxnId="{A8F9F274-0ADD-4FBE-970D-1436F5D97B53}">
      <dgm:prSet/>
      <dgm:spPr/>
      <dgm:t>
        <a:bodyPr/>
        <a:lstStyle/>
        <a:p>
          <a:endParaRPr lang="fr-FR"/>
        </a:p>
      </dgm:t>
    </dgm:pt>
    <dgm:pt modelId="{7677E011-3670-412D-9156-BAA5FE0C8FC5}">
      <dgm:prSet phldrT="[Texte]"/>
      <dgm:spPr>
        <a:blipFill rotWithShape="0">
          <a:blip xmlns:r="http://schemas.openxmlformats.org/officeDocument/2006/relationships" r:embed="rId3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CD19599A-7BCE-44C8-99B9-154DA5E877C7}" type="parTrans" cxnId="{70E2E9BF-300A-4EDC-8757-6F08BCAA2BE8}">
      <dgm:prSet/>
      <dgm:spPr/>
      <dgm:t>
        <a:bodyPr/>
        <a:lstStyle/>
        <a:p>
          <a:endParaRPr lang="fr-FR"/>
        </a:p>
      </dgm:t>
    </dgm:pt>
    <dgm:pt modelId="{0BDF9A07-8848-463D-8AF3-01A6E04CB7E0}" type="sibTrans" cxnId="{70E2E9BF-300A-4EDC-8757-6F08BCAA2BE8}">
      <dgm:prSet/>
      <dgm:spPr/>
      <dgm:t>
        <a:bodyPr/>
        <a:lstStyle/>
        <a:p>
          <a:endParaRPr lang="fr-FR"/>
        </a:p>
      </dgm:t>
    </dgm:pt>
    <dgm:pt modelId="{F9889426-2276-44D7-813A-4CFBE2E9488D}">
      <dgm:prSet phldrT="[Texte]" custT="1"/>
      <dgm:spPr/>
      <dgm:t>
        <a:bodyPr/>
        <a:lstStyle/>
        <a:p>
          <a:pPr algn="l"/>
          <a:r>
            <a:rPr lang="fr-FR" sz="2400" dirty="0"/>
            <a:t>4: </a:t>
          </a:r>
          <a:r>
            <a:rPr lang="fr-FR" sz="2400" dirty="0" err="1"/>
            <a:t>cell_pressureDrop</a:t>
          </a:r>
          <a:endParaRPr lang="fr-FR" sz="2400" dirty="0"/>
        </a:p>
      </dgm:t>
    </dgm:pt>
    <dgm:pt modelId="{FDF59D52-A132-4198-843B-70E8C97F8870}" type="parTrans" cxnId="{F68526B4-E53E-4EE5-9C73-924EF58E17C5}">
      <dgm:prSet/>
      <dgm:spPr/>
      <dgm:t>
        <a:bodyPr/>
        <a:lstStyle/>
        <a:p>
          <a:endParaRPr lang="fr-FR"/>
        </a:p>
      </dgm:t>
    </dgm:pt>
    <dgm:pt modelId="{73F5DBF1-A01F-4C3F-B0CA-A99A3E378FC8}" type="sibTrans" cxnId="{F68526B4-E53E-4EE5-9C73-924EF58E17C5}">
      <dgm:prSet/>
      <dgm:spPr/>
      <dgm:t>
        <a:bodyPr/>
        <a:lstStyle/>
        <a:p>
          <a:endParaRPr lang="fr-FR"/>
        </a:p>
      </dgm:t>
    </dgm:pt>
    <dgm:pt modelId="{06C3E923-CDAD-48EB-8BF7-12C2B88B3C34}">
      <dgm:prSet phldrT="[Texte]"/>
      <dgm:spPr>
        <a:blipFill rotWithShape="0">
          <a:blip xmlns:r="http://schemas.openxmlformats.org/officeDocument/2006/relationships" r:embed="rId4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D102934F-295A-4761-A40C-19EA221D53DE}" type="parTrans" cxnId="{5390D7A1-8D54-4558-8DE0-B75401CF86F3}">
      <dgm:prSet/>
      <dgm:spPr/>
      <dgm:t>
        <a:bodyPr/>
        <a:lstStyle/>
        <a:p>
          <a:endParaRPr lang="fr-FR"/>
        </a:p>
      </dgm:t>
    </dgm:pt>
    <dgm:pt modelId="{72EF63F7-3893-4200-A95A-8F38FA15FB57}" type="sibTrans" cxnId="{5390D7A1-8D54-4558-8DE0-B75401CF86F3}">
      <dgm:prSet/>
      <dgm:spPr/>
      <dgm:t>
        <a:bodyPr/>
        <a:lstStyle/>
        <a:p>
          <a:endParaRPr lang="fr-FR"/>
        </a:p>
      </dgm:t>
    </dgm:pt>
    <dgm:pt modelId="{3F3AD7F7-5932-49E0-BBA8-A8A6E89A3B29}">
      <dgm:prSet phldrT="[Texte]" custT="1"/>
      <dgm:spPr>
        <a:blipFill rotWithShape="0">
          <a:blip xmlns:r="http://schemas.openxmlformats.org/officeDocument/2006/relationships" r:embed="rId5"/>
          <a:stretch>
            <a:fillRect l="-833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281A90B5-28FA-4612-95DA-C581BAF43F49}" type="parTrans" cxnId="{427D4E97-6E66-4F00-8D8E-3B29D3ECB9C6}">
      <dgm:prSet/>
      <dgm:spPr/>
      <dgm:t>
        <a:bodyPr/>
        <a:lstStyle/>
        <a:p>
          <a:endParaRPr lang="fr-FR"/>
        </a:p>
      </dgm:t>
    </dgm:pt>
    <dgm:pt modelId="{DA11B7BA-C842-4B31-B468-B9EEFB4DDBEC}" type="sibTrans" cxnId="{427D4E97-6E66-4F00-8D8E-3B29D3ECB9C6}">
      <dgm:prSet/>
      <dgm:spPr/>
      <dgm:t>
        <a:bodyPr/>
        <a:lstStyle/>
        <a:p>
          <a:endParaRPr lang="fr-FR"/>
        </a:p>
      </dgm:t>
    </dgm:pt>
    <dgm:pt modelId="{89EA2A2E-7001-434B-9944-784318D54643}">
      <dgm:prSet phldrT="[Texte]"/>
      <dgm:spPr>
        <a:blipFill rotWithShape="0">
          <a:blip xmlns:r="http://schemas.openxmlformats.org/officeDocument/2006/relationships" r:embed="rId6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C118A1E5-DA0B-4D07-94E3-477F7DBEB46B}" type="parTrans" cxnId="{1117735F-77C3-4124-8BFB-4E0ED5A46A54}">
      <dgm:prSet/>
      <dgm:spPr/>
      <dgm:t>
        <a:bodyPr/>
        <a:lstStyle/>
        <a:p>
          <a:endParaRPr lang="fr-FR"/>
        </a:p>
      </dgm:t>
    </dgm:pt>
    <dgm:pt modelId="{8A18AB48-199F-4FE5-AA14-769D5F9B1800}" type="sibTrans" cxnId="{1117735F-77C3-4124-8BFB-4E0ED5A46A54}">
      <dgm:prSet/>
      <dgm:spPr/>
      <dgm:t>
        <a:bodyPr/>
        <a:lstStyle/>
        <a:p>
          <a:endParaRPr lang="fr-FR"/>
        </a:p>
      </dgm:t>
    </dgm:pt>
    <dgm:pt modelId="{558B323D-C850-4341-AF81-20DF83775548}">
      <dgm:prSet phldrT="[Texte]"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3F1F753C-4C7F-449B-A045-A3AC9D62EEB2}" type="parTrans" cxnId="{1BD46FEE-CFB7-4921-8097-3F11633FAA1E}">
      <dgm:prSet/>
      <dgm:spPr/>
      <dgm:t>
        <a:bodyPr/>
        <a:lstStyle/>
        <a:p>
          <a:endParaRPr lang="fr-FR"/>
        </a:p>
      </dgm:t>
    </dgm:pt>
    <dgm:pt modelId="{9FA7C0D1-FB84-4FAA-BFAA-F7BEA08A80BB}" type="sibTrans" cxnId="{1BD46FEE-CFB7-4921-8097-3F11633FAA1E}">
      <dgm:prSet/>
      <dgm:spPr/>
      <dgm:t>
        <a:bodyPr/>
        <a:lstStyle/>
        <a:p>
          <a:endParaRPr lang="fr-FR"/>
        </a:p>
      </dgm:t>
    </dgm:pt>
    <dgm:pt modelId="{24757EBF-BBFE-4FAE-A3E7-47195882B038}">
      <dgm:prSet phldrT="[Texte]" custT="1"/>
      <dgm:spPr>
        <a:blipFill rotWithShape="0">
          <a:blip xmlns:r="http://schemas.openxmlformats.org/officeDocument/2006/relationships" r:embed="rId7"/>
          <a:stretch>
            <a:fillRect l="-833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4350A5F9-B2C2-481F-9C5C-A12E992E0C10}" type="sibTrans" cxnId="{9FA466DB-BADC-471F-A362-CC27FBB4FE44}">
      <dgm:prSet/>
      <dgm:spPr/>
      <dgm:t>
        <a:bodyPr/>
        <a:lstStyle/>
        <a:p>
          <a:endParaRPr lang="fr-FR"/>
        </a:p>
      </dgm:t>
    </dgm:pt>
    <dgm:pt modelId="{DAF72800-465B-4E8B-A779-46A3C74F1712}" type="parTrans" cxnId="{9FA466DB-BADC-471F-A362-CC27FBB4FE44}">
      <dgm:prSet/>
      <dgm:spPr/>
      <dgm:t>
        <a:bodyPr/>
        <a:lstStyle/>
        <a:p>
          <a:endParaRPr lang="fr-FR"/>
        </a:p>
      </dgm:t>
    </dgm:pt>
    <dgm:pt modelId="{4D5E0369-12E1-4DE4-A115-1166CF73DA78}">
      <dgm:prSet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FD6CE554-3270-43F7-B37F-2281E1F8EB2F}" type="parTrans" cxnId="{2E9D88E9-621A-443E-944D-1A6618DBB0D5}">
      <dgm:prSet/>
      <dgm:spPr/>
      <dgm:t>
        <a:bodyPr/>
        <a:lstStyle/>
        <a:p>
          <a:endParaRPr lang="fr-FR"/>
        </a:p>
      </dgm:t>
    </dgm:pt>
    <dgm:pt modelId="{ED8AB580-FF93-4D6A-9D4F-B985FA27BF5C}" type="sibTrans" cxnId="{2E9D88E9-621A-443E-944D-1A6618DBB0D5}">
      <dgm:prSet/>
      <dgm:spPr/>
      <dgm:t>
        <a:bodyPr/>
        <a:lstStyle/>
        <a:p>
          <a:endParaRPr lang="fr-FR"/>
        </a:p>
      </dgm:t>
    </dgm:pt>
    <dgm:pt modelId="{52FA9256-F861-4BF6-8DFA-DEDF41305BD3}">
      <dgm:prSet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C788E296-7128-4AFD-B331-F7CD19E9B37A}" type="parTrans" cxnId="{DCDF4E6F-6DA4-4305-808C-0724B82734AE}">
      <dgm:prSet/>
      <dgm:spPr/>
      <dgm:t>
        <a:bodyPr/>
        <a:lstStyle/>
        <a:p>
          <a:endParaRPr lang="fr-FR"/>
        </a:p>
      </dgm:t>
    </dgm:pt>
    <dgm:pt modelId="{8FD7C82F-BCC2-4B3C-AA32-38761257614C}" type="sibTrans" cxnId="{DCDF4E6F-6DA4-4305-808C-0724B82734AE}">
      <dgm:prSet/>
      <dgm:spPr/>
      <dgm:t>
        <a:bodyPr/>
        <a:lstStyle/>
        <a:p>
          <a:endParaRPr lang="fr-FR"/>
        </a:p>
      </dgm:t>
    </dgm:pt>
    <dgm:pt modelId="{927BBE46-4D66-4ED8-A142-D4A0CB27FE28}" type="pres">
      <dgm:prSet presAssocID="{35E92A95-3583-460A-B71F-03FEF86695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CH"/>
        </a:p>
      </dgm:t>
    </dgm:pt>
    <dgm:pt modelId="{B4BDE99A-6011-4CCC-A638-787F66C70201}" type="pres">
      <dgm:prSet presAssocID="{24757EBF-BBFE-4FAE-A3E7-47195882B038}" presName="linNode" presStyleCnt="0"/>
      <dgm:spPr/>
    </dgm:pt>
    <dgm:pt modelId="{C6387423-0389-4358-B2E0-D5EC0879EC44}" type="pres">
      <dgm:prSet presAssocID="{24757EBF-BBFE-4FAE-A3E7-47195882B038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FA3799C0-A865-4AF6-8F9A-3A634E757BB7}" type="pres">
      <dgm:prSet presAssocID="{24757EBF-BBFE-4FAE-A3E7-47195882B038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FC2EFCB8-3002-4D5E-971F-D7AD70F3F94E}" type="pres">
      <dgm:prSet presAssocID="{4350A5F9-B2C2-481F-9C5C-A12E992E0C10}" presName="sp" presStyleCnt="0"/>
      <dgm:spPr/>
    </dgm:pt>
    <dgm:pt modelId="{328A74C8-2AC4-40A6-9482-833E3B9BC08D}" type="pres">
      <dgm:prSet presAssocID="{E3687542-5CD6-4308-BE71-09172C4DFA14}" presName="linNode" presStyleCnt="0"/>
      <dgm:spPr/>
    </dgm:pt>
    <dgm:pt modelId="{C9721089-3646-4C23-929C-F379A7E2C906}" type="pres">
      <dgm:prSet presAssocID="{E3687542-5CD6-4308-BE71-09172C4DFA14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018F847B-649B-4F8D-B4AF-B8E2E5E8FC73}" type="pres">
      <dgm:prSet presAssocID="{E3687542-5CD6-4308-BE71-09172C4DFA14}" presName="descendantText" presStyleLbl="alignAccFollowNode1" presStyleIdx="1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B329FF6D-C981-4F7A-B3E8-AE88CED27487}" type="pres">
      <dgm:prSet presAssocID="{A511A602-9D5F-420E-B961-5E4ACE31BBDB}" presName="sp" presStyleCnt="0"/>
      <dgm:spPr/>
    </dgm:pt>
    <dgm:pt modelId="{DF4D7F8A-1B88-47D4-B52E-B7C862430F83}" type="pres">
      <dgm:prSet presAssocID="{DCBFA3D0-2B77-4395-8CA9-24188064086C}" presName="linNode" presStyleCnt="0"/>
      <dgm:spPr/>
    </dgm:pt>
    <dgm:pt modelId="{F1557D5C-02CF-47DD-9A12-E78F5D94425F}" type="pres">
      <dgm:prSet presAssocID="{DCBFA3D0-2B77-4395-8CA9-24188064086C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98424468-A14F-4E51-A250-A764DE7711EA}" type="pres">
      <dgm:prSet presAssocID="{DCBFA3D0-2B77-4395-8CA9-24188064086C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CD5716C4-6D6A-43B5-B2D9-15FFE29B995C}" type="pres">
      <dgm:prSet presAssocID="{EC0E77D3-474C-4956-AFE7-E6C3C5FF785E}" presName="sp" presStyleCnt="0"/>
      <dgm:spPr/>
    </dgm:pt>
    <dgm:pt modelId="{8AB0476D-BF71-4EED-902C-A01F03CBD6A4}" type="pres">
      <dgm:prSet presAssocID="{F9889426-2276-44D7-813A-4CFBE2E9488D}" presName="linNode" presStyleCnt="0"/>
      <dgm:spPr/>
    </dgm:pt>
    <dgm:pt modelId="{D091F1EE-A643-44A4-82AB-20439B6CE929}" type="pres">
      <dgm:prSet presAssocID="{F9889426-2276-44D7-813A-4CFBE2E9488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4BF26F65-34E2-4125-9C49-C4B67ECCF740}" type="pres">
      <dgm:prSet presAssocID="{F9889426-2276-44D7-813A-4CFBE2E9488D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4751B8C8-CC9E-44F9-ABE7-E4D3D1499360}" type="pres">
      <dgm:prSet presAssocID="{73F5DBF1-A01F-4C3F-B0CA-A99A3E378FC8}" presName="sp" presStyleCnt="0"/>
      <dgm:spPr/>
    </dgm:pt>
    <dgm:pt modelId="{6458A90D-20F2-445C-BD64-8CC5797DE406}" type="pres">
      <dgm:prSet presAssocID="{3F3AD7F7-5932-49E0-BBA8-A8A6E89A3B29}" presName="linNode" presStyleCnt="0"/>
      <dgm:spPr/>
    </dgm:pt>
    <dgm:pt modelId="{7FEFBEBC-2F9C-430D-B9FB-524700E6B91E}" type="pres">
      <dgm:prSet presAssocID="{3F3AD7F7-5932-49E0-BBA8-A8A6E89A3B2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ACCFC532-DA2B-42F7-B6D6-64F9DCA005BE}" type="pres">
      <dgm:prSet presAssocID="{3F3AD7F7-5932-49E0-BBA8-A8A6E89A3B29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</dgm:ptLst>
  <dgm:cxnLst>
    <dgm:cxn modelId="{B46A24C1-370A-4297-A84B-41CF73BABFB3}" type="presOf" srcId="{7677E011-3670-412D-9156-BAA5FE0C8FC5}" destId="{98424468-A14F-4E51-A250-A764DE7711EA}" srcOrd="0" destOrd="0" presId="urn:microsoft.com/office/officeart/2005/8/layout/vList5"/>
    <dgm:cxn modelId="{8C60A76C-2A5D-4D38-AC15-F2065E22E657}" type="presOf" srcId="{10CCBCB5-FF66-4ADB-8367-FF89ACC0A8A4}" destId="{018F847B-649B-4F8D-B4AF-B8E2E5E8FC73}" srcOrd="0" destOrd="0" presId="urn:microsoft.com/office/officeart/2005/8/layout/vList5"/>
    <dgm:cxn modelId="{F68526B4-E53E-4EE5-9C73-924EF58E17C5}" srcId="{35E92A95-3583-460A-B71F-03FEF8669520}" destId="{F9889426-2276-44D7-813A-4CFBE2E9488D}" srcOrd="3" destOrd="0" parTransId="{FDF59D52-A132-4198-843B-70E8C97F8870}" sibTransId="{73F5DBF1-A01F-4C3F-B0CA-A99A3E378FC8}"/>
    <dgm:cxn modelId="{A661F8ED-0BC4-4EDC-ABFE-CC6EA7CE9F3F}" srcId="{24757EBF-BBFE-4FAE-A3E7-47195882B038}" destId="{FAED294A-0758-445F-A90D-347DF4DED49C}" srcOrd="0" destOrd="0" parTransId="{49E0078B-3133-476A-993E-EAFE2EE76F5B}" sibTransId="{A31B2929-8887-42FC-95E1-A3B1433B98C3}"/>
    <dgm:cxn modelId="{3EAAC4C2-8297-472F-A0C6-18DE59CB8328}" type="presOf" srcId="{DC30703F-6C29-4744-B20C-D431C34F2A58}" destId="{018F847B-649B-4F8D-B4AF-B8E2E5E8FC73}" srcOrd="0" destOrd="1" presId="urn:microsoft.com/office/officeart/2005/8/layout/vList5"/>
    <dgm:cxn modelId="{DB23A5D6-A583-4764-88DD-6749FC1BCEE8}" type="presOf" srcId="{52FA9256-F861-4BF6-8DFA-DEDF41305BD3}" destId="{4BF26F65-34E2-4125-9C49-C4B67ECCF740}" srcOrd="0" destOrd="1" presId="urn:microsoft.com/office/officeart/2005/8/layout/vList5"/>
    <dgm:cxn modelId="{DC57450B-F547-4DEB-92F1-1D28658F9C15}" type="presOf" srcId="{558B323D-C850-4341-AF81-20DF83775548}" destId="{FA3799C0-A865-4AF6-8F9A-3A634E757BB7}" srcOrd="0" destOrd="1" presId="urn:microsoft.com/office/officeart/2005/8/layout/vList5"/>
    <dgm:cxn modelId="{67AB7BB2-E03C-4C0A-923D-69FE7E0BD000}" type="presOf" srcId="{F9889426-2276-44D7-813A-4CFBE2E9488D}" destId="{D091F1EE-A643-44A4-82AB-20439B6CE929}" srcOrd="0" destOrd="0" presId="urn:microsoft.com/office/officeart/2005/8/layout/vList5"/>
    <dgm:cxn modelId="{57D65B0A-9A90-49E1-AAED-E54030E6B5FA}" type="presOf" srcId="{FAED294A-0758-445F-A90D-347DF4DED49C}" destId="{FA3799C0-A865-4AF6-8F9A-3A634E757BB7}" srcOrd="0" destOrd="0" presId="urn:microsoft.com/office/officeart/2005/8/layout/vList5"/>
    <dgm:cxn modelId="{5390D7A1-8D54-4558-8DE0-B75401CF86F3}" srcId="{F9889426-2276-44D7-813A-4CFBE2E9488D}" destId="{06C3E923-CDAD-48EB-8BF7-12C2B88B3C34}" srcOrd="0" destOrd="0" parTransId="{D102934F-295A-4761-A40C-19EA221D53DE}" sibTransId="{72EF63F7-3893-4200-A95A-8F38FA15FB57}"/>
    <dgm:cxn modelId="{801B98BF-0D5B-4B73-B15F-83A66AF5E4B7}" srcId="{35E92A95-3583-460A-B71F-03FEF8669520}" destId="{E3687542-5CD6-4308-BE71-09172C4DFA14}" srcOrd="1" destOrd="0" parTransId="{4624D953-79A2-4B11-86E8-A70332B8DA2B}" sibTransId="{A511A602-9D5F-420E-B961-5E4ACE31BBDB}"/>
    <dgm:cxn modelId="{395E7123-7104-4B55-8A0D-EAA6C1BA8DD7}" type="presOf" srcId="{89EA2A2E-7001-434B-9944-784318D54643}" destId="{ACCFC532-DA2B-42F7-B6D6-64F9DCA005BE}" srcOrd="0" destOrd="0" presId="urn:microsoft.com/office/officeart/2005/8/layout/vList5"/>
    <dgm:cxn modelId="{427D4E97-6E66-4F00-8D8E-3B29D3ECB9C6}" srcId="{35E92A95-3583-460A-B71F-03FEF8669520}" destId="{3F3AD7F7-5932-49E0-BBA8-A8A6E89A3B29}" srcOrd="4" destOrd="0" parTransId="{281A90B5-28FA-4612-95DA-C581BAF43F49}" sibTransId="{DA11B7BA-C842-4B31-B468-B9EEFB4DDBEC}"/>
    <dgm:cxn modelId="{AB008135-033C-4738-85BE-9F0AE864177F}" srcId="{E3687542-5CD6-4308-BE71-09172C4DFA14}" destId="{10CCBCB5-FF66-4ADB-8367-FF89ACC0A8A4}" srcOrd="0" destOrd="0" parTransId="{5F098B69-3ED2-475A-BCC6-88EE967BBFD9}" sibTransId="{BBB3FAB1-E109-499C-989D-D3FC85D467FD}"/>
    <dgm:cxn modelId="{1BD46FEE-CFB7-4921-8097-3F11633FAA1E}" srcId="{24757EBF-BBFE-4FAE-A3E7-47195882B038}" destId="{558B323D-C850-4341-AF81-20DF83775548}" srcOrd="1" destOrd="0" parTransId="{3F1F753C-4C7F-449B-A045-A3AC9D62EEB2}" sibTransId="{9FA7C0D1-FB84-4FAA-BFAA-F7BEA08A80BB}"/>
    <dgm:cxn modelId="{C9F8B9CF-D274-46D3-BAD6-9435FDD5DBA4}" type="presOf" srcId="{4D5E0369-12E1-4DE4-A115-1166CF73DA78}" destId="{98424468-A14F-4E51-A250-A764DE7711EA}" srcOrd="0" destOrd="1" presId="urn:microsoft.com/office/officeart/2005/8/layout/vList5"/>
    <dgm:cxn modelId="{B53CD015-0569-40E3-B387-7D2E2AD1FD9D}" type="presOf" srcId="{DCBFA3D0-2B77-4395-8CA9-24188064086C}" destId="{F1557D5C-02CF-47DD-9A12-E78F5D94425F}" srcOrd="0" destOrd="0" presId="urn:microsoft.com/office/officeart/2005/8/layout/vList5"/>
    <dgm:cxn modelId="{9FA466DB-BADC-471F-A362-CC27FBB4FE44}" srcId="{35E92A95-3583-460A-B71F-03FEF8669520}" destId="{24757EBF-BBFE-4FAE-A3E7-47195882B038}" srcOrd="0" destOrd="0" parTransId="{DAF72800-465B-4E8B-A779-46A3C74F1712}" sibTransId="{4350A5F9-B2C2-481F-9C5C-A12E992E0C10}"/>
    <dgm:cxn modelId="{1B9A5C1C-80C5-4425-AE25-66C4C5DC0EA1}" srcId="{E3687542-5CD6-4308-BE71-09172C4DFA14}" destId="{DC30703F-6C29-4744-B20C-D431C34F2A58}" srcOrd="1" destOrd="0" parTransId="{640B1C22-FFCF-4CA1-A777-C92A7EEAAF7F}" sibTransId="{C2FF111B-232E-42CD-AA49-CD4744AFE04B}"/>
    <dgm:cxn modelId="{30320CDE-97E5-4417-B3DC-5470BD601AE7}" type="presOf" srcId="{35E92A95-3583-460A-B71F-03FEF8669520}" destId="{927BBE46-4D66-4ED8-A142-D4A0CB27FE28}" srcOrd="0" destOrd="0" presId="urn:microsoft.com/office/officeart/2005/8/layout/vList5"/>
    <dgm:cxn modelId="{3A9E1236-1450-4FEF-9250-91C3CD7BE093}" type="presOf" srcId="{3F3AD7F7-5932-49E0-BBA8-A8A6E89A3B29}" destId="{7FEFBEBC-2F9C-430D-B9FB-524700E6B91E}" srcOrd="0" destOrd="0" presId="urn:microsoft.com/office/officeart/2005/8/layout/vList5"/>
    <dgm:cxn modelId="{AA28D749-8159-4041-BE17-BE47B367963F}" type="presOf" srcId="{24757EBF-BBFE-4FAE-A3E7-47195882B038}" destId="{C6387423-0389-4358-B2E0-D5EC0879EC44}" srcOrd="0" destOrd="0" presId="urn:microsoft.com/office/officeart/2005/8/layout/vList5"/>
    <dgm:cxn modelId="{70E2E9BF-300A-4EDC-8757-6F08BCAA2BE8}" srcId="{DCBFA3D0-2B77-4395-8CA9-24188064086C}" destId="{7677E011-3670-412D-9156-BAA5FE0C8FC5}" srcOrd="0" destOrd="0" parTransId="{CD19599A-7BCE-44C8-99B9-154DA5E877C7}" sibTransId="{0BDF9A07-8848-463D-8AF3-01A6E04CB7E0}"/>
    <dgm:cxn modelId="{1117735F-77C3-4124-8BFB-4E0ED5A46A54}" srcId="{3F3AD7F7-5932-49E0-BBA8-A8A6E89A3B29}" destId="{89EA2A2E-7001-434B-9944-784318D54643}" srcOrd="0" destOrd="0" parTransId="{C118A1E5-DA0B-4D07-94E3-477F7DBEB46B}" sibTransId="{8A18AB48-199F-4FE5-AA14-769D5F9B1800}"/>
    <dgm:cxn modelId="{2E9D88E9-621A-443E-944D-1A6618DBB0D5}" srcId="{DCBFA3D0-2B77-4395-8CA9-24188064086C}" destId="{4D5E0369-12E1-4DE4-A115-1166CF73DA78}" srcOrd="1" destOrd="0" parTransId="{FD6CE554-3270-43F7-B37F-2281E1F8EB2F}" sibTransId="{ED8AB580-FF93-4D6A-9D4F-B985FA27BF5C}"/>
    <dgm:cxn modelId="{DCDF4E6F-6DA4-4305-808C-0724B82734AE}" srcId="{F9889426-2276-44D7-813A-4CFBE2E9488D}" destId="{52FA9256-F861-4BF6-8DFA-DEDF41305BD3}" srcOrd="1" destOrd="0" parTransId="{C788E296-7128-4AFD-B331-F7CD19E9B37A}" sibTransId="{8FD7C82F-BCC2-4B3C-AA32-38761257614C}"/>
    <dgm:cxn modelId="{CECE5188-063F-4F1A-8CA1-AD0A815E0859}" type="presOf" srcId="{E3687542-5CD6-4308-BE71-09172C4DFA14}" destId="{C9721089-3646-4C23-929C-F379A7E2C906}" srcOrd="0" destOrd="0" presId="urn:microsoft.com/office/officeart/2005/8/layout/vList5"/>
    <dgm:cxn modelId="{A8F9F274-0ADD-4FBE-970D-1436F5D97B53}" srcId="{35E92A95-3583-460A-B71F-03FEF8669520}" destId="{DCBFA3D0-2B77-4395-8CA9-24188064086C}" srcOrd="2" destOrd="0" parTransId="{5D785263-9D40-4F9A-8710-CC981A58A959}" sibTransId="{EC0E77D3-474C-4956-AFE7-E6C3C5FF785E}"/>
    <dgm:cxn modelId="{36B9D73B-8946-4865-A321-57842B280E1F}" type="presOf" srcId="{06C3E923-CDAD-48EB-8BF7-12C2B88B3C34}" destId="{4BF26F65-34E2-4125-9C49-C4B67ECCF740}" srcOrd="0" destOrd="0" presId="urn:microsoft.com/office/officeart/2005/8/layout/vList5"/>
    <dgm:cxn modelId="{1B8CAE12-5FA0-473E-90DA-772F149259FC}" type="presParOf" srcId="{927BBE46-4D66-4ED8-A142-D4A0CB27FE28}" destId="{B4BDE99A-6011-4CCC-A638-787F66C70201}" srcOrd="0" destOrd="0" presId="urn:microsoft.com/office/officeart/2005/8/layout/vList5"/>
    <dgm:cxn modelId="{44C5C9E0-D5FE-4E52-BE54-E319CC740CF1}" type="presParOf" srcId="{B4BDE99A-6011-4CCC-A638-787F66C70201}" destId="{C6387423-0389-4358-B2E0-D5EC0879EC44}" srcOrd="0" destOrd="0" presId="urn:microsoft.com/office/officeart/2005/8/layout/vList5"/>
    <dgm:cxn modelId="{2AB88291-DD97-41EC-83F0-0FF1F1EFE910}" type="presParOf" srcId="{B4BDE99A-6011-4CCC-A638-787F66C70201}" destId="{FA3799C0-A865-4AF6-8F9A-3A634E757BB7}" srcOrd="1" destOrd="0" presId="urn:microsoft.com/office/officeart/2005/8/layout/vList5"/>
    <dgm:cxn modelId="{A6172A2C-BD6F-4884-B0A5-12F8867752A5}" type="presParOf" srcId="{927BBE46-4D66-4ED8-A142-D4A0CB27FE28}" destId="{FC2EFCB8-3002-4D5E-971F-D7AD70F3F94E}" srcOrd="1" destOrd="0" presId="urn:microsoft.com/office/officeart/2005/8/layout/vList5"/>
    <dgm:cxn modelId="{9069B8F6-4AC2-4AD0-89B8-318EFC473188}" type="presParOf" srcId="{927BBE46-4D66-4ED8-A142-D4A0CB27FE28}" destId="{328A74C8-2AC4-40A6-9482-833E3B9BC08D}" srcOrd="2" destOrd="0" presId="urn:microsoft.com/office/officeart/2005/8/layout/vList5"/>
    <dgm:cxn modelId="{E9F76CCE-D170-4BC2-9E68-E35E08D92FFA}" type="presParOf" srcId="{328A74C8-2AC4-40A6-9482-833E3B9BC08D}" destId="{C9721089-3646-4C23-929C-F379A7E2C906}" srcOrd="0" destOrd="0" presId="urn:microsoft.com/office/officeart/2005/8/layout/vList5"/>
    <dgm:cxn modelId="{DABBEAF8-C521-43A3-B48B-02912F901823}" type="presParOf" srcId="{328A74C8-2AC4-40A6-9482-833E3B9BC08D}" destId="{018F847B-649B-4F8D-B4AF-B8E2E5E8FC73}" srcOrd="1" destOrd="0" presId="urn:microsoft.com/office/officeart/2005/8/layout/vList5"/>
    <dgm:cxn modelId="{44CB43E6-AE5F-4A56-A09D-C1D7CE4AF661}" type="presParOf" srcId="{927BBE46-4D66-4ED8-A142-D4A0CB27FE28}" destId="{B329FF6D-C981-4F7A-B3E8-AE88CED27487}" srcOrd="3" destOrd="0" presId="urn:microsoft.com/office/officeart/2005/8/layout/vList5"/>
    <dgm:cxn modelId="{129E3C2A-90E6-423C-A912-0653A54DE93B}" type="presParOf" srcId="{927BBE46-4D66-4ED8-A142-D4A0CB27FE28}" destId="{DF4D7F8A-1B88-47D4-B52E-B7C862430F83}" srcOrd="4" destOrd="0" presId="urn:microsoft.com/office/officeart/2005/8/layout/vList5"/>
    <dgm:cxn modelId="{36073DE4-E2EC-4A23-B5CB-887D5C8C73A0}" type="presParOf" srcId="{DF4D7F8A-1B88-47D4-B52E-B7C862430F83}" destId="{F1557D5C-02CF-47DD-9A12-E78F5D94425F}" srcOrd="0" destOrd="0" presId="urn:microsoft.com/office/officeart/2005/8/layout/vList5"/>
    <dgm:cxn modelId="{31794359-9BEE-4524-B231-EC54C9F61457}" type="presParOf" srcId="{DF4D7F8A-1B88-47D4-B52E-B7C862430F83}" destId="{98424468-A14F-4E51-A250-A764DE7711EA}" srcOrd="1" destOrd="0" presId="urn:microsoft.com/office/officeart/2005/8/layout/vList5"/>
    <dgm:cxn modelId="{2099CA11-0E56-41CD-9916-9C6730BCBEFA}" type="presParOf" srcId="{927BBE46-4D66-4ED8-A142-D4A0CB27FE28}" destId="{CD5716C4-6D6A-43B5-B2D9-15FFE29B995C}" srcOrd="5" destOrd="0" presId="urn:microsoft.com/office/officeart/2005/8/layout/vList5"/>
    <dgm:cxn modelId="{B5B19CE5-E110-47DB-97AD-D72779B300E5}" type="presParOf" srcId="{927BBE46-4D66-4ED8-A142-D4A0CB27FE28}" destId="{8AB0476D-BF71-4EED-902C-A01F03CBD6A4}" srcOrd="6" destOrd="0" presId="urn:microsoft.com/office/officeart/2005/8/layout/vList5"/>
    <dgm:cxn modelId="{760C8014-B439-4BB0-886E-E4BDE35D1289}" type="presParOf" srcId="{8AB0476D-BF71-4EED-902C-A01F03CBD6A4}" destId="{D091F1EE-A643-44A4-82AB-20439B6CE929}" srcOrd="0" destOrd="0" presId="urn:microsoft.com/office/officeart/2005/8/layout/vList5"/>
    <dgm:cxn modelId="{4FCEBB14-A5B5-451C-B577-D6C2D5927768}" type="presParOf" srcId="{8AB0476D-BF71-4EED-902C-A01F03CBD6A4}" destId="{4BF26F65-34E2-4125-9C49-C4B67ECCF740}" srcOrd="1" destOrd="0" presId="urn:microsoft.com/office/officeart/2005/8/layout/vList5"/>
    <dgm:cxn modelId="{A09C0D83-4AB3-4701-AD18-7CE77044B738}" type="presParOf" srcId="{927BBE46-4D66-4ED8-A142-D4A0CB27FE28}" destId="{4751B8C8-CC9E-44F9-ABE7-E4D3D1499360}" srcOrd="7" destOrd="0" presId="urn:microsoft.com/office/officeart/2005/8/layout/vList5"/>
    <dgm:cxn modelId="{474035CB-89FB-4E28-AC3B-35D8667CE79F}" type="presParOf" srcId="{927BBE46-4D66-4ED8-A142-D4A0CB27FE28}" destId="{6458A90D-20F2-445C-BD64-8CC5797DE406}" srcOrd="8" destOrd="0" presId="urn:microsoft.com/office/officeart/2005/8/layout/vList5"/>
    <dgm:cxn modelId="{8A2A053C-29EF-40FF-96E8-59363BA9ABEC}" type="presParOf" srcId="{6458A90D-20F2-445C-BD64-8CC5797DE406}" destId="{7FEFBEBC-2F9C-430D-B9FB-524700E6B91E}" srcOrd="0" destOrd="0" presId="urn:microsoft.com/office/officeart/2005/8/layout/vList5"/>
    <dgm:cxn modelId="{CDC752C0-60B7-402A-BB72-0CF69D73E9BE}" type="presParOf" srcId="{6458A90D-20F2-445C-BD64-8CC5797DE406}" destId="{ACCFC532-DA2B-42F7-B6D6-64F9DCA005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E92A95-3583-460A-B71F-03FEF8669520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FAED294A-0758-445F-A90D-347DF4DED49C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FAED294A-0758-445F-A90D-347DF4DED49C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>
                  <a:latin typeface="Cambria Math" panose="02040503050406030204" pitchFamily="18" charset="0"/>
                </a:rPr>
                <a:t>𝑇_𝑤^𝑖𝑛, 𝑃_𝑤𝑓^𝑖𝑛, 𝑇_𝑤𝑓^𝑖𝑛 𝑇_𝑤𝑓^𝑜𝑢𝑡</a:t>
              </a:r>
              <a:endParaRPr lang="fr-FR" dirty="0"/>
            </a:p>
          </dgm:t>
        </dgm:pt>
      </mc:Fallback>
    </mc:AlternateContent>
    <dgm:pt modelId="{49E0078B-3133-476A-993E-EAFE2EE76F5B}" type="parTrans" cxnId="{A661F8ED-0BC4-4EDC-ABFE-CC6EA7CE9F3F}">
      <dgm:prSet/>
      <dgm:spPr/>
      <dgm:t>
        <a:bodyPr/>
        <a:lstStyle/>
        <a:p>
          <a:endParaRPr lang="fr-FR"/>
        </a:p>
      </dgm:t>
    </dgm:pt>
    <dgm:pt modelId="{A31B2929-8887-42FC-95E1-A3B1433B98C3}" type="sibTrans" cxnId="{A661F8ED-0BC4-4EDC-ABFE-CC6EA7CE9F3F}">
      <dgm:prSet/>
      <dgm:spPr/>
      <dgm:t>
        <a:bodyPr/>
        <a:lstStyle/>
        <a:p>
          <a:endParaRPr lang="fr-FR"/>
        </a:p>
      </dgm:t>
    </dgm:pt>
    <dgm:pt modelId="{E3687542-5CD6-4308-BE71-09172C4DFA14}">
      <dgm:prSet phldrT="[Texte]" custT="1"/>
      <dgm:spPr/>
      <dgm:t>
        <a:bodyPr/>
        <a:lstStyle/>
        <a:p>
          <a:pPr algn="l"/>
          <a:r>
            <a:rPr lang="fr-FR" sz="2400" dirty="0"/>
            <a:t>2: </a:t>
          </a:r>
          <a:r>
            <a:rPr lang="fr-FR" sz="2400" dirty="0" err="1"/>
            <a:t>cell_vaporQuality</a:t>
          </a:r>
          <a:endParaRPr lang="fr-FR" sz="2400" dirty="0"/>
        </a:p>
      </dgm:t>
    </dgm:pt>
    <dgm:pt modelId="{4624D953-79A2-4B11-86E8-A70332B8DA2B}" type="parTrans" cxnId="{801B98BF-0D5B-4B73-B15F-83A66AF5E4B7}">
      <dgm:prSet/>
      <dgm:spPr/>
      <dgm:t>
        <a:bodyPr/>
        <a:lstStyle/>
        <a:p>
          <a:endParaRPr lang="fr-FR"/>
        </a:p>
      </dgm:t>
    </dgm:pt>
    <dgm:pt modelId="{A511A602-9D5F-420E-B961-5E4ACE31BBDB}" type="sibTrans" cxnId="{801B98BF-0D5B-4B73-B15F-83A66AF5E4B7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10CCBCB5-FF66-4ADB-8367-FF89ACC0A8A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10CCBCB5-FF66-4ADB-8367-FF89ACC0A8A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 dirty="0"/>
                <a:t>𝑇_𝑤^𝑖𝑛, </a:t>
              </a:r>
              <a:r>
                <a:rPr lang="fr-CH" b="0" i="0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𝑇_</a:t>
              </a:r>
              <a:r>
                <a:rPr lang="fr-CH" b="0" i="0" dirty="0">
                  <a:solidFill>
                    <a:srgbClr val="FF0000"/>
                  </a:solidFill>
                </a:rPr>
                <a:t>𝑤^</a:t>
              </a:r>
              <a:r>
                <a:rPr lang="fr-CH" b="0" i="0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𝑜𝑢𝑡</a:t>
              </a:r>
              <a:r>
                <a:rPr lang="fr-CH" b="0" i="0" dirty="0"/>
                <a:t>, 𝑇_𝑤𝑓^𝑖𝑛</a:t>
              </a:r>
              <a:r>
                <a:rPr lang="fr-CH" b="0" i="0" dirty="0">
                  <a:latin typeface="Cambria Math" panose="02040503050406030204" pitchFamily="18" charset="0"/>
                </a:rPr>
                <a:t>, 𝑥_</a:t>
              </a:r>
              <a:r>
                <a:rPr lang="fr-CH" b="0" i="0" dirty="0"/>
                <a:t>𝑤𝑓^</a:t>
              </a:r>
              <a:r>
                <a:rPr lang="fr-CH" b="0" i="0" dirty="0">
                  <a:latin typeface="Cambria Math" panose="02040503050406030204" pitchFamily="18" charset="0"/>
                </a:rPr>
                <a:t>𝑖𝑛</a:t>
              </a:r>
              <a:endParaRPr lang="fr-FR" dirty="0"/>
            </a:p>
          </dgm:t>
        </dgm:pt>
      </mc:Fallback>
    </mc:AlternateContent>
    <dgm:pt modelId="{5F098B69-3ED2-475A-BCC6-88EE967BBFD9}" type="parTrans" cxnId="{AB008135-033C-4738-85BE-9F0AE864177F}">
      <dgm:prSet/>
      <dgm:spPr/>
      <dgm:t>
        <a:bodyPr/>
        <a:lstStyle/>
        <a:p>
          <a:endParaRPr lang="fr-FR"/>
        </a:p>
      </dgm:t>
    </dgm:pt>
    <dgm:pt modelId="{BBB3FAB1-E109-499C-989D-D3FC85D467FD}" type="sibTrans" cxnId="{AB008135-033C-4738-85BE-9F0AE864177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DC30703F-6C29-4744-B20C-D431C34F2A5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</a:t>
              </a:r>
            </a:p>
          </dgm:t>
        </dgm:pt>
      </mc:Choice>
      <mc:Fallback xmlns="">
        <dgm:pt modelId="{DC30703F-6C29-4744-B20C-D431C34F2A5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/>
                <a:t>𝑥_𝑤𝑓^</a:t>
              </a:r>
              <a:r>
                <a:rPr lang="fr-CH" b="0" i="0">
                  <a:latin typeface="Cambria Math" panose="02040503050406030204" pitchFamily="18" charset="0"/>
                </a:rPr>
                <a:t>𝑜𝑢𝑡</a:t>
              </a:r>
              <a:r>
                <a:rPr lang="fr-FR" dirty="0"/>
                <a:t> </a:t>
              </a:r>
            </a:p>
          </dgm:t>
        </dgm:pt>
      </mc:Fallback>
    </mc:AlternateContent>
    <dgm:pt modelId="{640B1C22-FFCF-4CA1-A777-C92A7EEAAF7F}" type="parTrans" cxnId="{1B9A5C1C-80C5-4425-AE25-66C4C5DC0EA1}">
      <dgm:prSet/>
      <dgm:spPr/>
      <dgm:t>
        <a:bodyPr/>
        <a:lstStyle/>
        <a:p>
          <a:endParaRPr lang="fr-FR"/>
        </a:p>
      </dgm:t>
    </dgm:pt>
    <dgm:pt modelId="{C2FF111B-232E-42CD-AA49-CD4744AFE04B}" type="sibTrans" cxnId="{1B9A5C1C-80C5-4425-AE25-66C4C5DC0EA1}">
      <dgm:prSet/>
      <dgm:spPr/>
      <dgm:t>
        <a:bodyPr/>
        <a:lstStyle/>
        <a:p>
          <a:endParaRPr lang="fr-FR"/>
        </a:p>
      </dgm:t>
    </dgm:pt>
    <dgm:pt modelId="{DCBFA3D0-2B77-4395-8CA9-24188064086C}">
      <dgm:prSet phldrT="[Texte]" custT="1"/>
      <dgm:spPr/>
      <dgm:t>
        <a:bodyPr/>
        <a:lstStyle/>
        <a:p>
          <a:pPr algn="l"/>
          <a:r>
            <a:rPr lang="fr-FR" sz="2400" dirty="0"/>
            <a:t>3: </a:t>
          </a:r>
          <a:r>
            <a:rPr lang="fr-FR" sz="2400" dirty="0" err="1"/>
            <a:t>cell_voidFraction</a:t>
          </a:r>
          <a:endParaRPr lang="fr-FR" sz="2400" dirty="0"/>
        </a:p>
      </dgm:t>
    </dgm:pt>
    <dgm:pt modelId="{5D785263-9D40-4F9A-8710-CC981A58A959}" type="parTrans" cxnId="{A8F9F274-0ADD-4FBE-970D-1436F5D97B53}">
      <dgm:prSet/>
      <dgm:spPr/>
      <dgm:t>
        <a:bodyPr/>
        <a:lstStyle/>
        <a:p>
          <a:endParaRPr lang="fr-FR"/>
        </a:p>
      </dgm:t>
    </dgm:pt>
    <dgm:pt modelId="{EC0E77D3-474C-4956-AFE7-E6C3C5FF785E}" type="sibTrans" cxnId="{A8F9F274-0ADD-4FBE-970D-1436F5D97B53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7677E011-3670-412D-9156-BAA5FE0C8FC5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7677E011-3670-412D-9156-BAA5FE0C8FC5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 dirty="0">
                  <a:solidFill>
                    <a:srgbClr val="FF0000"/>
                  </a:solidFill>
                </a:rPr>
                <a:t>𝑥_𝑤𝑓^𝑜𝑢𝑡</a:t>
              </a:r>
              <a:r>
                <a:rPr lang="fr-CH" b="0" i="0"/>
                <a:t>, 𝑇_𝑤</a:t>
              </a:r>
              <a:r>
                <a:rPr lang="fr-CH" b="0" i="0">
                  <a:latin typeface="Cambria Math" panose="02040503050406030204" pitchFamily="18" charset="0"/>
                </a:rPr>
                <a:t>𝑓^</a:t>
              </a:r>
              <a:r>
                <a:rPr lang="fr-CH" b="0" i="0"/>
                <a:t>𝑜𝑢𝑡, </a:t>
              </a:r>
              <a:r>
                <a:rPr lang="fr-CH" b="0" i="0">
                  <a:latin typeface="Cambria Math" panose="02040503050406030204" pitchFamily="18" charset="0"/>
                </a:rPr>
                <a:t>𝜀_</a:t>
              </a:r>
              <a:r>
                <a:rPr lang="fr-CH" b="0" i="0"/>
                <a:t>𝑤𝑓^𝑖𝑛</a:t>
              </a:r>
              <a:endParaRPr lang="fr-FR" dirty="0"/>
            </a:p>
          </dgm:t>
        </dgm:pt>
      </mc:Fallback>
    </mc:AlternateContent>
    <dgm:pt modelId="{CD19599A-7BCE-44C8-99B9-154DA5E877C7}" type="parTrans" cxnId="{70E2E9BF-300A-4EDC-8757-6F08BCAA2BE8}">
      <dgm:prSet/>
      <dgm:spPr/>
      <dgm:t>
        <a:bodyPr/>
        <a:lstStyle/>
        <a:p>
          <a:endParaRPr lang="fr-FR"/>
        </a:p>
      </dgm:t>
    </dgm:pt>
    <dgm:pt modelId="{0BDF9A07-8848-463D-8AF3-01A6E04CB7E0}" type="sibTrans" cxnId="{70E2E9BF-300A-4EDC-8757-6F08BCAA2BE8}">
      <dgm:prSet/>
      <dgm:spPr/>
      <dgm:t>
        <a:bodyPr/>
        <a:lstStyle/>
        <a:p>
          <a:endParaRPr lang="fr-FR"/>
        </a:p>
      </dgm:t>
    </dgm:pt>
    <dgm:pt modelId="{F9889426-2276-44D7-813A-4CFBE2E9488D}">
      <dgm:prSet phldrT="[Texte]" custT="1"/>
      <dgm:spPr>
        <a:ln>
          <a:solidFill>
            <a:srgbClr val="E10000"/>
          </a:solidFill>
        </a:ln>
      </dgm:spPr>
      <dgm:t>
        <a:bodyPr/>
        <a:lstStyle/>
        <a:p>
          <a:pPr algn="l"/>
          <a:r>
            <a:rPr lang="fr-FR" sz="2400" dirty="0"/>
            <a:t>4: </a:t>
          </a:r>
          <a:r>
            <a:rPr lang="fr-FR" sz="2400" dirty="0" err="1"/>
            <a:t>cell_pressureDrop</a:t>
          </a:r>
          <a:endParaRPr lang="fr-FR" sz="2400" dirty="0"/>
        </a:p>
      </dgm:t>
    </dgm:pt>
    <dgm:pt modelId="{FDF59D52-A132-4198-843B-70E8C97F8870}" type="parTrans" cxnId="{F68526B4-E53E-4EE5-9C73-924EF58E17C5}">
      <dgm:prSet/>
      <dgm:spPr/>
      <dgm:t>
        <a:bodyPr/>
        <a:lstStyle/>
        <a:p>
          <a:endParaRPr lang="fr-FR"/>
        </a:p>
      </dgm:t>
    </dgm:pt>
    <dgm:pt modelId="{73F5DBF1-A01F-4C3F-B0CA-A99A3E378FC8}" type="sibTrans" cxnId="{F68526B4-E53E-4EE5-9C73-924EF58E17C5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06C3E923-CDAD-48EB-8BF7-12C2B88B3C3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06C3E923-CDAD-48EB-8BF7-12C2B88B3C3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𝑇_</a:t>
              </a:r>
              <a:r>
                <a:rPr lang="fr-CH" b="0" i="0">
                  <a:solidFill>
                    <a:srgbClr val="FF0000"/>
                  </a:solidFill>
                </a:rPr>
                <a:t>𝑤^𝑜𝑢𝑡</a:t>
              </a:r>
              <a:r>
                <a:rPr lang="fr-CH" b="0" i="0"/>
                <a:t>, 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𝜀_</a:t>
              </a:r>
              <a:r>
                <a:rPr lang="fr-CH" b="0" i="0">
                  <a:solidFill>
                    <a:srgbClr val="FF0000"/>
                  </a:solidFill>
                </a:rPr>
                <a:t>𝑤𝑓^𝑜𝑢𝑡</a:t>
              </a:r>
              <a:r>
                <a:rPr lang="fr-CH" b="0" i="0"/>
                <a:t>, 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𝑥_</a:t>
              </a:r>
              <a:r>
                <a:rPr lang="fr-CH" b="0" i="0">
                  <a:solidFill>
                    <a:srgbClr val="FF0000"/>
                  </a:solidFill>
                </a:rPr>
                <a:t>𝑤𝑓^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𝑜𝑢𝑡</a:t>
              </a:r>
              <a:r>
                <a:rPr lang="fr-CH" b="0" i="0">
                  <a:latin typeface="Cambria Math" panose="02040503050406030204" pitchFamily="18" charset="0"/>
                </a:rPr>
                <a:t>, 𝑇_</a:t>
              </a:r>
              <a:r>
                <a:rPr lang="fr-CH" b="0" i="0"/>
                <a:t>𝑤𝑓^𝑜𝑢𝑡, </a:t>
              </a:r>
              <a:r>
                <a:rPr lang="fr-CH" b="0" i="0">
                  <a:latin typeface="Cambria Math" panose="02040503050406030204" pitchFamily="18" charset="0"/>
                </a:rPr>
                <a:t>𝑃_</a:t>
              </a:r>
              <a:r>
                <a:rPr lang="fr-CH" b="0" i="0"/>
                <a:t>𝑤𝑓^</a:t>
              </a:r>
              <a:r>
                <a:rPr lang="fr-CH" b="0" i="0">
                  <a:latin typeface="Cambria Math" panose="02040503050406030204" pitchFamily="18" charset="0"/>
                </a:rPr>
                <a:t>𝑖𝑛, 𝑃_𝑤^𝑖𝑛</a:t>
              </a:r>
              <a:r>
                <a:rPr lang="fr-CH" b="0" i="0"/>
                <a:t>, 𝜀_𝑤𝑓^𝑖𝑛</a:t>
              </a:r>
              <a:endParaRPr lang="fr-FR" dirty="0"/>
            </a:p>
          </dgm:t>
        </dgm:pt>
      </mc:Fallback>
    </mc:AlternateContent>
    <dgm:pt modelId="{D102934F-295A-4761-A40C-19EA221D53DE}" type="parTrans" cxnId="{5390D7A1-8D54-4558-8DE0-B75401CF86F3}">
      <dgm:prSet/>
      <dgm:spPr/>
      <dgm:t>
        <a:bodyPr/>
        <a:lstStyle/>
        <a:p>
          <a:endParaRPr lang="fr-FR"/>
        </a:p>
      </dgm:t>
    </dgm:pt>
    <dgm:pt modelId="{72EF63F7-3893-4200-A95A-8F38FA15FB57}" type="sibTrans" cxnId="{5390D7A1-8D54-4558-8DE0-B75401CF86F3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3F3AD7F7-5932-49E0-BBA8-A8A6E89A3B29}">
          <dgm:prSet phldrT="[Texte]" custT="1"/>
          <dgm:spPr/>
          <dgm:t>
            <a:bodyPr/>
            <a:lstStyle/>
            <a:p>
              <a:pPr algn="l"/>
              <a:r>
                <a:rPr lang="fr-FR" sz="2400" dirty="0"/>
                <a:t>5: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sz="2400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sz="2400" dirty="0"/>
                <a:t>update</a:t>
              </a:r>
            </a:p>
          </dgm:t>
        </dgm:pt>
      </mc:Choice>
      <mc:Fallback xmlns="">
        <dgm:pt modelId="{3F3AD7F7-5932-49E0-BBA8-A8A6E89A3B29}">
          <dgm:prSet phldrT="[Texte]" custT="1"/>
          <dgm:spPr/>
          <dgm:t>
            <a:bodyPr/>
            <a:lstStyle/>
            <a:p>
              <a:pPr algn="l"/>
              <a:r>
                <a:rPr lang="fr-FR" sz="2400" dirty="0"/>
                <a:t>5: </a:t>
              </a:r>
              <a:r>
                <a:rPr lang="fr-CH" sz="2400" b="0" i="0">
                  <a:latin typeface="Cambria Math" panose="02040503050406030204" pitchFamily="18" charset="0"/>
                </a:rPr>
                <a:t>𝑇_𝑤𝑓^𝑜𝑢𝑡</a:t>
              </a:r>
              <a:r>
                <a:rPr lang="fr-FR" sz="2400" dirty="0"/>
                <a:t>update</a:t>
              </a:r>
            </a:p>
          </dgm:t>
        </dgm:pt>
      </mc:Fallback>
    </mc:AlternateContent>
    <dgm:pt modelId="{281A90B5-28FA-4612-95DA-C581BAF43F49}" type="parTrans" cxnId="{427D4E97-6E66-4F00-8D8E-3B29D3ECB9C6}">
      <dgm:prSet/>
      <dgm:spPr/>
      <dgm:t>
        <a:bodyPr/>
        <a:lstStyle/>
        <a:p>
          <a:endParaRPr lang="fr-FR"/>
        </a:p>
      </dgm:t>
    </dgm:pt>
    <dgm:pt modelId="{DA11B7BA-C842-4B31-B468-B9EEFB4DDBEC}" type="sibTrans" cxnId="{427D4E97-6E66-4F00-8D8E-3B29D3ECB9C6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89EA2A2E-7001-434B-9944-784318D54643}">
          <dgm:prSet phldrT="[Texte]"/>
          <dgm:spPr/>
          <dgm:t>
            <a:bodyPr/>
            <a:lstStyle/>
            <a:p>
              <a:r>
                <a:rPr lang="fr-FR" dirty="0"/>
                <a:t>Update of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</a:t>
              </a:r>
              <a:r>
                <a:rPr lang="fr-FR" dirty="0" err="1"/>
                <a:t>using</a:t>
              </a:r>
              <a:r>
                <a:rPr lang="fr-FR" dirty="0"/>
                <a:t> new state 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and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)</a:t>
              </a:r>
            </a:p>
          </dgm:t>
        </dgm:pt>
      </mc:Choice>
      <mc:Fallback xmlns="">
        <dgm:pt modelId="{89EA2A2E-7001-434B-9944-784318D54643}">
          <dgm:prSet phldrT="[Texte]"/>
          <dgm:spPr/>
          <dgm:t>
            <a:bodyPr/>
            <a:lstStyle/>
            <a:p>
              <a:r>
                <a:rPr lang="fr-FR" dirty="0"/>
                <a:t>Update of </a:t>
              </a:r>
              <a:r>
                <a:rPr lang="fr-CH" b="0" i="0">
                  <a:latin typeface="Cambria Math" panose="02040503050406030204" pitchFamily="18" charset="0"/>
                </a:rPr>
                <a:t>𝑇_𝑤𝑓^𝑜𝑢𝑡</a:t>
              </a:r>
              <a:r>
                <a:rPr lang="fr-FR" dirty="0"/>
                <a:t> </a:t>
              </a:r>
              <a:r>
                <a:rPr lang="fr-FR" dirty="0" err="1"/>
                <a:t>using</a:t>
              </a:r>
              <a:r>
                <a:rPr lang="fr-FR" dirty="0"/>
                <a:t> new state (</a:t>
              </a:r>
              <a:r>
                <a:rPr lang="fr-CH" b="0" i="0" dirty="0">
                  <a:solidFill>
                    <a:srgbClr val="FF0000"/>
                  </a:solidFill>
                </a:rPr>
                <a:t>𝑃_𝑤𝑓^𝑜𝑢𝑡</a:t>
              </a:r>
              <a:r>
                <a:rPr lang="fr-FR" dirty="0"/>
                <a:t> and </a:t>
              </a:r>
              <a:r>
                <a:rPr lang="fr-CH" b="0" i="0" dirty="0">
                  <a:solidFill>
                    <a:srgbClr val="FF0000"/>
                  </a:solidFill>
                </a:rPr>
                <a:t>𝑥_𝑤𝑓^𝑜𝑢𝑡</a:t>
              </a:r>
              <a:r>
                <a:rPr lang="fr-FR" dirty="0"/>
                <a:t>)</a:t>
              </a:r>
            </a:p>
          </dgm:t>
        </dgm:pt>
      </mc:Fallback>
    </mc:AlternateContent>
    <dgm:pt modelId="{C118A1E5-DA0B-4D07-94E3-477F7DBEB46B}" type="parTrans" cxnId="{1117735F-77C3-4124-8BFB-4E0ED5A46A54}">
      <dgm:prSet/>
      <dgm:spPr/>
      <dgm:t>
        <a:bodyPr/>
        <a:lstStyle/>
        <a:p>
          <a:endParaRPr lang="fr-FR"/>
        </a:p>
      </dgm:t>
    </dgm:pt>
    <dgm:pt modelId="{8A18AB48-199F-4FE5-AA14-769D5F9B1800}" type="sibTrans" cxnId="{1117735F-77C3-4124-8BFB-4E0ED5A46A54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58B323D-C850-4341-AF81-20DF8377554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using Newton </a:t>
              </a:r>
              <a:r>
                <a:rPr lang="fr-FR" dirty="0" err="1"/>
                <a:t>algorithm</a:t>
              </a:r>
              <a:r>
                <a:rPr lang="fr-FR" dirty="0"/>
                <a:t> and EnergyBalance.py</a:t>
              </a:r>
            </a:p>
          </dgm:t>
        </dgm:pt>
      </mc:Choice>
      <mc:Fallback xmlns="">
        <dgm:pt modelId="{558B323D-C850-4341-AF81-20DF8377554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 smtClean="0">
                  <a:latin typeface="Cambria Math" panose="02040503050406030204" pitchFamily="18" charset="0"/>
                </a:rPr>
                <a:t>𝑇_𝑤^𝑜𝑢𝑡</a:t>
              </a:r>
              <a:r>
                <a:rPr lang="fr-FR" dirty="0" smtClean="0"/>
                <a:t> using </a:t>
              </a:r>
              <a:r>
                <a:rPr lang="fr-FR" dirty="0"/>
                <a:t>Newton </a:t>
              </a:r>
              <a:r>
                <a:rPr lang="fr-FR" dirty="0" err="1"/>
                <a:t>algorithm</a:t>
              </a:r>
              <a:r>
                <a:rPr lang="fr-FR" dirty="0"/>
                <a:t> and EnergyBalance.py</a:t>
              </a:r>
            </a:p>
          </dgm:t>
        </dgm:pt>
      </mc:Fallback>
    </mc:AlternateContent>
    <dgm:pt modelId="{3F1F753C-4C7F-449B-A045-A3AC9D62EEB2}" type="parTrans" cxnId="{1BD46FEE-CFB7-4921-8097-3F11633FAA1E}">
      <dgm:prSet/>
      <dgm:spPr/>
      <dgm:t>
        <a:bodyPr/>
        <a:lstStyle/>
        <a:p>
          <a:endParaRPr lang="fr-FR"/>
        </a:p>
      </dgm:t>
    </dgm:pt>
    <dgm:pt modelId="{9FA7C0D1-FB84-4FAA-BFAA-F7BEA08A80BB}" type="sibTrans" cxnId="{1BD46FEE-CFB7-4921-8097-3F11633FAA1E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24757EBF-BBFE-4FAE-A3E7-47195882B038}">
          <dgm:prSet phldrT="[Texte]" custT="1"/>
          <dgm:spPr/>
          <dgm:t>
            <a:bodyPr/>
            <a:lstStyle/>
            <a:p>
              <a:pPr algn="l"/>
              <a:r>
                <a:rPr lang="fr-FR" sz="2400" dirty="0"/>
                <a:t>1: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sz="2400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sz="2400" dirty="0"/>
                <a:t>computation</a:t>
              </a:r>
            </a:p>
          </dgm:t>
        </dgm:pt>
      </mc:Choice>
      <mc:Fallback xmlns="">
        <dgm:pt modelId="{24757EBF-BBFE-4FAE-A3E7-47195882B038}">
          <dgm:prSet phldrT="[Texte]" custT="1"/>
          <dgm:spPr/>
          <dgm:t>
            <a:bodyPr/>
            <a:lstStyle/>
            <a:p>
              <a:pPr algn="l"/>
              <a:r>
                <a:rPr lang="fr-FR" sz="2400" dirty="0"/>
                <a:t>1: </a:t>
              </a:r>
              <a:r>
                <a:rPr lang="fr-CH" sz="2400" b="0" i="0">
                  <a:latin typeface="Cambria Math" panose="02040503050406030204" pitchFamily="18" charset="0"/>
                </a:rPr>
                <a:t>𝑇_𝑤^𝑜𝑢𝑡</a:t>
              </a:r>
              <a:r>
                <a:rPr lang="fr-FR" sz="2400" dirty="0"/>
                <a:t>computation</a:t>
              </a:r>
            </a:p>
          </dgm:t>
        </dgm:pt>
      </mc:Fallback>
    </mc:AlternateContent>
    <dgm:pt modelId="{4350A5F9-B2C2-481F-9C5C-A12E992E0C10}" type="sibTrans" cxnId="{9FA466DB-BADC-471F-A362-CC27FBB4FE44}">
      <dgm:prSet/>
      <dgm:spPr/>
      <dgm:t>
        <a:bodyPr/>
        <a:lstStyle/>
        <a:p>
          <a:endParaRPr lang="fr-FR"/>
        </a:p>
      </dgm:t>
    </dgm:pt>
    <dgm:pt modelId="{DAF72800-465B-4E8B-A779-46A3C74F1712}" type="parTrans" cxnId="{9FA466DB-BADC-471F-A362-CC27FBB4FE44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D5E0369-12E1-4DE4-A115-1166CF73DA78}">
          <dgm:prSet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4D5E0369-12E1-4DE4-A115-1166CF73DA78}">
          <dgm:prSet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>
                  <a:latin typeface="Cambria Math" panose="02040503050406030204" pitchFamily="18" charset="0"/>
                </a:rPr>
                <a:t>𝜀_</a:t>
              </a:r>
              <a:r>
                <a:rPr lang="fr-CH" b="0" i="0"/>
                <a:t>𝑤𝑓^</a:t>
              </a:r>
              <a:r>
                <a:rPr lang="fr-CH" b="0" i="0">
                  <a:latin typeface="Cambria Math" panose="02040503050406030204" pitchFamily="18" charset="0"/>
                </a:rPr>
                <a:t>𝑜𝑢𝑡</a:t>
              </a:r>
              <a:endParaRPr lang="fr-FR" dirty="0"/>
            </a:p>
          </dgm:t>
        </dgm:pt>
      </mc:Fallback>
    </mc:AlternateContent>
    <dgm:pt modelId="{FD6CE554-3270-43F7-B37F-2281E1F8EB2F}" type="parTrans" cxnId="{2E9D88E9-621A-443E-944D-1A6618DBB0D5}">
      <dgm:prSet/>
      <dgm:spPr/>
      <dgm:t>
        <a:bodyPr/>
        <a:lstStyle/>
        <a:p>
          <a:endParaRPr lang="fr-FR"/>
        </a:p>
      </dgm:t>
    </dgm:pt>
    <dgm:pt modelId="{ED8AB580-FF93-4D6A-9D4F-B985FA27BF5C}" type="sibTrans" cxnId="{2E9D88E9-621A-443E-944D-1A6618DBB0D5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2FA9256-F861-4BF6-8DFA-DEDF41305BD3}">
          <dgm:prSet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52FA9256-F861-4BF6-8DFA-DEDF41305BD3}">
          <dgm:prSet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 dirty="0"/>
                <a:t>𝑃_𝑤𝑓^</a:t>
              </a:r>
              <a:r>
                <a:rPr lang="fr-CH" b="0" i="0" dirty="0">
                  <a:latin typeface="Cambria Math" panose="02040503050406030204" pitchFamily="18" charset="0"/>
                </a:rPr>
                <a:t>𝑜𝑢𝑡, 𝑃_𝑤^𝑜𝑢𝑡</a:t>
              </a:r>
              <a:endParaRPr lang="fr-FR" dirty="0"/>
            </a:p>
          </dgm:t>
        </dgm:pt>
      </mc:Fallback>
    </mc:AlternateContent>
    <dgm:pt modelId="{C788E296-7128-4AFD-B331-F7CD19E9B37A}" type="parTrans" cxnId="{DCDF4E6F-6DA4-4305-808C-0724B82734AE}">
      <dgm:prSet/>
      <dgm:spPr/>
      <dgm:t>
        <a:bodyPr/>
        <a:lstStyle/>
        <a:p>
          <a:endParaRPr lang="fr-FR"/>
        </a:p>
      </dgm:t>
    </dgm:pt>
    <dgm:pt modelId="{8FD7C82F-BCC2-4B3C-AA32-38761257614C}" type="sibTrans" cxnId="{DCDF4E6F-6DA4-4305-808C-0724B82734AE}">
      <dgm:prSet/>
      <dgm:spPr/>
      <dgm:t>
        <a:bodyPr/>
        <a:lstStyle/>
        <a:p>
          <a:endParaRPr lang="fr-FR"/>
        </a:p>
      </dgm:t>
    </dgm:pt>
    <dgm:pt modelId="{927BBE46-4D66-4ED8-A142-D4A0CB27FE28}" type="pres">
      <dgm:prSet presAssocID="{35E92A95-3583-460A-B71F-03FEF8669520}" presName="Name0" presStyleCnt="0">
        <dgm:presLayoutVars>
          <dgm:dir/>
          <dgm:animLvl val="lvl"/>
          <dgm:resizeHandles val="exact"/>
        </dgm:presLayoutVars>
      </dgm:prSet>
      <dgm:spPr/>
    </dgm:pt>
    <dgm:pt modelId="{B4BDE99A-6011-4CCC-A638-787F66C70201}" type="pres">
      <dgm:prSet presAssocID="{24757EBF-BBFE-4FAE-A3E7-47195882B038}" presName="linNode" presStyleCnt="0"/>
      <dgm:spPr/>
    </dgm:pt>
    <dgm:pt modelId="{C6387423-0389-4358-B2E0-D5EC0879EC44}" type="pres">
      <dgm:prSet presAssocID="{24757EBF-BBFE-4FAE-A3E7-47195882B03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A3799C0-A865-4AF6-8F9A-3A634E757BB7}" type="pres">
      <dgm:prSet presAssocID="{24757EBF-BBFE-4FAE-A3E7-47195882B038}" presName="descendantText" presStyleLbl="alignAccFollowNode1" presStyleIdx="0" presStyleCnt="5">
        <dgm:presLayoutVars>
          <dgm:bulletEnabled val="1"/>
        </dgm:presLayoutVars>
      </dgm:prSet>
      <dgm:spPr/>
    </dgm:pt>
    <dgm:pt modelId="{FC2EFCB8-3002-4D5E-971F-D7AD70F3F94E}" type="pres">
      <dgm:prSet presAssocID="{4350A5F9-B2C2-481F-9C5C-A12E992E0C10}" presName="sp" presStyleCnt="0"/>
      <dgm:spPr/>
    </dgm:pt>
    <dgm:pt modelId="{328A74C8-2AC4-40A6-9482-833E3B9BC08D}" type="pres">
      <dgm:prSet presAssocID="{E3687542-5CD6-4308-BE71-09172C4DFA14}" presName="linNode" presStyleCnt="0"/>
      <dgm:spPr/>
    </dgm:pt>
    <dgm:pt modelId="{C9721089-3646-4C23-929C-F379A7E2C906}" type="pres">
      <dgm:prSet presAssocID="{E3687542-5CD6-4308-BE71-09172C4DFA1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18F847B-649B-4F8D-B4AF-B8E2E5E8FC73}" type="pres">
      <dgm:prSet presAssocID="{E3687542-5CD6-4308-BE71-09172C4DFA14}" presName="descendantText" presStyleLbl="alignAccFollowNode1" presStyleIdx="1" presStyleCnt="5" custLinFactNeighborX="0">
        <dgm:presLayoutVars>
          <dgm:bulletEnabled val="1"/>
        </dgm:presLayoutVars>
      </dgm:prSet>
      <dgm:spPr/>
    </dgm:pt>
    <dgm:pt modelId="{B329FF6D-C981-4F7A-B3E8-AE88CED27487}" type="pres">
      <dgm:prSet presAssocID="{A511A602-9D5F-420E-B961-5E4ACE31BBDB}" presName="sp" presStyleCnt="0"/>
      <dgm:spPr/>
    </dgm:pt>
    <dgm:pt modelId="{DF4D7F8A-1B88-47D4-B52E-B7C862430F83}" type="pres">
      <dgm:prSet presAssocID="{DCBFA3D0-2B77-4395-8CA9-24188064086C}" presName="linNode" presStyleCnt="0"/>
      <dgm:spPr/>
    </dgm:pt>
    <dgm:pt modelId="{F1557D5C-02CF-47DD-9A12-E78F5D94425F}" type="pres">
      <dgm:prSet presAssocID="{DCBFA3D0-2B77-4395-8CA9-24188064086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8424468-A14F-4E51-A250-A764DE7711EA}" type="pres">
      <dgm:prSet presAssocID="{DCBFA3D0-2B77-4395-8CA9-24188064086C}" presName="descendantText" presStyleLbl="alignAccFollowNode1" presStyleIdx="2" presStyleCnt="5">
        <dgm:presLayoutVars>
          <dgm:bulletEnabled val="1"/>
        </dgm:presLayoutVars>
      </dgm:prSet>
      <dgm:spPr/>
    </dgm:pt>
    <dgm:pt modelId="{CD5716C4-6D6A-43B5-B2D9-15FFE29B995C}" type="pres">
      <dgm:prSet presAssocID="{EC0E77D3-474C-4956-AFE7-E6C3C5FF785E}" presName="sp" presStyleCnt="0"/>
      <dgm:spPr/>
    </dgm:pt>
    <dgm:pt modelId="{8AB0476D-BF71-4EED-902C-A01F03CBD6A4}" type="pres">
      <dgm:prSet presAssocID="{F9889426-2276-44D7-813A-4CFBE2E9488D}" presName="linNode" presStyleCnt="0"/>
      <dgm:spPr/>
    </dgm:pt>
    <dgm:pt modelId="{D091F1EE-A643-44A4-82AB-20439B6CE929}" type="pres">
      <dgm:prSet presAssocID="{F9889426-2276-44D7-813A-4CFBE2E9488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BF26F65-34E2-4125-9C49-C4B67ECCF740}" type="pres">
      <dgm:prSet presAssocID="{F9889426-2276-44D7-813A-4CFBE2E9488D}" presName="descendantText" presStyleLbl="alignAccFollowNode1" presStyleIdx="3" presStyleCnt="5">
        <dgm:presLayoutVars>
          <dgm:bulletEnabled val="1"/>
        </dgm:presLayoutVars>
      </dgm:prSet>
      <dgm:spPr/>
    </dgm:pt>
    <dgm:pt modelId="{4751B8C8-CC9E-44F9-ABE7-E4D3D1499360}" type="pres">
      <dgm:prSet presAssocID="{73F5DBF1-A01F-4C3F-B0CA-A99A3E378FC8}" presName="sp" presStyleCnt="0"/>
      <dgm:spPr/>
    </dgm:pt>
    <dgm:pt modelId="{6458A90D-20F2-445C-BD64-8CC5797DE406}" type="pres">
      <dgm:prSet presAssocID="{3F3AD7F7-5932-49E0-BBA8-A8A6E89A3B29}" presName="linNode" presStyleCnt="0"/>
      <dgm:spPr/>
    </dgm:pt>
    <dgm:pt modelId="{7FEFBEBC-2F9C-430D-B9FB-524700E6B91E}" type="pres">
      <dgm:prSet presAssocID="{3F3AD7F7-5932-49E0-BBA8-A8A6E89A3B29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CCFC532-DA2B-42F7-B6D6-64F9DCA005BE}" type="pres">
      <dgm:prSet presAssocID="{3F3AD7F7-5932-49E0-BBA8-A8A6E89A3B29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A8148A1F-F30E-4222-B42B-095262D99116}" type="presOf" srcId="{52FA9256-F861-4BF6-8DFA-DEDF41305BD3}" destId="{4BF26F65-34E2-4125-9C49-C4B67ECCF740}" srcOrd="0" destOrd="1" presId="urn:microsoft.com/office/officeart/2005/8/layout/vList5"/>
    <dgm:cxn modelId="{F68526B4-E53E-4EE5-9C73-924EF58E17C5}" srcId="{35E92A95-3583-460A-B71F-03FEF8669520}" destId="{F9889426-2276-44D7-813A-4CFBE2E9488D}" srcOrd="3" destOrd="0" parTransId="{FDF59D52-A132-4198-843B-70E8C97F8870}" sibTransId="{73F5DBF1-A01F-4C3F-B0CA-A99A3E378FC8}"/>
    <dgm:cxn modelId="{A5A43825-5739-4350-852D-92B5B2977216}" type="presOf" srcId="{24757EBF-BBFE-4FAE-A3E7-47195882B038}" destId="{C6387423-0389-4358-B2E0-D5EC0879EC44}" srcOrd="0" destOrd="0" presId="urn:microsoft.com/office/officeart/2005/8/layout/vList5"/>
    <dgm:cxn modelId="{A661F8ED-0BC4-4EDC-ABFE-CC6EA7CE9F3F}" srcId="{24757EBF-BBFE-4FAE-A3E7-47195882B038}" destId="{FAED294A-0758-445F-A90D-347DF4DED49C}" srcOrd="0" destOrd="0" parTransId="{49E0078B-3133-476A-993E-EAFE2EE76F5B}" sibTransId="{A31B2929-8887-42FC-95E1-A3B1433B98C3}"/>
    <dgm:cxn modelId="{5285108A-BCF9-4D69-B440-DC7220FBE78E}" type="presOf" srcId="{7677E011-3670-412D-9156-BAA5FE0C8FC5}" destId="{98424468-A14F-4E51-A250-A764DE7711EA}" srcOrd="0" destOrd="0" presId="urn:microsoft.com/office/officeart/2005/8/layout/vList5"/>
    <dgm:cxn modelId="{D4A736A3-A756-461F-AA18-6035F05BACC3}" type="presOf" srcId="{F9889426-2276-44D7-813A-4CFBE2E9488D}" destId="{D091F1EE-A643-44A4-82AB-20439B6CE929}" srcOrd="0" destOrd="0" presId="urn:microsoft.com/office/officeart/2005/8/layout/vList5"/>
    <dgm:cxn modelId="{997B45A7-858D-467D-88A0-4F720DB6E385}" type="presOf" srcId="{35E92A95-3583-460A-B71F-03FEF8669520}" destId="{927BBE46-4D66-4ED8-A142-D4A0CB27FE28}" srcOrd="0" destOrd="0" presId="urn:microsoft.com/office/officeart/2005/8/layout/vList5"/>
    <dgm:cxn modelId="{729C47B9-06A4-4600-BD12-1A7AE6FD1ABD}" type="presOf" srcId="{DCBFA3D0-2B77-4395-8CA9-24188064086C}" destId="{F1557D5C-02CF-47DD-9A12-E78F5D94425F}" srcOrd="0" destOrd="0" presId="urn:microsoft.com/office/officeart/2005/8/layout/vList5"/>
    <dgm:cxn modelId="{DDF871CE-3882-47BC-9535-837CE4EC5F58}" type="presOf" srcId="{89EA2A2E-7001-434B-9944-784318D54643}" destId="{ACCFC532-DA2B-42F7-B6D6-64F9DCA005BE}" srcOrd="0" destOrd="0" presId="urn:microsoft.com/office/officeart/2005/8/layout/vList5"/>
    <dgm:cxn modelId="{5390D7A1-8D54-4558-8DE0-B75401CF86F3}" srcId="{F9889426-2276-44D7-813A-4CFBE2E9488D}" destId="{06C3E923-CDAD-48EB-8BF7-12C2B88B3C34}" srcOrd="0" destOrd="0" parTransId="{D102934F-295A-4761-A40C-19EA221D53DE}" sibTransId="{72EF63F7-3893-4200-A95A-8F38FA15FB57}"/>
    <dgm:cxn modelId="{801B98BF-0D5B-4B73-B15F-83A66AF5E4B7}" srcId="{35E92A95-3583-460A-B71F-03FEF8669520}" destId="{E3687542-5CD6-4308-BE71-09172C4DFA14}" srcOrd="1" destOrd="0" parTransId="{4624D953-79A2-4B11-86E8-A70332B8DA2B}" sibTransId="{A511A602-9D5F-420E-B961-5E4ACE31BBDB}"/>
    <dgm:cxn modelId="{53A07CCA-415A-4989-B7FB-D76E1F2F7E48}" type="presOf" srcId="{4D5E0369-12E1-4DE4-A115-1166CF73DA78}" destId="{98424468-A14F-4E51-A250-A764DE7711EA}" srcOrd="0" destOrd="1" presId="urn:microsoft.com/office/officeart/2005/8/layout/vList5"/>
    <dgm:cxn modelId="{AA75859A-DFBD-4FA0-B7C2-CD26ED6D8F5D}" type="presOf" srcId="{FAED294A-0758-445F-A90D-347DF4DED49C}" destId="{FA3799C0-A865-4AF6-8F9A-3A634E757BB7}" srcOrd="0" destOrd="0" presId="urn:microsoft.com/office/officeart/2005/8/layout/vList5"/>
    <dgm:cxn modelId="{427D4E97-6E66-4F00-8D8E-3B29D3ECB9C6}" srcId="{35E92A95-3583-460A-B71F-03FEF8669520}" destId="{3F3AD7F7-5932-49E0-BBA8-A8A6E89A3B29}" srcOrd="4" destOrd="0" parTransId="{281A90B5-28FA-4612-95DA-C581BAF43F49}" sibTransId="{DA11B7BA-C842-4B31-B468-B9EEFB4DDBEC}"/>
    <dgm:cxn modelId="{AB008135-033C-4738-85BE-9F0AE864177F}" srcId="{E3687542-5CD6-4308-BE71-09172C4DFA14}" destId="{10CCBCB5-FF66-4ADB-8367-FF89ACC0A8A4}" srcOrd="0" destOrd="0" parTransId="{5F098B69-3ED2-475A-BCC6-88EE967BBFD9}" sibTransId="{BBB3FAB1-E109-499C-989D-D3FC85D467FD}"/>
    <dgm:cxn modelId="{1BD46FEE-CFB7-4921-8097-3F11633FAA1E}" srcId="{24757EBF-BBFE-4FAE-A3E7-47195882B038}" destId="{558B323D-C850-4341-AF81-20DF83775548}" srcOrd="1" destOrd="0" parTransId="{3F1F753C-4C7F-449B-A045-A3AC9D62EEB2}" sibTransId="{9FA7C0D1-FB84-4FAA-BFAA-F7BEA08A80BB}"/>
    <dgm:cxn modelId="{01B857A7-2C42-4594-ACA7-7194928BF56D}" type="presOf" srcId="{558B323D-C850-4341-AF81-20DF83775548}" destId="{FA3799C0-A865-4AF6-8F9A-3A634E757BB7}" srcOrd="0" destOrd="1" presId="urn:microsoft.com/office/officeart/2005/8/layout/vList5"/>
    <dgm:cxn modelId="{9FA466DB-BADC-471F-A362-CC27FBB4FE44}" srcId="{35E92A95-3583-460A-B71F-03FEF8669520}" destId="{24757EBF-BBFE-4FAE-A3E7-47195882B038}" srcOrd="0" destOrd="0" parTransId="{DAF72800-465B-4E8B-A779-46A3C74F1712}" sibTransId="{4350A5F9-B2C2-481F-9C5C-A12E992E0C10}"/>
    <dgm:cxn modelId="{1B9A5C1C-80C5-4425-AE25-66C4C5DC0EA1}" srcId="{E3687542-5CD6-4308-BE71-09172C4DFA14}" destId="{DC30703F-6C29-4744-B20C-D431C34F2A58}" srcOrd="1" destOrd="0" parTransId="{640B1C22-FFCF-4CA1-A777-C92A7EEAAF7F}" sibTransId="{C2FF111B-232E-42CD-AA49-CD4744AFE04B}"/>
    <dgm:cxn modelId="{4ACC8A49-2238-43FF-9608-C6EB08F71636}" type="presOf" srcId="{DC30703F-6C29-4744-B20C-D431C34F2A58}" destId="{018F847B-649B-4F8D-B4AF-B8E2E5E8FC73}" srcOrd="0" destOrd="1" presId="urn:microsoft.com/office/officeart/2005/8/layout/vList5"/>
    <dgm:cxn modelId="{52EE59C6-369F-435D-A922-D0DC52A81BA0}" type="presOf" srcId="{3F3AD7F7-5932-49E0-BBA8-A8A6E89A3B29}" destId="{7FEFBEBC-2F9C-430D-B9FB-524700E6B91E}" srcOrd="0" destOrd="0" presId="urn:microsoft.com/office/officeart/2005/8/layout/vList5"/>
    <dgm:cxn modelId="{A120EE7D-D9B6-4CDE-874B-815E45AE5F77}" type="presOf" srcId="{10CCBCB5-FF66-4ADB-8367-FF89ACC0A8A4}" destId="{018F847B-649B-4F8D-B4AF-B8E2E5E8FC73}" srcOrd="0" destOrd="0" presId="urn:microsoft.com/office/officeart/2005/8/layout/vList5"/>
    <dgm:cxn modelId="{80497F12-6470-4101-AC41-139361968E7B}" type="presOf" srcId="{E3687542-5CD6-4308-BE71-09172C4DFA14}" destId="{C9721089-3646-4C23-929C-F379A7E2C906}" srcOrd="0" destOrd="0" presId="urn:microsoft.com/office/officeart/2005/8/layout/vList5"/>
    <dgm:cxn modelId="{70E2E9BF-300A-4EDC-8757-6F08BCAA2BE8}" srcId="{DCBFA3D0-2B77-4395-8CA9-24188064086C}" destId="{7677E011-3670-412D-9156-BAA5FE0C8FC5}" srcOrd="0" destOrd="0" parTransId="{CD19599A-7BCE-44C8-99B9-154DA5E877C7}" sibTransId="{0BDF9A07-8848-463D-8AF3-01A6E04CB7E0}"/>
    <dgm:cxn modelId="{1117735F-77C3-4124-8BFB-4E0ED5A46A54}" srcId="{3F3AD7F7-5932-49E0-BBA8-A8A6E89A3B29}" destId="{89EA2A2E-7001-434B-9944-784318D54643}" srcOrd="0" destOrd="0" parTransId="{C118A1E5-DA0B-4D07-94E3-477F7DBEB46B}" sibTransId="{8A18AB48-199F-4FE5-AA14-769D5F9B1800}"/>
    <dgm:cxn modelId="{2E9D88E9-621A-443E-944D-1A6618DBB0D5}" srcId="{DCBFA3D0-2B77-4395-8CA9-24188064086C}" destId="{4D5E0369-12E1-4DE4-A115-1166CF73DA78}" srcOrd="1" destOrd="0" parTransId="{FD6CE554-3270-43F7-B37F-2281E1F8EB2F}" sibTransId="{ED8AB580-FF93-4D6A-9D4F-B985FA27BF5C}"/>
    <dgm:cxn modelId="{DCDF4E6F-6DA4-4305-808C-0724B82734AE}" srcId="{F9889426-2276-44D7-813A-4CFBE2E9488D}" destId="{52FA9256-F861-4BF6-8DFA-DEDF41305BD3}" srcOrd="1" destOrd="0" parTransId="{C788E296-7128-4AFD-B331-F7CD19E9B37A}" sibTransId="{8FD7C82F-BCC2-4B3C-AA32-38761257614C}"/>
    <dgm:cxn modelId="{A8F9F274-0ADD-4FBE-970D-1436F5D97B53}" srcId="{35E92A95-3583-460A-B71F-03FEF8669520}" destId="{DCBFA3D0-2B77-4395-8CA9-24188064086C}" srcOrd="2" destOrd="0" parTransId="{5D785263-9D40-4F9A-8710-CC981A58A959}" sibTransId="{EC0E77D3-474C-4956-AFE7-E6C3C5FF785E}"/>
    <dgm:cxn modelId="{1E631AB3-CB0F-4040-B512-B44CE05A5CE3}" type="presOf" srcId="{06C3E923-CDAD-48EB-8BF7-12C2B88B3C34}" destId="{4BF26F65-34E2-4125-9C49-C4B67ECCF740}" srcOrd="0" destOrd="0" presId="urn:microsoft.com/office/officeart/2005/8/layout/vList5"/>
    <dgm:cxn modelId="{9DFD569D-C391-4B8B-9DFB-A4B2EFD90BFC}" type="presParOf" srcId="{927BBE46-4D66-4ED8-A142-D4A0CB27FE28}" destId="{B4BDE99A-6011-4CCC-A638-787F66C70201}" srcOrd="0" destOrd="0" presId="urn:microsoft.com/office/officeart/2005/8/layout/vList5"/>
    <dgm:cxn modelId="{087437AC-3699-49A3-AED8-A329DCCA7773}" type="presParOf" srcId="{B4BDE99A-6011-4CCC-A638-787F66C70201}" destId="{C6387423-0389-4358-B2E0-D5EC0879EC44}" srcOrd="0" destOrd="0" presId="urn:microsoft.com/office/officeart/2005/8/layout/vList5"/>
    <dgm:cxn modelId="{8B301E29-23BB-4F1A-A955-4DB302626DE9}" type="presParOf" srcId="{B4BDE99A-6011-4CCC-A638-787F66C70201}" destId="{FA3799C0-A865-4AF6-8F9A-3A634E757BB7}" srcOrd="1" destOrd="0" presId="urn:microsoft.com/office/officeart/2005/8/layout/vList5"/>
    <dgm:cxn modelId="{8AB30420-E22D-4759-9A4B-2B48DFD5C4C6}" type="presParOf" srcId="{927BBE46-4D66-4ED8-A142-D4A0CB27FE28}" destId="{FC2EFCB8-3002-4D5E-971F-D7AD70F3F94E}" srcOrd="1" destOrd="0" presId="urn:microsoft.com/office/officeart/2005/8/layout/vList5"/>
    <dgm:cxn modelId="{23A2A6F8-F21E-449F-8482-C1CCC9B12461}" type="presParOf" srcId="{927BBE46-4D66-4ED8-A142-D4A0CB27FE28}" destId="{328A74C8-2AC4-40A6-9482-833E3B9BC08D}" srcOrd="2" destOrd="0" presId="urn:microsoft.com/office/officeart/2005/8/layout/vList5"/>
    <dgm:cxn modelId="{7DFD70DA-00F6-4990-B58F-42E8D5BE4545}" type="presParOf" srcId="{328A74C8-2AC4-40A6-9482-833E3B9BC08D}" destId="{C9721089-3646-4C23-929C-F379A7E2C906}" srcOrd="0" destOrd="0" presId="urn:microsoft.com/office/officeart/2005/8/layout/vList5"/>
    <dgm:cxn modelId="{9EE45AF8-BA4C-41F8-99B4-BFE227DE1F45}" type="presParOf" srcId="{328A74C8-2AC4-40A6-9482-833E3B9BC08D}" destId="{018F847B-649B-4F8D-B4AF-B8E2E5E8FC73}" srcOrd="1" destOrd="0" presId="urn:microsoft.com/office/officeart/2005/8/layout/vList5"/>
    <dgm:cxn modelId="{7C88C908-6E82-4ACF-92E5-F4B6B0D80903}" type="presParOf" srcId="{927BBE46-4D66-4ED8-A142-D4A0CB27FE28}" destId="{B329FF6D-C981-4F7A-B3E8-AE88CED27487}" srcOrd="3" destOrd="0" presId="urn:microsoft.com/office/officeart/2005/8/layout/vList5"/>
    <dgm:cxn modelId="{140FF043-F37D-4417-ADB9-D07A0407ADBF}" type="presParOf" srcId="{927BBE46-4D66-4ED8-A142-D4A0CB27FE28}" destId="{DF4D7F8A-1B88-47D4-B52E-B7C862430F83}" srcOrd="4" destOrd="0" presId="urn:microsoft.com/office/officeart/2005/8/layout/vList5"/>
    <dgm:cxn modelId="{20583802-C4B4-4D92-9745-EEFA67771319}" type="presParOf" srcId="{DF4D7F8A-1B88-47D4-B52E-B7C862430F83}" destId="{F1557D5C-02CF-47DD-9A12-E78F5D94425F}" srcOrd="0" destOrd="0" presId="urn:microsoft.com/office/officeart/2005/8/layout/vList5"/>
    <dgm:cxn modelId="{BBABAF16-5D3A-45F1-9096-EFE12C118DAD}" type="presParOf" srcId="{DF4D7F8A-1B88-47D4-B52E-B7C862430F83}" destId="{98424468-A14F-4E51-A250-A764DE7711EA}" srcOrd="1" destOrd="0" presId="urn:microsoft.com/office/officeart/2005/8/layout/vList5"/>
    <dgm:cxn modelId="{6A3CD2A9-944D-45E3-8C5D-ABD54C88EF27}" type="presParOf" srcId="{927BBE46-4D66-4ED8-A142-D4A0CB27FE28}" destId="{CD5716C4-6D6A-43B5-B2D9-15FFE29B995C}" srcOrd="5" destOrd="0" presId="urn:microsoft.com/office/officeart/2005/8/layout/vList5"/>
    <dgm:cxn modelId="{9CCE8E8F-0FD6-4361-9025-7B458B4CB427}" type="presParOf" srcId="{927BBE46-4D66-4ED8-A142-D4A0CB27FE28}" destId="{8AB0476D-BF71-4EED-902C-A01F03CBD6A4}" srcOrd="6" destOrd="0" presId="urn:microsoft.com/office/officeart/2005/8/layout/vList5"/>
    <dgm:cxn modelId="{C9B9BD15-A841-4F06-A1D6-F0FADF93DA04}" type="presParOf" srcId="{8AB0476D-BF71-4EED-902C-A01F03CBD6A4}" destId="{D091F1EE-A643-44A4-82AB-20439B6CE929}" srcOrd="0" destOrd="0" presId="urn:microsoft.com/office/officeart/2005/8/layout/vList5"/>
    <dgm:cxn modelId="{AADF57EF-891E-4B35-BED5-EF083D2864D4}" type="presParOf" srcId="{8AB0476D-BF71-4EED-902C-A01F03CBD6A4}" destId="{4BF26F65-34E2-4125-9C49-C4B67ECCF740}" srcOrd="1" destOrd="0" presId="urn:microsoft.com/office/officeart/2005/8/layout/vList5"/>
    <dgm:cxn modelId="{0D302710-159A-4641-8442-8E426AA9EA87}" type="presParOf" srcId="{927BBE46-4D66-4ED8-A142-D4A0CB27FE28}" destId="{4751B8C8-CC9E-44F9-ABE7-E4D3D1499360}" srcOrd="7" destOrd="0" presId="urn:microsoft.com/office/officeart/2005/8/layout/vList5"/>
    <dgm:cxn modelId="{2EA819AC-3043-49C9-9D05-E841857F2AEA}" type="presParOf" srcId="{927BBE46-4D66-4ED8-A142-D4A0CB27FE28}" destId="{6458A90D-20F2-445C-BD64-8CC5797DE406}" srcOrd="8" destOrd="0" presId="urn:microsoft.com/office/officeart/2005/8/layout/vList5"/>
    <dgm:cxn modelId="{6D00BD0C-454B-4D9B-9327-A346158CB3DB}" type="presParOf" srcId="{6458A90D-20F2-445C-BD64-8CC5797DE406}" destId="{7FEFBEBC-2F9C-430D-B9FB-524700E6B91E}" srcOrd="0" destOrd="0" presId="urn:microsoft.com/office/officeart/2005/8/layout/vList5"/>
    <dgm:cxn modelId="{A095A6F9-A6B4-4AEC-899A-A948CD67CF1F}" type="presParOf" srcId="{6458A90D-20F2-445C-BD64-8CC5797DE406}" destId="{ACCFC532-DA2B-42F7-B6D6-64F9DCA005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E92A95-3583-460A-B71F-03FEF8669520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FAED294A-0758-445F-A90D-347DF4DED49C}">
      <dgm:prSet phldrT="[Texte]"/>
      <dgm:spPr>
        <a:blipFill rotWithShape="0">
          <a:blip xmlns:r="http://schemas.openxmlformats.org/officeDocument/2006/relationships" r:embed="rId1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49E0078B-3133-476A-993E-EAFE2EE76F5B}" type="parTrans" cxnId="{A661F8ED-0BC4-4EDC-ABFE-CC6EA7CE9F3F}">
      <dgm:prSet/>
      <dgm:spPr/>
      <dgm:t>
        <a:bodyPr/>
        <a:lstStyle/>
        <a:p>
          <a:endParaRPr lang="fr-FR"/>
        </a:p>
      </dgm:t>
    </dgm:pt>
    <dgm:pt modelId="{A31B2929-8887-42FC-95E1-A3B1433B98C3}" type="sibTrans" cxnId="{A661F8ED-0BC4-4EDC-ABFE-CC6EA7CE9F3F}">
      <dgm:prSet/>
      <dgm:spPr/>
      <dgm:t>
        <a:bodyPr/>
        <a:lstStyle/>
        <a:p>
          <a:endParaRPr lang="fr-FR"/>
        </a:p>
      </dgm:t>
    </dgm:pt>
    <dgm:pt modelId="{E3687542-5CD6-4308-BE71-09172C4DFA14}">
      <dgm:prSet phldrT="[Texte]" custT="1"/>
      <dgm:spPr/>
      <dgm:t>
        <a:bodyPr/>
        <a:lstStyle/>
        <a:p>
          <a:pPr algn="l"/>
          <a:r>
            <a:rPr lang="fr-FR" sz="2400" dirty="0"/>
            <a:t>2: </a:t>
          </a:r>
          <a:r>
            <a:rPr lang="fr-FR" sz="2400" dirty="0" err="1"/>
            <a:t>cell_vaporQuality</a:t>
          </a:r>
          <a:endParaRPr lang="fr-FR" sz="2400" dirty="0"/>
        </a:p>
      </dgm:t>
    </dgm:pt>
    <dgm:pt modelId="{4624D953-79A2-4B11-86E8-A70332B8DA2B}" type="parTrans" cxnId="{801B98BF-0D5B-4B73-B15F-83A66AF5E4B7}">
      <dgm:prSet/>
      <dgm:spPr/>
      <dgm:t>
        <a:bodyPr/>
        <a:lstStyle/>
        <a:p>
          <a:endParaRPr lang="fr-FR"/>
        </a:p>
      </dgm:t>
    </dgm:pt>
    <dgm:pt modelId="{A511A602-9D5F-420E-B961-5E4ACE31BBDB}" type="sibTrans" cxnId="{801B98BF-0D5B-4B73-B15F-83A66AF5E4B7}">
      <dgm:prSet/>
      <dgm:spPr/>
      <dgm:t>
        <a:bodyPr/>
        <a:lstStyle/>
        <a:p>
          <a:endParaRPr lang="fr-FR"/>
        </a:p>
      </dgm:t>
    </dgm:pt>
    <dgm:pt modelId="{10CCBCB5-FF66-4ADB-8367-FF89ACC0A8A4}">
      <dgm:prSet phldrT="[Texte]"/>
      <dgm:spPr>
        <a:blipFill rotWithShape="0">
          <a:blip xmlns:r="http://schemas.openxmlformats.org/officeDocument/2006/relationships" r:embed="rId2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5F098B69-3ED2-475A-BCC6-88EE967BBFD9}" type="parTrans" cxnId="{AB008135-033C-4738-85BE-9F0AE864177F}">
      <dgm:prSet/>
      <dgm:spPr/>
      <dgm:t>
        <a:bodyPr/>
        <a:lstStyle/>
        <a:p>
          <a:endParaRPr lang="fr-FR"/>
        </a:p>
      </dgm:t>
    </dgm:pt>
    <dgm:pt modelId="{BBB3FAB1-E109-499C-989D-D3FC85D467FD}" type="sibTrans" cxnId="{AB008135-033C-4738-85BE-9F0AE864177F}">
      <dgm:prSet/>
      <dgm:spPr/>
      <dgm:t>
        <a:bodyPr/>
        <a:lstStyle/>
        <a:p>
          <a:endParaRPr lang="fr-FR"/>
        </a:p>
      </dgm:t>
    </dgm:pt>
    <dgm:pt modelId="{DC30703F-6C29-4744-B20C-D431C34F2A58}">
      <dgm:prSet phldrT="[Texte]"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640B1C22-FFCF-4CA1-A777-C92A7EEAAF7F}" type="parTrans" cxnId="{1B9A5C1C-80C5-4425-AE25-66C4C5DC0EA1}">
      <dgm:prSet/>
      <dgm:spPr/>
      <dgm:t>
        <a:bodyPr/>
        <a:lstStyle/>
        <a:p>
          <a:endParaRPr lang="fr-FR"/>
        </a:p>
      </dgm:t>
    </dgm:pt>
    <dgm:pt modelId="{C2FF111B-232E-42CD-AA49-CD4744AFE04B}" type="sibTrans" cxnId="{1B9A5C1C-80C5-4425-AE25-66C4C5DC0EA1}">
      <dgm:prSet/>
      <dgm:spPr/>
      <dgm:t>
        <a:bodyPr/>
        <a:lstStyle/>
        <a:p>
          <a:endParaRPr lang="fr-FR"/>
        </a:p>
      </dgm:t>
    </dgm:pt>
    <dgm:pt modelId="{DCBFA3D0-2B77-4395-8CA9-24188064086C}">
      <dgm:prSet phldrT="[Texte]" custT="1"/>
      <dgm:spPr/>
      <dgm:t>
        <a:bodyPr/>
        <a:lstStyle/>
        <a:p>
          <a:pPr algn="l"/>
          <a:r>
            <a:rPr lang="fr-FR" sz="2400" dirty="0"/>
            <a:t>3: </a:t>
          </a:r>
          <a:r>
            <a:rPr lang="fr-FR" sz="2400" dirty="0" err="1"/>
            <a:t>cell_voidFraction</a:t>
          </a:r>
          <a:endParaRPr lang="fr-FR" sz="2400" dirty="0"/>
        </a:p>
      </dgm:t>
    </dgm:pt>
    <dgm:pt modelId="{5D785263-9D40-4F9A-8710-CC981A58A959}" type="parTrans" cxnId="{A8F9F274-0ADD-4FBE-970D-1436F5D97B53}">
      <dgm:prSet/>
      <dgm:spPr/>
      <dgm:t>
        <a:bodyPr/>
        <a:lstStyle/>
        <a:p>
          <a:endParaRPr lang="fr-FR"/>
        </a:p>
      </dgm:t>
    </dgm:pt>
    <dgm:pt modelId="{EC0E77D3-474C-4956-AFE7-E6C3C5FF785E}" type="sibTrans" cxnId="{A8F9F274-0ADD-4FBE-970D-1436F5D97B53}">
      <dgm:prSet/>
      <dgm:spPr/>
      <dgm:t>
        <a:bodyPr/>
        <a:lstStyle/>
        <a:p>
          <a:endParaRPr lang="fr-FR"/>
        </a:p>
      </dgm:t>
    </dgm:pt>
    <dgm:pt modelId="{7677E011-3670-412D-9156-BAA5FE0C8FC5}">
      <dgm:prSet phldrT="[Texte]"/>
      <dgm:spPr>
        <a:blipFill rotWithShape="0">
          <a:blip xmlns:r="http://schemas.openxmlformats.org/officeDocument/2006/relationships" r:embed="rId3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CD19599A-7BCE-44C8-99B9-154DA5E877C7}" type="parTrans" cxnId="{70E2E9BF-300A-4EDC-8757-6F08BCAA2BE8}">
      <dgm:prSet/>
      <dgm:spPr/>
      <dgm:t>
        <a:bodyPr/>
        <a:lstStyle/>
        <a:p>
          <a:endParaRPr lang="fr-FR"/>
        </a:p>
      </dgm:t>
    </dgm:pt>
    <dgm:pt modelId="{0BDF9A07-8848-463D-8AF3-01A6E04CB7E0}" type="sibTrans" cxnId="{70E2E9BF-300A-4EDC-8757-6F08BCAA2BE8}">
      <dgm:prSet/>
      <dgm:spPr/>
      <dgm:t>
        <a:bodyPr/>
        <a:lstStyle/>
        <a:p>
          <a:endParaRPr lang="fr-FR"/>
        </a:p>
      </dgm:t>
    </dgm:pt>
    <dgm:pt modelId="{F9889426-2276-44D7-813A-4CFBE2E9488D}">
      <dgm:prSet phldrT="[Texte]" custT="1"/>
      <dgm:spPr>
        <a:ln>
          <a:solidFill>
            <a:srgbClr val="E10000"/>
          </a:solidFill>
        </a:ln>
      </dgm:spPr>
      <dgm:t>
        <a:bodyPr/>
        <a:lstStyle/>
        <a:p>
          <a:pPr algn="l"/>
          <a:r>
            <a:rPr lang="fr-FR" sz="2400" dirty="0"/>
            <a:t>4: </a:t>
          </a:r>
          <a:r>
            <a:rPr lang="fr-FR" sz="2400" dirty="0" err="1"/>
            <a:t>cell_pressureDrop</a:t>
          </a:r>
          <a:endParaRPr lang="fr-FR" sz="2400" dirty="0"/>
        </a:p>
      </dgm:t>
    </dgm:pt>
    <dgm:pt modelId="{FDF59D52-A132-4198-843B-70E8C97F8870}" type="parTrans" cxnId="{F68526B4-E53E-4EE5-9C73-924EF58E17C5}">
      <dgm:prSet/>
      <dgm:spPr/>
      <dgm:t>
        <a:bodyPr/>
        <a:lstStyle/>
        <a:p>
          <a:endParaRPr lang="fr-FR"/>
        </a:p>
      </dgm:t>
    </dgm:pt>
    <dgm:pt modelId="{73F5DBF1-A01F-4C3F-B0CA-A99A3E378FC8}" type="sibTrans" cxnId="{F68526B4-E53E-4EE5-9C73-924EF58E17C5}">
      <dgm:prSet/>
      <dgm:spPr/>
      <dgm:t>
        <a:bodyPr/>
        <a:lstStyle/>
        <a:p>
          <a:endParaRPr lang="fr-FR"/>
        </a:p>
      </dgm:t>
    </dgm:pt>
    <dgm:pt modelId="{06C3E923-CDAD-48EB-8BF7-12C2B88B3C34}">
      <dgm:prSet phldrT="[Texte]"/>
      <dgm:spPr>
        <a:blipFill rotWithShape="0">
          <a:blip xmlns:r="http://schemas.openxmlformats.org/officeDocument/2006/relationships" r:embed="rId4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D102934F-295A-4761-A40C-19EA221D53DE}" type="parTrans" cxnId="{5390D7A1-8D54-4558-8DE0-B75401CF86F3}">
      <dgm:prSet/>
      <dgm:spPr/>
      <dgm:t>
        <a:bodyPr/>
        <a:lstStyle/>
        <a:p>
          <a:endParaRPr lang="fr-FR"/>
        </a:p>
      </dgm:t>
    </dgm:pt>
    <dgm:pt modelId="{72EF63F7-3893-4200-A95A-8F38FA15FB57}" type="sibTrans" cxnId="{5390D7A1-8D54-4558-8DE0-B75401CF86F3}">
      <dgm:prSet/>
      <dgm:spPr/>
      <dgm:t>
        <a:bodyPr/>
        <a:lstStyle/>
        <a:p>
          <a:endParaRPr lang="fr-FR"/>
        </a:p>
      </dgm:t>
    </dgm:pt>
    <dgm:pt modelId="{3F3AD7F7-5932-49E0-BBA8-A8A6E89A3B29}">
      <dgm:prSet phldrT="[Texte]" custT="1"/>
      <dgm:spPr>
        <a:blipFill rotWithShape="0">
          <a:blip xmlns:r="http://schemas.openxmlformats.org/officeDocument/2006/relationships" r:embed="rId5"/>
          <a:stretch>
            <a:fillRect l="-833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281A90B5-28FA-4612-95DA-C581BAF43F49}" type="parTrans" cxnId="{427D4E97-6E66-4F00-8D8E-3B29D3ECB9C6}">
      <dgm:prSet/>
      <dgm:spPr/>
      <dgm:t>
        <a:bodyPr/>
        <a:lstStyle/>
        <a:p>
          <a:endParaRPr lang="fr-FR"/>
        </a:p>
      </dgm:t>
    </dgm:pt>
    <dgm:pt modelId="{DA11B7BA-C842-4B31-B468-B9EEFB4DDBEC}" type="sibTrans" cxnId="{427D4E97-6E66-4F00-8D8E-3B29D3ECB9C6}">
      <dgm:prSet/>
      <dgm:spPr/>
      <dgm:t>
        <a:bodyPr/>
        <a:lstStyle/>
        <a:p>
          <a:endParaRPr lang="fr-FR"/>
        </a:p>
      </dgm:t>
    </dgm:pt>
    <dgm:pt modelId="{89EA2A2E-7001-434B-9944-784318D54643}">
      <dgm:prSet phldrT="[Texte]"/>
      <dgm:spPr>
        <a:blipFill rotWithShape="0">
          <a:blip xmlns:r="http://schemas.openxmlformats.org/officeDocument/2006/relationships" r:embed="rId6"/>
          <a:stretch>
            <a:fillRect l="-824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C118A1E5-DA0B-4D07-94E3-477F7DBEB46B}" type="parTrans" cxnId="{1117735F-77C3-4124-8BFB-4E0ED5A46A54}">
      <dgm:prSet/>
      <dgm:spPr/>
      <dgm:t>
        <a:bodyPr/>
        <a:lstStyle/>
        <a:p>
          <a:endParaRPr lang="fr-FR"/>
        </a:p>
      </dgm:t>
    </dgm:pt>
    <dgm:pt modelId="{8A18AB48-199F-4FE5-AA14-769D5F9B1800}" type="sibTrans" cxnId="{1117735F-77C3-4124-8BFB-4E0ED5A46A54}">
      <dgm:prSet/>
      <dgm:spPr/>
      <dgm:t>
        <a:bodyPr/>
        <a:lstStyle/>
        <a:p>
          <a:endParaRPr lang="fr-FR"/>
        </a:p>
      </dgm:t>
    </dgm:pt>
    <dgm:pt modelId="{558B323D-C850-4341-AF81-20DF83775548}">
      <dgm:prSet phldrT="[Texte]"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3F1F753C-4C7F-449B-A045-A3AC9D62EEB2}" type="parTrans" cxnId="{1BD46FEE-CFB7-4921-8097-3F11633FAA1E}">
      <dgm:prSet/>
      <dgm:spPr/>
      <dgm:t>
        <a:bodyPr/>
        <a:lstStyle/>
        <a:p>
          <a:endParaRPr lang="fr-FR"/>
        </a:p>
      </dgm:t>
    </dgm:pt>
    <dgm:pt modelId="{9FA7C0D1-FB84-4FAA-BFAA-F7BEA08A80BB}" type="sibTrans" cxnId="{1BD46FEE-CFB7-4921-8097-3F11633FAA1E}">
      <dgm:prSet/>
      <dgm:spPr/>
      <dgm:t>
        <a:bodyPr/>
        <a:lstStyle/>
        <a:p>
          <a:endParaRPr lang="fr-FR"/>
        </a:p>
      </dgm:t>
    </dgm:pt>
    <dgm:pt modelId="{24757EBF-BBFE-4FAE-A3E7-47195882B038}">
      <dgm:prSet phldrT="[Texte]" custT="1"/>
      <dgm:spPr>
        <a:blipFill rotWithShape="0">
          <a:blip xmlns:r="http://schemas.openxmlformats.org/officeDocument/2006/relationships" r:embed="rId7"/>
          <a:stretch>
            <a:fillRect l="-833"/>
          </a:stretch>
        </a:blipFill>
      </dgm:spPr>
      <dgm:t>
        <a:bodyPr/>
        <a:lstStyle/>
        <a:p>
          <a:r>
            <a:rPr lang="fr-CH">
              <a:noFill/>
            </a:rPr>
            <a:t> </a:t>
          </a:r>
        </a:p>
      </dgm:t>
    </dgm:pt>
    <dgm:pt modelId="{4350A5F9-B2C2-481F-9C5C-A12E992E0C10}" type="sibTrans" cxnId="{9FA466DB-BADC-471F-A362-CC27FBB4FE44}">
      <dgm:prSet/>
      <dgm:spPr/>
      <dgm:t>
        <a:bodyPr/>
        <a:lstStyle/>
        <a:p>
          <a:endParaRPr lang="fr-FR"/>
        </a:p>
      </dgm:t>
    </dgm:pt>
    <dgm:pt modelId="{DAF72800-465B-4E8B-A779-46A3C74F1712}" type="parTrans" cxnId="{9FA466DB-BADC-471F-A362-CC27FBB4FE44}">
      <dgm:prSet/>
      <dgm:spPr/>
      <dgm:t>
        <a:bodyPr/>
        <a:lstStyle/>
        <a:p>
          <a:endParaRPr lang="fr-FR"/>
        </a:p>
      </dgm:t>
    </dgm:pt>
    <dgm:pt modelId="{4D5E0369-12E1-4DE4-A115-1166CF73DA78}">
      <dgm:prSet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FD6CE554-3270-43F7-B37F-2281E1F8EB2F}" type="parTrans" cxnId="{2E9D88E9-621A-443E-944D-1A6618DBB0D5}">
      <dgm:prSet/>
      <dgm:spPr/>
      <dgm:t>
        <a:bodyPr/>
        <a:lstStyle/>
        <a:p>
          <a:endParaRPr lang="fr-FR"/>
        </a:p>
      </dgm:t>
    </dgm:pt>
    <dgm:pt modelId="{ED8AB580-FF93-4D6A-9D4F-B985FA27BF5C}" type="sibTrans" cxnId="{2E9D88E9-621A-443E-944D-1A6618DBB0D5}">
      <dgm:prSet/>
      <dgm:spPr/>
      <dgm:t>
        <a:bodyPr/>
        <a:lstStyle/>
        <a:p>
          <a:endParaRPr lang="fr-FR"/>
        </a:p>
      </dgm:t>
    </dgm:pt>
    <dgm:pt modelId="{52FA9256-F861-4BF6-8DFA-DEDF41305BD3}">
      <dgm:prSet/>
      <dgm:spPr/>
      <dgm:t>
        <a:bodyPr/>
        <a:lstStyle/>
        <a:p>
          <a:r>
            <a:rPr lang="fr-CH">
              <a:noFill/>
            </a:rPr>
            <a:t> </a:t>
          </a:r>
        </a:p>
      </dgm:t>
    </dgm:pt>
    <dgm:pt modelId="{C788E296-7128-4AFD-B331-F7CD19E9B37A}" type="parTrans" cxnId="{DCDF4E6F-6DA4-4305-808C-0724B82734AE}">
      <dgm:prSet/>
      <dgm:spPr/>
      <dgm:t>
        <a:bodyPr/>
        <a:lstStyle/>
        <a:p>
          <a:endParaRPr lang="fr-FR"/>
        </a:p>
      </dgm:t>
    </dgm:pt>
    <dgm:pt modelId="{8FD7C82F-BCC2-4B3C-AA32-38761257614C}" type="sibTrans" cxnId="{DCDF4E6F-6DA4-4305-808C-0724B82734AE}">
      <dgm:prSet/>
      <dgm:spPr/>
      <dgm:t>
        <a:bodyPr/>
        <a:lstStyle/>
        <a:p>
          <a:endParaRPr lang="fr-FR"/>
        </a:p>
      </dgm:t>
    </dgm:pt>
    <dgm:pt modelId="{927BBE46-4D66-4ED8-A142-D4A0CB27FE28}" type="pres">
      <dgm:prSet presAssocID="{35E92A95-3583-460A-B71F-03FEF86695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CH"/>
        </a:p>
      </dgm:t>
    </dgm:pt>
    <dgm:pt modelId="{B4BDE99A-6011-4CCC-A638-787F66C70201}" type="pres">
      <dgm:prSet presAssocID="{24757EBF-BBFE-4FAE-A3E7-47195882B038}" presName="linNode" presStyleCnt="0"/>
      <dgm:spPr/>
    </dgm:pt>
    <dgm:pt modelId="{C6387423-0389-4358-B2E0-D5EC0879EC44}" type="pres">
      <dgm:prSet presAssocID="{24757EBF-BBFE-4FAE-A3E7-47195882B038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FA3799C0-A865-4AF6-8F9A-3A634E757BB7}" type="pres">
      <dgm:prSet presAssocID="{24757EBF-BBFE-4FAE-A3E7-47195882B038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FC2EFCB8-3002-4D5E-971F-D7AD70F3F94E}" type="pres">
      <dgm:prSet presAssocID="{4350A5F9-B2C2-481F-9C5C-A12E992E0C10}" presName="sp" presStyleCnt="0"/>
      <dgm:spPr/>
    </dgm:pt>
    <dgm:pt modelId="{328A74C8-2AC4-40A6-9482-833E3B9BC08D}" type="pres">
      <dgm:prSet presAssocID="{E3687542-5CD6-4308-BE71-09172C4DFA14}" presName="linNode" presStyleCnt="0"/>
      <dgm:spPr/>
    </dgm:pt>
    <dgm:pt modelId="{C9721089-3646-4C23-929C-F379A7E2C906}" type="pres">
      <dgm:prSet presAssocID="{E3687542-5CD6-4308-BE71-09172C4DFA14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018F847B-649B-4F8D-B4AF-B8E2E5E8FC73}" type="pres">
      <dgm:prSet presAssocID="{E3687542-5CD6-4308-BE71-09172C4DFA14}" presName="descendantText" presStyleLbl="alignAccFollowNode1" presStyleIdx="1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B329FF6D-C981-4F7A-B3E8-AE88CED27487}" type="pres">
      <dgm:prSet presAssocID="{A511A602-9D5F-420E-B961-5E4ACE31BBDB}" presName="sp" presStyleCnt="0"/>
      <dgm:spPr/>
    </dgm:pt>
    <dgm:pt modelId="{DF4D7F8A-1B88-47D4-B52E-B7C862430F83}" type="pres">
      <dgm:prSet presAssocID="{DCBFA3D0-2B77-4395-8CA9-24188064086C}" presName="linNode" presStyleCnt="0"/>
      <dgm:spPr/>
    </dgm:pt>
    <dgm:pt modelId="{F1557D5C-02CF-47DD-9A12-E78F5D94425F}" type="pres">
      <dgm:prSet presAssocID="{DCBFA3D0-2B77-4395-8CA9-24188064086C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98424468-A14F-4E51-A250-A764DE7711EA}" type="pres">
      <dgm:prSet presAssocID="{DCBFA3D0-2B77-4395-8CA9-24188064086C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CD5716C4-6D6A-43B5-B2D9-15FFE29B995C}" type="pres">
      <dgm:prSet presAssocID="{EC0E77D3-474C-4956-AFE7-E6C3C5FF785E}" presName="sp" presStyleCnt="0"/>
      <dgm:spPr/>
    </dgm:pt>
    <dgm:pt modelId="{8AB0476D-BF71-4EED-902C-A01F03CBD6A4}" type="pres">
      <dgm:prSet presAssocID="{F9889426-2276-44D7-813A-4CFBE2E9488D}" presName="linNode" presStyleCnt="0"/>
      <dgm:spPr/>
    </dgm:pt>
    <dgm:pt modelId="{D091F1EE-A643-44A4-82AB-20439B6CE929}" type="pres">
      <dgm:prSet presAssocID="{F9889426-2276-44D7-813A-4CFBE2E9488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4BF26F65-34E2-4125-9C49-C4B67ECCF740}" type="pres">
      <dgm:prSet presAssocID="{F9889426-2276-44D7-813A-4CFBE2E9488D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4751B8C8-CC9E-44F9-ABE7-E4D3D1499360}" type="pres">
      <dgm:prSet presAssocID="{73F5DBF1-A01F-4C3F-B0CA-A99A3E378FC8}" presName="sp" presStyleCnt="0"/>
      <dgm:spPr/>
    </dgm:pt>
    <dgm:pt modelId="{6458A90D-20F2-445C-BD64-8CC5797DE406}" type="pres">
      <dgm:prSet presAssocID="{3F3AD7F7-5932-49E0-BBA8-A8A6E89A3B29}" presName="linNode" presStyleCnt="0"/>
      <dgm:spPr/>
    </dgm:pt>
    <dgm:pt modelId="{7FEFBEBC-2F9C-430D-B9FB-524700E6B91E}" type="pres">
      <dgm:prSet presAssocID="{3F3AD7F7-5932-49E0-BBA8-A8A6E89A3B2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ACCFC532-DA2B-42F7-B6D6-64F9DCA005BE}" type="pres">
      <dgm:prSet presAssocID="{3F3AD7F7-5932-49E0-BBA8-A8A6E89A3B29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</dgm:ptLst>
  <dgm:cxnLst>
    <dgm:cxn modelId="{A8148A1F-F30E-4222-B42B-095262D99116}" type="presOf" srcId="{52FA9256-F861-4BF6-8DFA-DEDF41305BD3}" destId="{4BF26F65-34E2-4125-9C49-C4B67ECCF740}" srcOrd="0" destOrd="1" presId="urn:microsoft.com/office/officeart/2005/8/layout/vList5"/>
    <dgm:cxn modelId="{F68526B4-E53E-4EE5-9C73-924EF58E17C5}" srcId="{35E92A95-3583-460A-B71F-03FEF8669520}" destId="{F9889426-2276-44D7-813A-4CFBE2E9488D}" srcOrd="3" destOrd="0" parTransId="{FDF59D52-A132-4198-843B-70E8C97F8870}" sibTransId="{73F5DBF1-A01F-4C3F-B0CA-A99A3E378FC8}"/>
    <dgm:cxn modelId="{A5A43825-5739-4350-852D-92B5B2977216}" type="presOf" srcId="{24757EBF-BBFE-4FAE-A3E7-47195882B038}" destId="{C6387423-0389-4358-B2E0-D5EC0879EC44}" srcOrd="0" destOrd="0" presId="urn:microsoft.com/office/officeart/2005/8/layout/vList5"/>
    <dgm:cxn modelId="{A661F8ED-0BC4-4EDC-ABFE-CC6EA7CE9F3F}" srcId="{24757EBF-BBFE-4FAE-A3E7-47195882B038}" destId="{FAED294A-0758-445F-A90D-347DF4DED49C}" srcOrd="0" destOrd="0" parTransId="{49E0078B-3133-476A-993E-EAFE2EE76F5B}" sibTransId="{A31B2929-8887-42FC-95E1-A3B1433B98C3}"/>
    <dgm:cxn modelId="{5285108A-BCF9-4D69-B440-DC7220FBE78E}" type="presOf" srcId="{7677E011-3670-412D-9156-BAA5FE0C8FC5}" destId="{98424468-A14F-4E51-A250-A764DE7711EA}" srcOrd="0" destOrd="0" presId="urn:microsoft.com/office/officeart/2005/8/layout/vList5"/>
    <dgm:cxn modelId="{D4A736A3-A756-461F-AA18-6035F05BACC3}" type="presOf" srcId="{F9889426-2276-44D7-813A-4CFBE2E9488D}" destId="{D091F1EE-A643-44A4-82AB-20439B6CE929}" srcOrd="0" destOrd="0" presId="urn:microsoft.com/office/officeart/2005/8/layout/vList5"/>
    <dgm:cxn modelId="{997B45A7-858D-467D-88A0-4F720DB6E385}" type="presOf" srcId="{35E92A95-3583-460A-B71F-03FEF8669520}" destId="{927BBE46-4D66-4ED8-A142-D4A0CB27FE28}" srcOrd="0" destOrd="0" presId="urn:microsoft.com/office/officeart/2005/8/layout/vList5"/>
    <dgm:cxn modelId="{729C47B9-06A4-4600-BD12-1A7AE6FD1ABD}" type="presOf" srcId="{DCBFA3D0-2B77-4395-8CA9-24188064086C}" destId="{F1557D5C-02CF-47DD-9A12-E78F5D94425F}" srcOrd="0" destOrd="0" presId="urn:microsoft.com/office/officeart/2005/8/layout/vList5"/>
    <dgm:cxn modelId="{DDF871CE-3882-47BC-9535-837CE4EC5F58}" type="presOf" srcId="{89EA2A2E-7001-434B-9944-784318D54643}" destId="{ACCFC532-DA2B-42F7-B6D6-64F9DCA005BE}" srcOrd="0" destOrd="0" presId="urn:microsoft.com/office/officeart/2005/8/layout/vList5"/>
    <dgm:cxn modelId="{5390D7A1-8D54-4558-8DE0-B75401CF86F3}" srcId="{F9889426-2276-44D7-813A-4CFBE2E9488D}" destId="{06C3E923-CDAD-48EB-8BF7-12C2B88B3C34}" srcOrd="0" destOrd="0" parTransId="{D102934F-295A-4761-A40C-19EA221D53DE}" sibTransId="{72EF63F7-3893-4200-A95A-8F38FA15FB57}"/>
    <dgm:cxn modelId="{801B98BF-0D5B-4B73-B15F-83A66AF5E4B7}" srcId="{35E92A95-3583-460A-B71F-03FEF8669520}" destId="{E3687542-5CD6-4308-BE71-09172C4DFA14}" srcOrd="1" destOrd="0" parTransId="{4624D953-79A2-4B11-86E8-A70332B8DA2B}" sibTransId="{A511A602-9D5F-420E-B961-5E4ACE31BBDB}"/>
    <dgm:cxn modelId="{53A07CCA-415A-4989-B7FB-D76E1F2F7E48}" type="presOf" srcId="{4D5E0369-12E1-4DE4-A115-1166CF73DA78}" destId="{98424468-A14F-4E51-A250-A764DE7711EA}" srcOrd="0" destOrd="1" presId="urn:microsoft.com/office/officeart/2005/8/layout/vList5"/>
    <dgm:cxn modelId="{AA75859A-DFBD-4FA0-B7C2-CD26ED6D8F5D}" type="presOf" srcId="{FAED294A-0758-445F-A90D-347DF4DED49C}" destId="{FA3799C0-A865-4AF6-8F9A-3A634E757BB7}" srcOrd="0" destOrd="0" presId="urn:microsoft.com/office/officeart/2005/8/layout/vList5"/>
    <dgm:cxn modelId="{427D4E97-6E66-4F00-8D8E-3B29D3ECB9C6}" srcId="{35E92A95-3583-460A-B71F-03FEF8669520}" destId="{3F3AD7F7-5932-49E0-BBA8-A8A6E89A3B29}" srcOrd="4" destOrd="0" parTransId="{281A90B5-28FA-4612-95DA-C581BAF43F49}" sibTransId="{DA11B7BA-C842-4B31-B468-B9EEFB4DDBEC}"/>
    <dgm:cxn modelId="{AB008135-033C-4738-85BE-9F0AE864177F}" srcId="{E3687542-5CD6-4308-BE71-09172C4DFA14}" destId="{10CCBCB5-FF66-4ADB-8367-FF89ACC0A8A4}" srcOrd="0" destOrd="0" parTransId="{5F098B69-3ED2-475A-BCC6-88EE967BBFD9}" sibTransId="{BBB3FAB1-E109-499C-989D-D3FC85D467FD}"/>
    <dgm:cxn modelId="{1BD46FEE-CFB7-4921-8097-3F11633FAA1E}" srcId="{24757EBF-BBFE-4FAE-A3E7-47195882B038}" destId="{558B323D-C850-4341-AF81-20DF83775548}" srcOrd="1" destOrd="0" parTransId="{3F1F753C-4C7F-449B-A045-A3AC9D62EEB2}" sibTransId="{9FA7C0D1-FB84-4FAA-BFAA-F7BEA08A80BB}"/>
    <dgm:cxn modelId="{01B857A7-2C42-4594-ACA7-7194928BF56D}" type="presOf" srcId="{558B323D-C850-4341-AF81-20DF83775548}" destId="{FA3799C0-A865-4AF6-8F9A-3A634E757BB7}" srcOrd="0" destOrd="1" presId="urn:microsoft.com/office/officeart/2005/8/layout/vList5"/>
    <dgm:cxn modelId="{9FA466DB-BADC-471F-A362-CC27FBB4FE44}" srcId="{35E92A95-3583-460A-B71F-03FEF8669520}" destId="{24757EBF-BBFE-4FAE-A3E7-47195882B038}" srcOrd="0" destOrd="0" parTransId="{DAF72800-465B-4E8B-A779-46A3C74F1712}" sibTransId="{4350A5F9-B2C2-481F-9C5C-A12E992E0C10}"/>
    <dgm:cxn modelId="{1B9A5C1C-80C5-4425-AE25-66C4C5DC0EA1}" srcId="{E3687542-5CD6-4308-BE71-09172C4DFA14}" destId="{DC30703F-6C29-4744-B20C-D431C34F2A58}" srcOrd="1" destOrd="0" parTransId="{640B1C22-FFCF-4CA1-A777-C92A7EEAAF7F}" sibTransId="{C2FF111B-232E-42CD-AA49-CD4744AFE04B}"/>
    <dgm:cxn modelId="{4ACC8A49-2238-43FF-9608-C6EB08F71636}" type="presOf" srcId="{DC30703F-6C29-4744-B20C-D431C34F2A58}" destId="{018F847B-649B-4F8D-B4AF-B8E2E5E8FC73}" srcOrd="0" destOrd="1" presId="urn:microsoft.com/office/officeart/2005/8/layout/vList5"/>
    <dgm:cxn modelId="{52EE59C6-369F-435D-A922-D0DC52A81BA0}" type="presOf" srcId="{3F3AD7F7-5932-49E0-BBA8-A8A6E89A3B29}" destId="{7FEFBEBC-2F9C-430D-B9FB-524700E6B91E}" srcOrd="0" destOrd="0" presId="urn:microsoft.com/office/officeart/2005/8/layout/vList5"/>
    <dgm:cxn modelId="{A120EE7D-D9B6-4CDE-874B-815E45AE5F77}" type="presOf" srcId="{10CCBCB5-FF66-4ADB-8367-FF89ACC0A8A4}" destId="{018F847B-649B-4F8D-B4AF-B8E2E5E8FC73}" srcOrd="0" destOrd="0" presId="urn:microsoft.com/office/officeart/2005/8/layout/vList5"/>
    <dgm:cxn modelId="{80497F12-6470-4101-AC41-139361968E7B}" type="presOf" srcId="{E3687542-5CD6-4308-BE71-09172C4DFA14}" destId="{C9721089-3646-4C23-929C-F379A7E2C906}" srcOrd="0" destOrd="0" presId="urn:microsoft.com/office/officeart/2005/8/layout/vList5"/>
    <dgm:cxn modelId="{70E2E9BF-300A-4EDC-8757-6F08BCAA2BE8}" srcId="{DCBFA3D0-2B77-4395-8CA9-24188064086C}" destId="{7677E011-3670-412D-9156-BAA5FE0C8FC5}" srcOrd="0" destOrd="0" parTransId="{CD19599A-7BCE-44C8-99B9-154DA5E877C7}" sibTransId="{0BDF9A07-8848-463D-8AF3-01A6E04CB7E0}"/>
    <dgm:cxn modelId="{1117735F-77C3-4124-8BFB-4E0ED5A46A54}" srcId="{3F3AD7F7-5932-49E0-BBA8-A8A6E89A3B29}" destId="{89EA2A2E-7001-434B-9944-784318D54643}" srcOrd="0" destOrd="0" parTransId="{C118A1E5-DA0B-4D07-94E3-477F7DBEB46B}" sibTransId="{8A18AB48-199F-4FE5-AA14-769D5F9B1800}"/>
    <dgm:cxn modelId="{2E9D88E9-621A-443E-944D-1A6618DBB0D5}" srcId="{DCBFA3D0-2B77-4395-8CA9-24188064086C}" destId="{4D5E0369-12E1-4DE4-A115-1166CF73DA78}" srcOrd="1" destOrd="0" parTransId="{FD6CE554-3270-43F7-B37F-2281E1F8EB2F}" sibTransId="{ED8AB580-FF93-4D6A-9D4F-B985FA27BF5C}"/>
    <dgm:cxn modelId="{DCDF4E6F-6DA4-4305-808C-0724B82734AE}" srcId="{F9889426-2276-44D7-813A-4CFBE2E9488D}" destId="{52FA9256-F861-4BF6-8DFA-DEDF41305BD3}" srcOrd="1" destOrd="0" parTransId="{C788E296-7128-4AFD-B331-F7CD19E9B37A}" sibTransId="{8FD7C82F-BCC2-4B3C-AA32-38761257614C}"/>
    <dgm:cxn modelId="{A8F9F274-0ADD-4FBE-970D-1436F5D97B53}" srcId="{35E92A95-3583-460A-B71F-03FEF8669520}" destId="{DCBFA3D0-2B77-4395-8CA9-24188064086C}" srcOrd="2" destOrd="0" parTransId="{5D785263-9D40-4F9A-8710-CC981A58A959}" sibTransId="{EC0E77D3-474C-4956-AFE7-E6C3C5FF785E}"/>
    <dgm:cxn modelId="{1E631AB3-CB0F-4040-B512-B44CE05A5CE3}" type="presOf" srcId="{06C3E923-CDAD-48EB-8BF7-12C2B88B3C34}" destId="{4BF26F65-34E2-4125-9C49-C4B67ECCF740}" srcOrd="0" destOrd="0" presId="urn:microsoft.com/office/officeart/2005/8/layout/vList5"/>
    <dgm:cxn modelId="{9DFD569D-C391-4B8B-9DFB-A4B2EFD90BFC}" type="presParOf" srcId="{927BBE46-4D66-4ED8-A142-D4A0CB27FE28}" destId="{B4BDE99A-6011-4CCC-A638-787F66C70201}" srcOrd="0" destOrd="0" presId="urn:microsoft.com/office/officeart/2005/8/layout/vList5"/>
    <dgm:cxn modelId="{087437AC-3699-49A3-AED8-A329DCCA7773}" type="presParOf" srcId="{B4BDE99A-6011-4CCC-A638-787F66C70201}" destId="{C6387423-0389-4358-B2E0-D5EC0879EC44}" srcOrd="0" destOrd="0" presId="urn:microsoft.com/office/officeart/2005/8/layout/vList5"/>
    <dgm:cxn modelId="{8B301E29-23BB-4F1A-A955-4DB302626DE9}" type="presParOf" srcId="{B4BDE99A-6011-4CCC-A638-787F66C70201}" destId="{FA3799C0-A865-4AF6-8F9A-3A634E757BB7}" srcOrd="1" destOrd="0" presId="urn:microsoft.com/office/officeart/2005/8/layout/vList5"/>
    <dgm:cxn modelId="{8AB30420-E22D-4759-9A4B-2B48DFD5C4C6}" type="presParOf" srcId="{927BBE46-4D66-4ED8-A142-D4A0CB27FE28}" destId="{FC2EFCB8-3002-4D5E-971F-D7AD70F3F94E}" srcOrd="1" destOrd="0" presId="urn:microsoft.com/office/officeart/2005/8/layout/vList5"/>
    <dgm:cxn modelId="{23A2A6F8-F21E-449F-8482-C1CCC9B12461}" type="presParOf" srcId="{927BBE46-4D66-4ED8-A142-D4A0CB27FE28}" destId="{328A74C8-2AC4-40A6-9482-833E3B9BC08D}" srcOrd="2" destOrd="0" presId="urn:microsoft.com/office/officeart/2005/8/layout/vList5"/>
    <dgm:cxn modelId="{7DFD70DA-00F6-4990-B58F-42E8D5BE4545}" type="presParOf" srcId="{328A74C8-2AC4-40A6-9482-833E3B9BC08D}" destId="{C9721089-3646-4C23-929C-F379A7E2C906}" srcOrd="0" destOrd="0" presId="urn:microsoft.com/office/officeart/2005/8/layout/vList5"/>
    <dgm:cxn modelId="{9EE45AF8-BA4C-41F8-99B4-BFE227DE1F45}" type="presParOf" srcId="{328A74C8-2AC4-40A6-9482-833E3B9BC08D}" destId="{018F847B-649B-4F8D-B4AF-B8E2E5E8FC73}" srcOrd="1" destOrd="0" presId="urn:microsoft.com/office/officeart/2005/8/layout/vList5"/>
    <dgm:cxn modelId="{7C88C908-6E82-4ACF-92E5-F4B6B0D80903}" type="presParOf" srcId="{927BBE46-4D66-4ED8-A142-D4A0CB27FE28}" destId="{B329FF6D-C981-4F7A-B3E8-AE88CED27487}" srcOrd="3" destOrd="0" presId="urn:microsoft.com/office/officeart/2005/8/layout/vList5"/>
    <dgm:cxn modelId="{140FF043-F37D-4417-ADB9-D07A0407ADBF}" type="presParOf" srcId="{927BBE46-4D66-4ED8-A142-D4A0CB27FE28}" destId="{DF4D7F8A-1B88-47D4-B52E-B7C862430F83}" srcOrd="4" destOrd="0" presId="urn:microsoft.com/office/officeart/2005/8/layout/vList5"/>
    <dgm:cxn modelId="{20583802-C4B4-4D92-9745-EEFA67771319}" type="presParOf" srcId="{DF4D7F8A-1B88-47D4-B52E-B7C862430F83}" destId="{F1557D5C-02CF-47DD-9A12-E78F5D94425F}" srcOrd="0" destOrd="0" presId="urn:microsoft.com/office/officeart/2005/8/layout/vList5"/>
    <dgm:cxn modelId="{BBABAF16-5D3A-45F1-9096-EFE12C118DAD}" type="presParOf" srcId="{DF4D7F8A-1B88-47D4-B52E-B7C862430F83}" destId="{98424468-A14F-4E51-A250-A764DE7711EA}" srcOrd="1" destOrd="0" presId="urn:microsoft.com/office/officeart/2005/8/layout/vList5"/>
    <dgm:cxn modelId="{6A3CD2A9-944D-45E3-8C5D-ABD54C88EF27}" type="presParOf" srcId="{927BBE46-4D66-4ED8-A142-D4A0CB27FE28}" destId="{CD5716C4-6D6A-43B5-B2D9-15FFE29B995C}" srcOrd="5" destOrd="0" presId="urn:microsoft.com/office/officeart/2005/8/layout/vList5"/>
    <dgm:cxn modelId="{9CCE8E8F-0FD6-4361-9025-7B458B4CB427}" type="presParOf" srcId="{927BBE46-4D66-4ED8-A142-D4A0CB27FE28}" destId="{8AB0476D-BF71-4EED-902C-A01F03CBD6A4}" srcOrd="6" destOrd="0" presId="urn:microsoft.com/office/officeart/2005/8/layout/vList5"/>
    <dgm:cxn modelId="{C9B9BD15-A841-4F06-A1D6-F0FADF93DA04}" type="presParOf" srcId="{8AB0476D-BF71-4EED-902C-A01F03CBD6A4}" destId="{D091F1EE-A643-44A4-82AB-20439B6CE929}" srcOrd="0" destOrd="0" presId="urn:microsoft.com/office/officeart/2005/8/layout/vList5"/>
    <dgm:cxn modelId="{AADF57EF-891E-4B35-BED5-EF083D2864D4}" type="presParOf" srcId="{8AB0476D-BF71-4EED-902C-A01F03CBD6A4}" destId="{4BF26F65-34E2-4125-9C49-C4B67ECCF740}" srcOrd="1" destOrd="0" presId="urn:microsoft.com/office/officeart/2005/8/layout/vList5"/>
    <dgm:cxn modelId="{0D302710-159A-4641-8442-8E426AA9EA87}" type="presParOf" srcId="{927BBE46-4D66-4ED8-A142-D4A0CB27FE28}" destId="{4751B8C8-CC9E-44F9-ABE7-E4D3D1499360}" srcOrd="7" destOrd="0" presId="urn:microsoft.com/office/officeart/2005/8/layout/vList5"/>
    <dgm:cxn modelId="{2EA819AC-3043-49C9-9D05-E841857F2AEA}" type="presParOf" srcId="{927BBE46-4D66-4ED8-A142-D4A0CB27FE28}" destId="{6458A90D-20F2-445C-BD64-8CC5797DE406}" srcOrd="8" destOrd="0" presId="urn:microsoft.com/office/officeart/2005/8/layout/vList5"/>
    <dgm:cxn modelId="{6D00BD0C-454B-4D9B-9327-A346158CB3DB}" type="presParOf" srcId="{6458A90D-20F2-445C-BD64-8CC5797DE406}" destId="{7FEFBEBC-2F9C-430D-B9FB-524700E6B91E}" srcOrd="0" destOrd="0" presId="urn:microsoft.com/office/officeart/2005/8/layout/vList5"/>
    <dgm:cxn modelId="{A095A6F9-A6B4-4AEC-899A-A948CD67CF1F}" type="presParOf" srcId="{6458A90D-20F2-445C-BD64-8CC5797DE406}" destId="{ACCFC532-DA2B-42F7-B6D6-64F9DCA005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E92A95-3583-460A-B71F-03FEF8669520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FAED294A-0758-445F-A90D-347DF4DED49C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FAED294A-0758-445F-A90D-347DF4DED49C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>
                  <a:latin typeface="Cambria Math" panose="02040503050406030204" pitchFamily="18" charset="0"/>
                </a:rPr>
                <a:t>𝑇_𝑤^𝑖𝑛, 𝑃_𝑤𝑓^𝑖𝑛, 𝑇_𝑤𝑓^𝑖𝑛 𝑇_𝑤𝑓^𝑜𝑢𝑡</a:t>
              </a:r>
              <a:endParaRPr lang="fr-FR" dirty="0"/>
            </a:p>
          </dgm:t>
        </dgm:pt>
      </mc:Fallback>
    </mc:AlternateContent>
    <dgm:pt modelId="{49E0078B-3133-476A-993E-EAFE2EE76F5B}" type="parTrans" cxnId="{A661F8ED-0BC4-4EDC-ABFE-CC6EA7CE9F3F}">
      <dgm:prSet/>
      <dgm:spPr/>
      <dgm:t>
        <a:bodyPr/>
        <a:lstStyle/>
        <a:p>
          <a:endParaRPr lang="fr-FR"/>
        </a:p>
      </dgm:t>
    </dgm:pt>
    <dgm:pt modelId="{A31B2929-8887-42FC-95E1-A3B1433B98C3}" type="sibTrans" cxnId="{A661F8ED-0BC4-4EDC-ABFE-CC6EA7CE9F3F}">
      <dgm:prSet/>
      <dgm:spPr/>
      <dgm:t>
        <a:bodyPr/>
        <a:lstStyle/>
        <a:p>
          <a:endParaRPr lang="fr-FR"/>
        </a:p>
      </dgm:t>
    </dgm:pt>
    <dgm:pt modelId="{E3687542-5CD6-4308-BE71-09172C4DFA14}">
      <dgm:prSet phldrT="[Texte]" custT="1"/>
      <dgm:spPr/>
      <dgm:t>
        <a:bodyPr/>
        <a:lstStyle/>
        <a:p>
          <a:pPr algn="l"/>
          <a:r>
            <a:rPr lang="fr-FR" sz="2400" dirty="0"/>
            <a:t>2: </a:t>
          </a:r>
          <a:r>
            <a:rPr lang="fr-FR" sz="2400" dirty="0" err="1"/>
            <a:t>cell_vaporQuality</a:t>
          </a:r>
          <a:endParaRPr lang="fr-FR" sz="2400" dirty="0"/>
        </a:p>
      </dgm:t>
    </dgm:pt>
    <dgm:pt modelId="{4624D953-79A2-4B11-86E8-A70332B8DA2B}" type="parTrans" cxnId="{801B98BF-0D5B-4B73-B15F-83A66AF5E4B7}">
      <dgm:prSet/>
      <dgm:spPr/>
      <dgm:t>
        <a:bodyPr/>
        <a:lstStyle/>
        <a:p>
          <a:endParaRPr lang="fr-FR"/>
        </a:p>
      </dgm:t>
    </dgm:pt>
    <dgm:pt modelId="{A511A602-9D5F-420E-B961-5E4ACE31BBDB}" type="sibTrans" cxnId="{801B98BF-0D5B-4B73-B15F-83A66AF5E4B7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10CCBCB5-FF66-4ADB-8367-FF89ACC0A8A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10CCBCB5-FF66-4ADB-8367-FF89ACC0A8A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 dirty="0"/>
                <a:t>𝑇_𝑤^𝑖𝑛, </a:t>
              </a:r>
              <a:r>
                <a:rPr lang="fr-CH" b="0" i="0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𝑇_</a:t>
              </a:r>
              <a:r>
                <a:rPr lang="fr-CH" b="0" i="0" dirty="0">
                  <a:solidFill>
                    <a:srgbClr val="FF0000"/>
                  </a:solidFill>
                </a:rPr>
                <a:t>𝑤^</a:t>
              </a:r>
              <a:r>
                <a:rPr lang="fr-CH" b="0" i="0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𝑜𝑢𝑡</a:t>
              </a:r>
              <a:r>
                <a:rPr lang="fr-CH" b="0" i="0" dirty="0"/>
                <a:t>, 𝑇_𝑤𝑓^𝑖𝑛</a:t>
              </a:r>
              <a:r>
                <a:rPr lang="fr-CH" b="0" i="0" dirty="0">
                  <a:latin typeface="Cambria Math" panose="02040503050406030204" pitchFamily="18" charset="0"/>
                </a:rPr>
                <a:t>, 𝑥_</a:t>
              </a:r>
              <a:r>
                <a:rPr lang="fr-CH" b="0" i="0" dirty="0"/>
                <a:t>𝑤𝑓^</a:t>
              </a:r>
              <a:r>
                <a:rPr lang="fr-CH" b="0" i="0" dirty="0">
                  <a:latin typeface="Cambria Math" panose="02040503050406030204" pitchFamily="18" charset="0"/>
                </a:rPr>
                <a:t>𝑖𝑛</a:t>
              </a:r>
              <a:endParaRPr lang="fr-FR" dirty="0"/>
            </a:p>
          </dgm:t>
        </dgm:pt>
      </mc:Fallback>
    </mc:AlternateContent>
    <dgm:pt modelId="{5F098B69-3ED2-475A-BCC6-88EE967BBFD9}" type="parTrans" cxnId="{AB008135-033C-4738-85BE-9F0AE864177F}">
      <dgm:prSet/>
      <dgm:spPr/>
      <dgm:t>
        <a:bodyPr/>
        <a:lstStyle/>
        <a:p>
          <a:endParaRPr lang="fr-FR"/>
        </a:p>
      </dgm:t>
    </dgm:pt>
    <dgm:pt modelId="{BBB3FAB1-E109-499C-989D-D3FC85D467FD}" type="sibTrans" cxnId="{AB008135-033C-4738-85BE-9F0AE864177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DC30703F-6C29-4744-B20C-D431C34F2A5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</a:t>
              </a:r>
            </a:p>
          </dgm:t>
        </dgm:pt>
      </mc:Choice>
      <mc:Fallback xmlns="">
        <dgm:pt modelId="{DC30703F-6C29-4744-B20C-D431C34F2A5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/>
                <a:t>𝑥_𝑤𝑓^</a:t>
              </a:r>
              <a:r>
                <a:rPr lang="fr-CH" b="0" i="0">
                  <a:latin typeface="Cambria Math" panose="02040503050406030204" pitchFamily="18" charset="0"/>
                </a:rPr>
                <a:t>𝑜𝑢𝑡</a:t>
              </a:r>
              <a:r>
                <a:rPr lang="fr-FR" dirty="0"/>
                <a:t> </a:t>
              </a:r>
            </a:p>
          </dgm:t>
        </dgm:pt>
      </mc:Fallback>
    </mc:AlternateContent>
    <dgm:pt modelId="{640B1C22-FFCF-4CA1-A777-C92A7EEAAF7F}" type="parTrans" cxnId="{1B9A5C1C-80C5-4425-AE25-66C4C5DC0EA1}">
      <dgm:prSet/>
      <dgm:spPr/>
      <dgm:t>
        <a:bodyPr/>
        <a:lstStyle/>
        <a:p>
          <a:endParaRPr lang="fr-FR"/>
        </a:p>
      </dgm:t>
    </dgm:pt>
    <dgm:pt modelId="{C2FF111B-232E-42CD-AA49-CD4744AFE04B}" type="sibTrans" cxnId="{1B9A5C1C-80C5-4425-AE25-66C4C5DC0EA1}">
      <dgm:prSet/>
      <dgm:spPr/>
      <dgm:t>
        <a:bodyPr/>
        <a:lstStyle/>
        <a:p>
          <a:endParaRPr lang="fr-FR"/>
        </a:p>
      </dgm:t>
    </dgm:pt>
    <dgm:pt modelId="{DCBFA3D0-2B77-4395-8CA9-24188064086C}">
      <dgm:prSet phldrT="[Texte]" custT="1"/>
      <dgm:spPr/>
      <dgm:t>
        <a:bodyPr/>
        <a:lstStyle/>
        <a:p>
          <a:pPr algn="l"/>
          <a:r>
            <a:rPr lang="fr-FR" sz="2400" dirty="0"/>
            <a:t>3: </a:t>
          </a:r>
          <a:r>
            <a:rPr lang="fr-FR" sz="2400" dirty="0" err="1"/>
            <a:t>cell_voidFraction</a:t>
          </a:r>
          <a:endParaRPr lang="fr-FR" sz="2400" dirty="0"/>
        </a:p>
      </dgm:t>
    </dgm:pt>
    <dgm:pt modelId="{5D785263-9D40-4F9A-8710-CC981A58A959}" type="parTrans" cxnId="{A8F9F274-0ADD-4FBE-970D-1436F5D97B53}">
      <dgm:prSet/>
      <dgm:spPr/>
      <dgm:t>
        <a:bodyPr/>
        <a:lstStyle/>
        <a:p>
          <a:endParaRPr lang="fr-FR"/>
        </a:p>
      </dgm:t>
    </dgm:pt>
    <dgm:pt modelId="{EC0E77D3-474C-4956-AFE7-E6C3C5FF785E}" type="sibTrans" cxnId="{A8F9F274-0ADD-4FBE-970D-1436F5D97B53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7677E011-3670-412D-9156-BAA5FE0C8FC5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7677E011-3670-412D-9156-BAA5FE0C8FC5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 dirty="0">
                  <a:solidFill>
                    <a:srgbClr val="FF0000"/>
                  </a:solidFill>
                </a:rPr>
                <a:t>𝑥_𝑤𝑓^𝑜𝑢𝑡</a:t>
              </a:r>
              <a:r>
                <a:rPr lang="fr-CH" b="0" i="0"/>
                <a:t>, 𝑇_𝑤</a:t>
              </a:r>
              <a:r>
                <a:rPr lang="fr-CH" b="0" i="0">
                  <a:latin typeface="Cambria Math" panose="02040503050406030204" pitchFamily="18" charset="0"/>
                </a:rPr>
                <a:t>𝑓^</a:t>
              </a:r>
              <a:r>
                <a:rPr lang="fr-CH" b="0" i="0"/>
                <a:t>𝑜𝑢𝑡, </a:t>
              </a:r>
              <a:r>
                <a:rPr lang="fr-CH" b="0" i="0">
                  <a:latin typeface="Cambria Math" panose="02040503050406030204" pitchFamily="18" charset="0"/>
                </a:rPr>
                <a:t>𝜀_</a:t>
              </a:r>
              <a:r>
                <a:rPr lang="fr-CH" b="0" i="0"/>
                <a:t>𝑤𝑓^𝑖𝑛</a:t>
              </a:r>
              <a:endParaRPr lang="fr-FR" dirty="0"/>
            </a:p>
          </dgm:t>
        </dgm:pt>
      </mc:Fallback>
    </mc:AlternateContent>
    <dgm:pt modelId="{CD19599A-7BCE-44C8-99B9-154DA5E877C7}" type="parTrans" cxnId="{70E2E9BF-300A-4EDC-8757-6F08BCAA2BE8}">
      <dgm:prSet/>
      <dgm:spPr/>
      <dgm:t>
        <a:bodyPr/>
        <a:lstStyle/>
        <a:p>
          <a:endParaRPr lang="fr-FR"/>
        </a:p>
      </dgm:t>
    </dgm:pt>
    <dgm:pt modelId="{0BDF9A07-8848-463D-8AF3-01A6E04CB7E0}" type="sibTrans" cxnId="{70E2E9BF-300A-4EDC-8757-6F08BCAA2BE8}">
      <dgm:prSet/>
      <dgm:spPr/>
      <dgm:t>
        <a:bodyPr/>
        <a:lstStyle/>
        <a:p>
          <a:endParaRPr lang="fr-FR"/>
        </a:p>
      </dgm:t>
    </dgm:pt>
    <dgm:pt modelId="{F9889426-2276-44D7-813A-4CFBE2E9488D}">
      <dgm:prSet phldrT="[Texte]" custT="1"/>
      <dgm:spPr/>
      <dgm:t>
        <a:bodyPr/>
        <a:lstStyle/>
        <a:p>
          <a:pPr algn="l"/>
          <a:r>
            <a:rPr lang="fr-FR" sz="2400" dirty="0"/>
            <a:t>4: </a:t>
          </a:r>
          <a:r>
            <a:rPr lang="fr-FR" sz="2400" dirty="0" err="1"/>
            <a:t>cell_pressureDrop</a:t>
          </a:r>
          <a:endParaRPr lang="fr-FR" sz="2400" dirty="0"/>
        </a:p>
      </dgm:t>
    </dgm:pt>
    <dgm:pt modelId="{FDF59D52-A132-4198-843B-70E8C97F8870}" type="parTrans" cxnId="{F68526B4-E53E-4EE5-9C73-924EF58E17C5}">
      <dgm:prSet/>
      <dgm:spPr/>
      <dgm:t>
        <a:bodyPr/>
        <a:lstStyle/>
        <a:p>
          <a:endParaRPr lang="fr-FR"/>
        </a:p>
      </dgm:t>
    </dgm:pt>
    <dgm:pt modelId="{73F5DBF1-A01F-4C3F-B0CA-A99A3E378FC8}" type="sibTrans" cxnId="{F68526B4-E53E-4EE5-9C73-924EF58E17C5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06C3E923-CDAD-48EB-8BF7-12C2B88B3C3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  <m:r>
                    <a:rPr lang="fr-CH" b="0" i="1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>
                          <a:latin typeface="Cambria Math" panose="02040503050406030204" pitchFamily="18" charset="0"/>
                        </a:rPr>
                        <m:t>𝑖𝑛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06C3E923-CDAD-48EB-8BF7-12C2B88B3C34}">
          <dgm:prSet phldrT="[Texte]"/>
          <dgm:spPr/>
          <dgm:t>
            <a:bodyPr/>
            <a:lstStyle/>
            <a:p>
              <a:r>
                <a:rPr lang="fr-FR" dirty="0"/>
                <a:t>Needs: 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𝑇_</a:t>
              </a:r>
              <a:r>
                <a:rPr lang="fr-CH" b="0" i="0">
                  <a:solidFill>
                    <a:srgbClr val="FF0000"/>
                  </a:solidFill>
                </a:rPr>
                <a:t>𝑤^𝑜𝑢𝑡</a:t>
              </a:r>
              <a:r>
                <a:rPr lang="fr-CH" b="0" i="0"/>
                <a:t>, 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𝜀_</a:t>
              </a:r>
              <a:r>
                <a:rPr lang="fr-CH" b="0" i="0">
                  <a:solidFill>
                    <a:srgbClr val="FF0000"/>
                  </a:solidFill>
                </a:rPr>
                <a:t>𝑤𝑓^𝑜𝑢𝑡</a:t>
              </a:r>
              <a:r>
                <a:rPr lang="fr-CH" b="0" i="0"/>
                <a:t>, 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𝑥_</a:t>
              </a:r>
              <a:r>
                <a:rPr lang="fr-CH" b="0" i="0">
                  <a:solidFill>
                    <a:srgbClr val="FF0000"/>
                  </a:solidFill>
                </a:rPr>
                <a:t>𝑤𝑓^</a:t>
              </a:r>
              <a:r>
                <a:rPr lang="fr-CH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𝑜𝑢𝑡</a:t>
              </a:r>
              <a:r>
                <a:rPr lang="fr-CH" b="0" i="0">
                  <a:latin typeface="Cambria Math" panose="02040503050406030204" pitchFamily="18" charset="0"/>
                </a:rPr>
                <a:t>, 𝑇_</a:t>
              </a:r>
              <a:r>
                <a:rPr lang="fr-CH" b="0" i="0"/>
                <a:t>𝑤𝑓^𝑜𝑢𝑡, </a:t>
              </a:r>
              <a:r>
                <a:rPr lang="fr-CH" b="0" i="0">
                  <a:latin typeface="Cambria Math" panose="02040503050406030204" pitchFamily="18" charset="0"/>
                </a:rPr>
                <a:t>𝑃_</a:t>
              </a:r>
              <a:r>
                <a:rPr lang="fr-CH" b="0" i="0"/>
                <a:t>𝑤𝑓^</a:t>
              </a:r>
              <a:r>
                <a:rPr lang="fr-CH" b="0" i="0">
                  <a:latin typeface="Cambria Math" panose="02040503050406030204" pitchFamily="18" charset="0"/>
                </a:rPr>
                <a:t>𝑖𝑛, 𝑃_𝑤^𝑖𝑛</a:t>
              </a:r>
              <a:r>
                <a:rPr lang="fr-CH" b="0" i="0"/>
                <a:t>, 𝜀_𝑤𝑓^𝑖𝑛</a:t>
              </a:r>
              <a:endParaRPr lang="fr-FR" dirty="0"/>
            </a:p>
          </dgm:t>
        </dgm:pt>
      </mc:Fallback>
    </mc:AlternateContent>
    <dgm:pt modelId="{D102934F-295A-4761-A40C-19EA221D53DE}" type="parTrans" cxnId="{5390D7A1-8D54-4558-8DE0-B75401CF86F3}">
      <dgm:prSet/>
      <dgm:spPr/>
      <dgm:t>
        <a:bodyPr/>
        <a:lstStyle/>
        <a:p>
          <a:endParaRPr lang="fr-FR"/>
        </a:p>
      </dgm:t>
    </dgm:pt>
    <dgm:pt modelId="{72EF63F7-3893-4200-A95A-8F38FA15FB57}" type="sibTrans" cxnId="{5390D7A1-8D54-4558-8DE0-B75401CF86F3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3F3AD7F7-5932-49E0-BBA8-A8A6E89A3B29}">
          <dgm:prSet phldrT="[Texte]" custT="1"/>
          <dgm:spPr>
            <a:ln>
              <a:solidFill>
                <a:srgbClr val="E10000"/>
              </a:solidFill>
            </a:ln>
          </dgm:spPr>
          <dgm:t>
            <a:bodyPr/>
            <a:lstStyle/>
            <a:p>
              <a:pPr algn="l"/>
              <a:r>
                <a:rPr lang="fr-FR" sz="2400" dirty="0"/>
                <a:t>5: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sz="2400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sz="2400" dirty="0"/>
                <a:t>update</a:t>
              </a:r>
            </a:p>
          </dgm:t>
        </dgm:pt>
      </mc:Choice>
      <mc:Fallback xmlns="">
        <dgm:pt modelId="{3F3AD7F7-5932-49E0-BBA8-A8A6E89A3B29}">
          <dgm:prSet phldrT="[Texte]" custT="1"/>
          <dgm:spPr>
            <a:ln>
              <a:solidFill>
                <a:srgbClr val="E10000"/>
              </a:solidFill>
            </a:ln>
          </dgm:spPr>
          <dgm:t>
            <a:bodyPr/>
            <a:lstStyle/>
            <a:p>
              <a:pPr algn="l"/>
              <a:r>
                <a:rPr lang="fr-FR" sz="2400" dirty="0"/>
                <a:t>5: </a:t>
              </a:r>
              <a:r>
                <a:rPr lang="fr-CH" sz="2400" b="0" i="0" smtClean="0">
                  <a:latin typeface="Cambria Math" panose="02040503050406030204" pitchFamily="18" charset="0"/>
                </a:rPr>
                <a:t>𝑇_𝑤𝑓^𝑜𝑢𝑡</a:t>
              </a:r>
              <a:r>
                <a:rPr lang="fr-FR" sz="2400" dirty="0"/>
                <a:t>update</a:t>
              </a:r>
            </a:p>
          </dgm:t>
        </dgm:pt>
      </mc:Fallback>
    </mc:AlternateContent>
    <dgm:pt modelId="{281A90B5-28FA-4612-95DA-C581BAF43F49}" type="parTrans" cxnId="{427D4E97-6E66-4F00-8D8E-3B29D3ECB9C6}">
      <dgm:prSet/>
      <dgm:spPr/>
      <dgm:t>
        <a:bodyPr/>
        <a:lstStyle/>
        <a:p>
          <a:endParaRPr lang="fr-FR"/>
        </a:p>
      </dgm:t>
    </dgm:pt>
    <dgm:pt modelId="{DA11B7BA-C842-4B31-B468-B9EEFB4DDBEC}" type="sibTrans" cxnId="{427D4E97-6E66-4F00-8D8E-3B29D3ECB9C6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89EA2A2E-7001-434B-9944-784318D54643}">
          <dgm:prSet phldrT="[Texte]"/>
          <dgm:spPr/>
          <dgm:t>
            <a:bodyPr/>
            <a:lstStyle/>
            <a:p>
              <a:r>
                <a:rPr lang="fr-FR" dirty="0"/>
                <a:t>Update of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</a:t>
              </a:r>
              <a:r>
                <a:rPr lang="fr-FR" dirty="0" err="1"/>
                <a:t>using</a:t>
              </a:r>
              <a:r>
                <a:rPr lang="fr-FR" dirty="0"/>
                <a:t> new state 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 and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/>
                <a:t>)</a:t>
              </a:r>
            </a:p>
          </dgm:t>
        </dgm:pt>
      </mc:Choice>
      <mc:Fallback xmlns="">
        <dgm:pt modelId="{89EA2A2E-7001-434B-9944-784318D54643}">
          <dgm:prSet phldrT="[Texte]"/>
          <dgm:spPr/>
          <dgm:t>
            <a:bodyPr/>
            <a:lstStyle/>
            <a:p>
              <a:r>
                <a:rPr lang="fr-FR" dirty="0"/>
                <a:t>Update of </a:t>
              </a:r>
              <a:r>
                <a:rPr lang="fr-CH" b="0" i="0">
                  <a:latin typeface="Cambria Math" panose="02040503050406030204" pitchFamily="18" charset="0"/>
                </a:rPr>
                <a:t>𝑇_𝑤𝑓^𝑜𝑢𝑡</a:t>
              </a:r>
              <a:r>
                <a:rPr lang="fr-FR" dirty="0"/>
                <a:t> </a:t>
              </a:r>
              <a:r>
                <a:rPr lang="fr-FR" dirty="0" err="1"/>
                <a:t>using</a:t>
              </a:r>
              <a:r>
                <a:rPr lang="fr-FR" dirty="0"/>
                <a:t> new state (</a:t>
              </a:r>
              <a:r>
                <a:rPr lang="fr-CH" b="0" i="0" dirty="0">
                  <a:solidFill>
                    <a:srgbClr val="FF0000"/>
                  </a:solidFill>
                </a:rPr>
                <a:t>𝑃_𝑤𝑓^𝑜𝑢𝑡</a:t>
              </a:r>
              <a:r>
                <a:rPr lang="fr-FR" dirty="0"/>
                <a:t> and </a:t>
              </a:r>
              <a:r>
                <a:rPr lang="fr-CH" b="0" i="0" dirty="0">
                  <a:solidFill>
                    <a:srgbClr val="FF0000"/>
                  </a:solidFill>
                </a:rPr>
                <a:t>𝑥_𝑤𝑓^𝑜𝑢𝑡</a:t>
              </a:r>
              <a:r>
                <a:rPr lang="fr-FR" dirty="0"/>
                <a:t>)</a:t>
              </a:r>
            </a:p>
          </dgm:t>
        </dgm:pt>
      </mc:Fallback>
    </mc:AlternateContent>
    <dgm:pt modelId="{C118A1E5-DA0B-4D07-94E3-477F7DBEB46B}" type="parTrans" cxnId="{1117735F-77C3-4124-8BFB-4E0ED5A46A54}">
      <dgm:prSet/>
      <dgm:spPr/>
      <dgm:t>
        <a:bodyPr/>
        <a:lstStyle/>
        <a:p>
          <a:endParaRPr lang="fr-FR"/>
        </a:p>
      </dgm:t>
    </dgm:pt>
    <dgm:pt modelId="{8A18AB48-199F-4FE5-AA14-769D5F9B1800}" type="sibTrans" cxnId="{1117735F-77C3-4124-8BFB-4E0ED5A46A54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58B323D-C850-4341-AF81-20DF8377554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dirty="0" err="1"/>
                <a:t>using</a:t>
              </a:r>
              <a:r>
                <a:rPr lang="fr-FR" dirty="0"/>
                <a:t> Newton </a:t>
              </a:r>
              <a:r>
                <a:rPr lang="fr-FR" dirty="0" err="1"/>
                <a:t>algorithm</a:t>
              </a:r>
              <a:r>
                <a:rPr lang="fr-FR" dirty="0"/>
                <a:t> and EnergyBalance.py</a:t>
              </a:r>
            </a:p>
          </dgm:t>
        </dgm:pt>
      </mc:Choice>
      <mc:Fallback xmlns="">
        <dgm:pt modelId="{558B323D-C850-4341-AF81-20DF83775548}">
          <dgm:prSet phldrT="[Texte]"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>
                  <a:latin typeface="Cambria Math" panose="02040503050406030204" pitchFamily="18" charset="0"/>
                </a:rPr>
                <a:t>𝑇_𝑤^𝑜𝑢𝑡</a:t>
              </a:r>
              <a:r>
                <a:rPr lang="fr-FR" dirty="0" err="1"/>
                <a:t>using</a:t>
              </a:r>
              <a:r>
                <a:rPr lang="fr-FR" dirty="0"/>
                <a:t> Newton </a:t>
              </a:r>
              <a:r>
                <a:rPr lang="fr-FR" dirty="0" err="1"/>
                <a:t>algorithm</a:t>
              </a:r>
              <a:r>
                <a:rPr lang="fr-FR" dirty="0"/>
                <a:t> and EnergyBalance.py</a:t>
              </a:r>
            </a:p>
          </dgm:t>
        </dgm:pt>
      </mc:Fallback>
    </mc:AlternateContent>
    <dgm:pt modelId="{3F1F753C-4C7F-449B-A045-A3AC9D62EEB2}" type="parTrans" cxnId="{1BD46FEE-CFB7-4921-8097-3F11633FAA1E}">
      <dgm:prSet/>
      <dgm:spPr/>
      <dgm:t>
        <a:bodyPr/>
        <a:lstStyle/>
        <a:p>
          <a:endParaRPr lang="fr-FR"/>
        </a:p>
      </dgm:t>
    </dgm:pt>
    <dgm:pt modelId="{9FA7C0D1-FB84-4FAA-BFAA-F7BEA08A80BB}" type="sibTrans" cxnId="{1BD46FEE-CFB7-4921-8097-3F11633FAA1E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24757EBF-BBFE-4FAE-A3E7-47195882B038}">
          <dgm:prSet phldrT="[Texte]" custT="1"/>
          <dgm:spPr/>
          <dgm:t>
            <a:bodyPr/>
            <a:lstStyle/>
            <a:p>
              <a:pPr algn="l"/>
              <a:r>
                <a:rPr lang="fr-FR" sz="2400" dirty="0"/>
                <a:t>1: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sz="2400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r>
                <a:rPr lang="fr-FR" sz="2400" dirty="0"/>
                <a:t>computation</a:t>
              </a:r>
            </a:p>
          </dgm:t>
        </dgm:pt>
      </mc:Choice>
      <mc:Fallback xmlns="">
        <dgm:pt modelId="{24757EBF-BBFE-4FAE-A3E7-47195882B038}">
          <dgm:prSet phldrT="[Texte]" custT="1"/>
          <dgm:spPr/>
          <dgm:t>
            <a:bodyPr/>
            <a:lstStyle/>
            <a:p>
              <a:pPr algn="l"/>
              <a:r>
                <a:rPr lang="fr-FR" sz="2400" dirty="0"/>
                <a:t>1: </a:t>
              </a:r>
              <a:r>
                <a:rPr lang="fr-CH" sz="2400" b="0" i="0">
                  <a:latin typeface="Cambria Math" panose="02040503050406030204" pitchFamily="18" charset="0"/>
                </a:rPr>
                <a:t>𝑇_𝑤^𝑜𝑢𝑡</a:t>
              </a:r>
              <a:r>
                <a:rPr lang="fr-FR" sz="2400" dirty="0"/>
                <a:t>computation</a:t>
              </a:r>
            </a:p>
          </dgm:t>
        </dgm:pt>
      </mc:Fallback>
    </mc:AlternateContent>
    <dgm:pt modelId="{4350A5F9-B2C2-481F-9C5C-A12E992E0C10}" type="sibTrans" cxnId="{9FA466DB-BADC-471F-A362-CC27FBB4FE44}">
      <dgm:prSet/>
      <dgm:spPr/>
      <dgm:t>
        <a:bodyPr/>
        <a:lstStyle/>
        <a:p>
          <a:endParaRPr lang="fr-FR"/>
        </a:p>
      </dgm:t>
    </dgm:pt>
    <dgm:pt modelId="{DAF72800-465B-4E8B-A779-46A3C74F1712}" type="parTrans" cxnId="{9FA466DB-BADC-471F-A362-CC27FBB4FE44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D5E0369-12E1-4DE4-A115-1166CF73DA78}">
          <dgm:prSet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𝜀</m:t>
                      </m:r>
                    </m:e>
                    <m:sub>
                      <m:r>
                        <a:rPr lang="fr-CH" b="0" i="1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4D5E0369-12E1-4DE4-A115-1166CF73DA78}">
          <dgm:prSet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>
                  <a:latin typeface="Cambria Math" panose="02040503050406030204" pitchFamily="18" charset="0"/>
                </a:rPr>
                <a:t>𝜀_</a:t>
              </a:r>
              <a:r>
                <a:rPr lang="fr-CH" b="0" i="0"/>
                <a:t>𝑤𝑓^</a:t>
              </a:r>
              <a:r>
                <a:rPr lang="fr-CH" b="0" i="0">
                  <a:latin typeface="Cambria Math" panose="02040503050406030204" pitchFamily="18" charset="0"/>
                </a:rPr>
                <a:t>𝑜𝑢𝑡</a:t>
              </a:r>
              <a:endParaRPr lang="fr-FR" dirty="0"/>
            </a:p>
          </dgm:t>
        </dgm:pt>
      </mc:Fallback>
    </mc:AlternateContent>
    <dgm:pt modelId="{FD6CE554-3270-43F7-B37F-2281E1F8EB2F}" type="parTrans" cxnId="{2E9D88E9-621A-443E-944D-1A6618DBB0D5}">
      <dgm:prSet/>
      <dgm:spPr/>
      <dgm:t>
        <a:bodyPr/>
        <a:lstStyle/>
        <a:p>
          <a:endParaRPr lang="fr-FR"/>
        </a:p>
      </dgm:t>
    </dgm:pt>
    <dgm:pt modelId="{ED8AB580-FF93-4D6A-9D4F-B985FA27BF5C}" type="sibTrans" cxnId="{2E9D88E9-621A-443E-944D-1A6618DBB0D5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2FA9256-F861-4BF6-8DFA-DEDF41305BD3}">
          <dgm:prSet/>
          <dgm:spPr/>
          <dgm:t>
            <a:bodyPr/>
            <a:lstStyle/>
            <a:p>
              <a:r>
                <a:rPr lang="fr-FR" dirty="0"/>
                <a:t>Computes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𝑤𝑓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  <m:r>
                    <a:rPr lang="fr-CH" b="0" i="1" dirty="0" smtClean="0">
                      <a:latin typeface="Cambria Math" panose="02040503050406030204" pitchFamily="18" charset="0"/>
                    </a:rPr>
                    <m:t>, </m:t>
                  </m:r>
                  <m:sSubSup>
                    <m:sSubSupPr>
                      <m:ctrlPr>
                        <a:rPr lang="fr-CH" b="0" i="1" dirty="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fr-CH" b="0" i="1" dirty="0" smtClean="0">
                          <a:latin typeface="Cambria Math" panose="02040503050406030204" pitchFamily="18" charset="0"/>
                        </a:rPr>
                        <m:t>𝑜𝑢𝑡</m:t>
                      </m:r>
                    </m:sup>
                  </m:sSubSup>
                </m:oMath>
              </a14:m>
              <a:endParaRPr lang="fr-FR" dirty="0"/>
            </a:p>
          </dgm:t>
        </dgm:pt>
      </mc:Choice>
      <mc:Fallback xmlns="">
        <dgm:pt modelId="{52FA9256-F861-4BF6-8DFA-DEDF41305BD3}">
          <dgm:prSet/>
          <dgm:spPr/>
          <dgm:t>
            <a:bodyPr/>
            <a:lstStyle/>
            <a:p>
              <a:r>
                <a:rPr lang="fr-FR" dirty="0"/>
                <a:t>Computes </a:t>
              </a:r>
              <a:r>
                <a:rPr lang="fr-CH" b="0" i="0" dirty="0"/>
                <a:t>𝑃_𝑤𝑓^</a:t>
              </a:r>
              <a:r>
                <a:rPr lang="fr-CH" b="0" i="0" dirty="0">
                  <a:latin typeface="Cambria Math" panose="02040503050406030204" pitchFamily="18" charset="0"/>
                </a:rPr>
                <a:t>𝑜𝑢𝑡, 𝑃_𝑤^𝑜𝑢𝑡</a:t>
              </a:r>
              <a:endParaRPr lang="fr-FR" dirty="0"/>
            </a:p>
          </dgm:t>
        </dgm:pt>
      </mc:Fallback>
    </mc:AlternateContent>
    <dgm:pt modelId="{C788E296-7128-4AFD-B331-F7CD19E9B37A}" type="parTrans" cxnId="{DCDF4E6F-6DA4-4305-808C-0724B82734AE}">
      <dgm:prSet/>
      <dgm:spPr/>
      <dgm:t>
        <a:bodyPr/>
        <a:lstStyle/>
        <a:p>
          <a:endParaRPr lang="fr-FR"/>
        </a:p>
      </dgm:t>
    </dgm:pt>
    <dgm:pt modelId="{8FD7C82F-BCC2-4B3C-AA32-38761257614C}" type="sibTrans" cxnId="{DCDF4E6F-6DA4-4305-808C-0724B82734AE}">
      <dgm:prSet/>
      <dgm:spPr/>
      <dgm:t>
        <a:bodyPr/>
        <a:lstStyle/>
        <a:p>
          <a:endParaRPr lang="fr-FR"/>
        </a:p>
      </dgm:t>
    </dgm:pt>
    <dgm:pt modelId="{927BBE46-4D66-4ED8-A142-D4A0CB27FE28}" type="pres">
      <dgm:prSet presAssocID="{35E92A95-3583-460A-B71F-03FEF8669520}" presName="Name0" presStyleCnt="0">
        <dgm:presLayoutVars>
          <dgm:dir/>
          <dgm:animLvl val="lvl"/>
          <dgm:resizeHandles val="exact"/>
        </dgm:presLayoutVars>
      </dgm:prSet>
      <dgm:spPr/>
    </dgm:pt>
    <dgm:pt modelId="{B4BDE99A-6011-4CCC-A638-787F66C70201}" type="pres">
      <dgm:prSet presAssocID="{24757EBF-BBFE-4FAE-A3E7-47195882B038}" presName="linNode" presStyleCnt="0"/>
      <dgm:spPr/>
    </dgm:pt>
    <dgm:pt modelId="{C6387423-0389-4358-B2E0-D5EC0879EC44}" type="pres">
      <dgm:prSet presAssocID="{24757EBF-BBFE-4FAE-A3E7-47195882B03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A3799C0-A865-4AF6-8F9A-3A634E757BB7}" type="pres">
      <dgm:prSet presAssocID="{24757EBF-BBFE-4FAE-A3E7-47195882B038}" presName="descendantText" presStyleLbl="alignAccFollowNode1" presStyleIdx="0" presStyleCnt="5">
        <dgm:presLayoutVars>
          <dgm:bulletEnabled val="1"/>
        </dgm:presLayoutVars>
      </dgm:prSet>
      <dgm:spPr/>
    </dgm:pt>
    <dgm:pt modelId="{FC2EFCB8-3002-4D5E-971F-D7AD70F3F94E}" type="pres">
      <dgm:prSet presAssocID="{4350A5F9-B2C2-481F-9C5C-A12E992E0C10}" presName="sp" presStyleCnt="0"/>
      <dgm:spPr/>
    </dgm:pt>
    <dgm:pt modelId="{328A74C8-2AC4-40A6-9482-833E3B9BC08D}" type="pres">
      <dgm:prSet presAssocID="{E3687542-5CD6-4308-BE71-09172C4DFA14}" presName="linNode" presStyleCnt="0"/>
      <dgm:spPr/>
    </dgm:pt>
    <dgm:pt modelId="{C9721089-3646-4C23-929C-F379A7E2C906}" type="pres">
      <dgm:prSet presAssocID="{E3687542-5CD6-4308-BE71-09172C4DFA1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18F847B-649B-4F8D-B4AF-B8E2E5E8FC73}" type="pres">
      <dgm:prSet presAssocID="{E3687542-5CD6-4308-BE71-09172C4DFA14}" presName="descendantText" presStyleLbl="alignAccFollowNode1" presStyleIdx="1" presStyleCnt="5" custLinFactNeighborX="0">
        <dgm:presLayoutVars>
          <dgm:bulletEnabled val="1"/>
        </dgm:presLayoutVars>
      </dgm:prSet>
      <dgm:spPr/>
    </dgm:pt>
    <dgm:pt modelId="{B329FF6D-C981-4F7A-B3E8-AE88CED27487}" type="pres">
      <dgm:prSet presAssocID="{A511A602-9D5F-420E-B961-5E4ACE31BBDB}" presName="sp" presStyleCnt="0"/>
      <dgm:spPr/>
    </dgm:pt>
    <dgm:pt modelId="{DF4D7F8A-1B88-47D4-B52E-B7C862430F83}" type="pres">
      <dgm:prSet presAssocID="{DCBFA3D0-2B77-4395-8CA9-24188064086C}" presName="linNode" presStyleCnt="0"/>
      <dgm:spPr/>
    </dgm:pt>
    <dgm:pt modelId="{F1557D5C-02CF-47DD-9A12-E78F5D94425F}" type="pres">
      <dgm:prSet presAssocID="{DCBFA3D0-2B77-4395-8CA9-24188064086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8424468-A14F-4E51-A250-A764DE7711EA}" type="pres">
      <dgm:prSet presAssocID="{DCBFA3D0-2B77-4395-8CA9-24188064086C}" presName="descendantText" presStyleLbl="alignAccFollowNode1" presStyleIdx="2" presStyleCnt="5">
        <dgm:presLayoutVars>
          <dgm:bulletEnabled val="1"/>
        </dgm:presLayoutVars>
      </dgm:prSet>
      <dgm:spPr/>
    </dgm:pt>
    <dgm:pt modelId="{CD5716C4-6D6A-43B5-B2D9-15FFE29B995C}" type="pres">
      <dgm:prSet presAssocID="{EC0E77D3-474C-4956-AFE7-E6C3C5FF785E}" presName="sp" presStyleCnt="0"/>
      <dgm:spPr/>
    </dgm:pt>
    <dgm:pt modelId="{8AB0476D-BF71-4EED-902C-A01F03CBD6A4}" type="pres">
      <dgm:prSet presAssocID="{F9889426-2276-44D7-813A-4CFBE2E9488D}" presName="linNode" presStyleCnt="0"/>
      <dgm:spPr/>
    </dgm:pt>
    <dgm:pt modelId="{D091F1EE-A643-44A4-82AB-20439B6CE929}" type="pres">
      <dgm:prSet presAssocID="{F9889426-2276-44D7-813A-4CFBE2E9488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BF26F65-34E2-4125-9C49-C4B67ECCF740}" type="pres">
      <dgm:prSet presAssocID="{F9889426-2276-44D7-813A-4CFBE2E9488D}" presName="descendantText" presStyleLbl="alignAccFollowNode1" presStyleIdx="3" presStyleCnt="5">
        <dgm:presLayoutVars>
          <dgm:bulletEnabled val="1"/>
        </dgm:presLayoutVars>
      </dgm:prSet>
      <dgm:spPr/>
    </dgm:pt>
    <dgm:pt modelId="{4751B8C8-CC9E-44F9-ABE7-E4D3D1499360}" type="pres">
      <dgm:prSet presAssocID="{73F5DBF1-A01F-4C3F-B0CA-A99A3E378FC8}" presName="sp" presStyleCnt="0"/>
      <dgm:spPr/>
    </dgm:pt>
    <dgm:pt modelId="{6458A90D-20F2-445C-BD64-8CC5797DE406}" type="pres">
      <dgm:prSet presAssocID="{3F3AD7F7-5932-49E0-BBA8-A8A6E89A3B29}" presName="linNode" presStyleCnt="0"/>
      <dgm:spPr/>
    </dgm:pt>
    <dgm:pt modelId="{7FEFBEBC-2F9C-430D-B9FB-524700E6B91E}" type="pres">
      <dgm:prSet presAssocID="{3F3AD7F7-5932-49E0-BBA8-A8A6E89A3B29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CCFC532-DA2B-42F7-B6D6-64F9DCA005BE}" type="pres">
      <dgm:prSet presAssocID="{3F3AD7F7-5932-49E0-BBA8-A8A6E89A3B29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F68526B4-E53E-4EE5-9C73-924EF58E17C5}" srcId="{35E92A95-3583-460A-B71F-03FEF8669520}" destId="{F9889426-2276-44D7-813A-4CFBE2E9488D}" srcOrd="3" destOrd="0" parTransId="{FDF59D52-A132-4198-843B-70E8C97F8870}" sibTransId="{73F5DBF1-A01F-4C3F-B0CA-A99A3E378FC8}"/>
    <dgm:cxn modelId="{A661F8ED-0BC4-4EDC-ABFE-CC6EA7CE9F3F}" srcId="{24757EBF-BBFE-4FAE-A3E7-47195882B038}" destId="{FAED294A-0758-445F-A90D-347DF4DED49C}" srcOrd="0" destOrd="0" parTransId="{49E0078B-3133-476A-993E-EAFE2EE76F5B}" sibTransId="{A31B2929-8887-42FC-95E1-A3B1433B98C3}"/>
    <dgm:cxn modelId="{43E3C33A-9836-42FD-99E3-DAC5A32A8B76}" type="presOf" srcId="{DC30703F-6C29-4744-B20C-D431C34F2A58}" destId="{018F847B-649B-4F8D-B4AF-B8E2E5E8FC73}" srcOrd="0" destOrd="1" presId="urn:microsoft.com/office/officeart/2005/8/layout/vList5"/>
    <dgm:cxn modelId="{F3BBC027-6986-45D7-91C0-C7B75982DD0D}" type="presOf" srcId="{3F3AD7F7-5932-49E0-BBA8-A8A6E89A3B29}" destId="{7FEFBEBC-2F9C-430D-B9FB-524700E6B91E}" srcOrd="0" destOrd="0" presId="urn:microsoft.com/office/officeart/2005/8/layout/vList5"/>
    <dgm:cxn modelId="{304DBB6D-D8E2-4A44-8C24-37C02F7D425B}" type="presOf" srcId="{10CCBCB5-FF66-4ADB-8367-FF89ACC0A8A4}" destId="{018F847B-649B-4F8D-B4AF-B8E2E5E8FC73}" srcOrd="0" destOrd="0" presId="urn:microsoft.com/office/officeart/2005/8/layout/vList5"/>
    <dgm:cxn modelId="{E773656E-6925-40E4-B6F1-984E806024D7}" type="presOf" srcId="{FAED294A-0758-445F-A90D-347DF4DED49C}" destId="{FA3799C0-A865-4AF6-8F9A-3A634E757BB7}" srcOrd="0" destOrd="0" presId="urn:microsoft.com/office/officeart/2005/8/layout/vList5"/>
    <dgm:cxn modelId="{7F83B375-5E8E-4967-87ED-23DD4AD04111}" type="presOf" srcId="{4D5E0369-12E1-4DE4-A115-1166CF73DA78}" destId="{98424468-A14F-4E51-A250-A764DE7711EA}" srcOrd="0" destOrd="1" presId="urn:microsoft.com/office/officeart/2005/8/layout/vList5"/>
    <dgm:cxn modelId="{5390D7A1-8D54-4558-8DE0-B75401CF86F3}" srcId="{F9889426-2276-44D7-813A-4CFBE2E9488D}" destId="{06C3E923-CDAD-48EB-8BF7-12C2B88B3C34}" srcOrd="0" destOrd="0" parTransId="{D102934F-295A-4761-A40C-19EA221D53DE}" sibTransId="{72EF63F7-3893-4200-A95A-8F38FA15FB57}"/>
    <dgm:cxn modelId="{0CB95793-C227-4204-8077-DB9C215DECC2}" type="presOf" srcId="{06C3E923-CDAD-48EB-8BF7-12C2B88B3C34}" destId="{4BF26F65-34E2-4125-9C49-C4B67ECCF740}" srcOrd="0" destOrd="0" presId="urn:microsoft.com/office/officeart/2005/8/layout/vList5"/>
    <dgm:cxn modelId="{8F7BA5AF-4599-4F29-9B20-36F73112AC47}" type="presOf" srcId="{24757EBF-BBFE-4FAE-A3E7-47195882B038}" destId="{C6387423-0389-4358-B2E0-D5EC0879EC44}" srcOrd="0" destOrd="0" presId="urn:microsoft.com/office/officeart/2005/8/layout/vList5"/>
    <dgm:cxn modelId="{801B98BF-0D5B-4B73-B15F-83A66AF5E4B7}" srcId="{35E92A95-3583-460A-B71F-03FEF8669520}" destId="{E3687542-5CD6-4308-BE71-09172C4DFA14}" srcOrd="1" destOrd="0" parTransId="{4624D953-79A2-4B11-86E8-A70332B8DA2B}" sibTransId="{A511A602-9D5F-420E-B961-5E4ACE31BBDB}"/>
    <dgm:cxn modelId="{F0810D4E-1A63-41EA-989F-2E4F771B1124}" type="presOf" srcId="{E3687542-5CD6-4308-BE71-09172C4DFA14}" destId="{C9721089-3646-4C23-929C-F379A7E2C906}" srcOrd="0" destOrd="0" presId="urn:microsoft.com/office/officeart/2005/8/layout/vList5"/>
    <dgm:cxn modelId="{427D4E97-6E66-4F00-8D8E-3B29D3ECB9C6}" srcId="{35E92A95-3583-460A-B71F-03FEF8669520}" destId="{3F3AD7F7-5932-49E0-BBA8-A8A6E89A3B29}" srcOrd="4" destOrd="0" parTransId="{281A90B5-28FA-4612-95DA-C581BAF43F49}" sibTransId="{DA11B7BA-C842-4B31-B468-B9EEFB4DDBEC}"/>
    <dgm:cxn modelId="{AB008135-033C-4738-85BE-9F0AE864177F}" srcId="{E3687542-5CD6-4308-BE71-09172C4DFA14}" destId="{10CCBCB5-FF66-4ADB-8367-FF89ACC0A8A4}" srcOrd="0" destOrd="0" parTransId="{5F098B69-3ED2-475A-BCC6-88EE967BBFD9}" sibTransId="{BBB3FAB1-E109-499C-989D-D3FC85D467FD}"/>
    <dgm:cxn modelId="{1BD46FEE-CFB7-4921-8097-3F11633FAA1E}" srcId="{24757EBF-BBFE-4FAE-A3E7-47195882B038}" destId="{558B323D-C850-4341-AF81-20DF83775548}" srcOrd="1" destOrd="0" parTransId="{3F1F753C-4C7F-449B-A045-A3AC9D62EEB2}" sibTransId="{9FA7C0D1-FB84-4FAA-BFAA-F7BEA08A80BB}"/>
    <dgm:cxn modelId="{F1CFABF3-AA0C-4AB7-8FED-A3F60A8ABCE7}" type="presOf" srcId="{DCBFA3D0-2B77-4395-8CA9-24188064086C}" destId="{F1557D5C-02CF-47DD-9A12-E78F5D94425F}" srcOrd="0" destOrd="0" presId="urn:microsoft.com/office/officeart/2005/8/layout/vList5"/>
    <dgm:cxn modelId="{45C67E70-2046-45DE-8513-4DD476D2522B}" type="presOf" srcId="{52FA9256-F861-4BF6-8DFA-DEDF41305BD3}" destId="{4BF26F65-34E2-4125-9C49-C4B67ECCF740}" srcOrd="0" destOrd="1" presId="urn:microsoft.com/office/officeart/2005/8/layout/vList5"/>
    <dgm:cxn modelId="{59967EE8-14E1-4F95-A96A-0E7D32345831}" type="presOf" srcId="{F9889426-2276-44D7-813A-4CFBE2E9488D}" destId="{D091F1EE-A643-44A4-82AB-20439B6CE929}" srcOrd="0" destOrd="0" presId="urn:microsoft.com/office/officeart/2005/8/layout/vList5"/>
    <dgm:cxn modelId="{9FA466DB-BADC-471F-A362-CC27FBB4FE44}" srcId="{35E92A95-3583-460A-B71F-03FEF8669520}" destId="{24757EBF-BBFE-4FAE-A3E7-47195882B038}" srcOrd="0" destOrd="0" parTransId="{DAF72800-465B-4E8B-A779-46A3C74F1712}" sibTransId="{4350A5F9-B2C2-481F-9C5C-A12E992E0C10}"/>
    <dgm:cxn modelId="{1B9A5C1C-80C5-4425-AE25-66C4C5DC0EA1}" srcId="{E3687542-5CD6-4308-BE71-09172C4DFA14}" destId="{DC30703F-6C29-4744-B20C-D431C34F2A58}" srcOrd="1" destOrd="0" parTransId="{640B1C22-FFCF-4CA1-A777-C92A7EEAAF7F}" sibTransId="{C2FF111B-232E-42CD-AA49-CD4744AFE04B}"/>
    <dgm:cxn modelId="{0B7F6EC5-8C21-4921-BDE3-7A0DED39073C}" type="presOf" srcId="{35E92A95-3583-460A-B71F-03FEF8669520}" destId="{927BBE46-4D66-4ED8-A142-D4A0CB27FE28}" srcOrd="0" destOrd="0" presId="urn:microsoft.com/office/officeart/2005/8/layout/vList5"/>
    <dgm:cxn modelId="{499FB775-BFD9-4017-BC27-5F91362C97A1}" type="presOf" srcId="{558B323D-C850-4341-AF81-20DF83775548}" destId="{FA3799C0-A865-4AF6-8F9A-3A634E757BB7}" srcOrd="0" destOrd="1" presId="urn:microsoft.com/office/officeart/2005/8/layout/vList5"/>
    <dgm:cxn modelId="{70E2E9BF-300A-4EDC-8757-6F08BCAA2BE8}" srcId="{DCBFA3D0-2B77-4395-8CA9-24188064086C}" destId="{7677E011-3670-412D-9156-BAA5FE0C8FC5}" srcOrd="0" destOrd="0" parTransId="{CD19599A-7BCE-44C8-99B9-154DA5E877C7}" sibTransId="{0BDF9A07-8848-463D-8AF3-01A6E04CB7E0}"/>
    <dgm:cxn modelId="{1117735F-77C3-4124-8BFB-4E0ED5A46A54}" srcId="{3F3AD7F7-5932-49E0-BBA8-A8A6E89A3B29}" destId="{89EA2A2E-7001-434B-9944-784318D54643}" srcOrd="0" destOrd="0" parTransId="{C118A1E5-DA0B-4D07-94E3-477F7DBEB46B}" sibTransId="{8A18AB48-199F-4FE5-AA14-769D5F9B1800}"/>
    <dgm:cxn modelId="{2E9D88E9-621A-443E-944D-1A6618DBB0D5}" srcId="{DCBFA3D0-2B77-4395-8CA9-24188064086C}" destId="{4D5E0369-12E1-4DE4-A115-1166CF73DA78}" srcOrd="1" destOrd="0" parTransId="{FD6CE554-3270-43F7-B37F-2281E1F8EB2F}" sibTransId="{ED8AB580-FF93-4D6A-9D4F-B985FA27BF5C}"/>
    <dgm:cxn modelId="{E65EADE6-ACA6-4FE1-846D-883AF4C79960}" type="presOf" srcId="{89EA2A2E-7001-434B-9944-784318D54643}" destId="{ACCFC532-DA2B-42F7-B6D6-64F9DCA005BE}" srcOrd="0" destOrd="0" presId="urn:microsoft.com/office/officeart/2005/8/layout/vList5"/>
    <dgm:cxn modelId="{290AB0EF-686E-4DF6-B93F-B6467F552B8C}" type="presOf" srcId="{7677E011-3670-412D-9156-BAA5FE0C8FC5}" destId="{98424468-A14F-4E51-A250-A764DE7711EA}" srcOrd="0" destOrd="0" presId="urn:microsoft.com/office/officeart/2005/8/layout/vList5"/>
    <dgm:cxn modelId="{DCDF4E6F-6DA4-4305-808C-0724B82734AE}" srcId="{F9889426-2276-44D7-813A-4CFBE2E9488D}" destId="{52FA9256-F861-4BF6-8DFA-DEDF41305BD3}" srcOrd="1" destOrd="0" parTransId="{C788E296-7128-4AFD-B331-F7CD19E9B37A}" sibTransId="{8FD7C82F-BCC2-4B3C-AA32-38761257614C}"/>
    <dgm:cxn modelId="{A8F9F274-0ADD-4FBE-970D-1436F5D97B53}" srcId="{35E92A95-3583-460A-B71F-03FEF8669520}" destId="{DCBFA3D0-2B77-4395-8CA9-24188064086C}" srcOrd="2" destOrd="0" parTransId="{5D785263-9D40-4F9A-8710-CC981A58A959}" sibTransId="{EC0E77D3-474C-4956-AFE7-E6C3C5FF785E}"/>
    <dgm:cxn modelId="{FF7D301A-B2B0-4925-99D1-498073A420A9}" type="presParOf" srcId="{927BBE46-4D66-4ED8-A142-D4A0CB27FE28}" destId="{B4BDE99A-6011-4CCC-A638-787F66C70201}" srcOrd="0" destOrd="0" presId="urn:microsoft.com/office/officeart/2005/8/layout/vList5"/>
    <dgm:cxn modelId="{836C95E3-1998-4A8B-9CF8-357FF56880AB}" type="presParOf" srcId="{B4BDE99A-6011-4CCC-A638-787F66C70201}" destId="{C6387423-0389-4358-B2E0-D5EC0879EC44}" srcOrd="0" destOrd="0" presId="urn:microsoft.com/office/officeart/2005/8/layout/vList5"/>
    <dgm:cxn modelId="{86995C87-7B45-4607-9DD3-B6B60714F058}" type="presParOf" srcId="{B4BDE99A-6011-4CCC-A638-787F66C70201}" destId="{FA3799C0-A865-4AF6-8F9A-3A634E757BB7}" srcOrd="1" destOrd="0" presId="urn:microsoft.com/office/officeart/2005/8/layout/vList5"/>
    <dgm:cxn modelId="{DF3FFAF5-428D-4821-9C17-BB1DF53A5C3A}" type="presParOf" srcId="{927BBE46-4D66-4ED8-A142-D4A0CB27FE28}" destId="{FC2EFCB8-3002-4D5E-971F-D7AD70F3F94E}" srcOrd="1" destOrd="0" presId="urn:microsoft.com/office/officeart/2005/8/layout/vList5"/>
    <dgm:cxn modelId="{E4ABA144-8D73-460C-BD74-A75EFF796D23}" type="presParOf" srcId="{927BBE46-4D66-4ED8-A142-D4A0CB27FE28}" destId="{328A74C8-2AC4-40A6-9482-833E3B9BC08D}" srcOrd="2" destOrd="0" presId="urn:microsoft.com/office/officeart/2005/8/layout/vList5"/>
    <dgm:cxn modelId="{80B6EB58-64A8-4D44-B029-17EDCB854824}" type="presParOf" srcId="{328A74C8-2AC4-40A6-9482-833E3B9BC08D}" destId="{C9721089-3646-4C23-929C-F379A7E2C906}" srcOrd="0" destOrd="0" presId="urn:microsoft.com/office/officeart/2005/8/layout/vList5"/>
    <dgm:cxn modelId="{B2D7ED96-92E7-44AB-939E-BBE4B48D124A}" type="presParOf" srcId="{328A74C8-2AC4-40A6-9482-833E3B9BC08D}" destId="{018F847B-649B-4F8D-B4AF-B8E2E5E8FC73}" srcOrd="1" destOrd="0" presId="urn:microsoft.com/office/officeart/2005/8/layout/vList5"/>
    <dgm:cxn modelId="{7014E64A-1A3C-4F83-B802-B145BDAA48B0}" type="presParOf" srcId="{927BBE46-4D66-4ED8-A142-D4A0CB27FE28}" destId="{B329FF6D-C981-4F7A-B3E8-AE88CED27487}" srcOrd="3" destOrd="0" presId="urn:microsoft.com/office/officeart/2005/8/layout/vList5"/>
    <dgm:cxn modelId="{DC10F985-7205-4C47-BEAA-9697B324D26A}" type="presParOf" srcId="{927BBE46-4D66-4ED8-A142-D4A0CB27FE28}" destId="{DF4D7F8A-1B88-47D4-B52E-B7C862430F83}" srcOrd="4" destOrd="0" presId="urn:microsoft.com/office/officeart/2005/8/layout/vList5"/>
    <dgm:cxn modelId="{4D742A31-BAC1-4A9F-9AB2-5D3BB2C96A43}" type="presParOf" srcId="{DF4D7F8A-1B88-47D4-B52E-B7C862430F83}" destId="{F1557D5C-02CF-47DD-9A12-E78F5D94425F}" srcOrd="0" destOrd="0" presId="urn:microsoft.com/office/officeart/2005/8/layout/vList5"/>
    <dgm:cxn modelId="{C8B3C8A1-9FD0-4967-B965-3F6402D84E1C}" type="presParOf" srcId="{DF4D7F8A-1B88-47D4-B52E-B7C862430F83}" destId="{98424468-A14F-4E51-A250-A764DE7711EA}" srcOrd="1" destOrd="0" presId="urn:microsoft.com/office/officeart/2005/8/layout/vList5"/>
    <dgm:cxn modelId="{D8B730FF-FFE5-4B43-B91C-965A069246AB}" type="presParOf" srcId="{927BBE46-4D66-4ED8-A142-D4A0CB27FE28}" destId="{CD5716C4-6D6A-43B5-B2D9-15FFE29B995C}" srcOrd="5" destOrd="0" presId="urn:microsoft.com/office/officeart/2005/8/layout/vList5"/>
    <dgm:cxn modelId="{C956F772-5FEA-4511-B2FA-FA4A73154A51}" type="presParOf" srcId="{927BBE46-4D66-4ED8-A142-D4A0CB27FE28}" destId="{8AB0476D-BF71-4EED-902C-A01F03CBD6A4}" srcOrd="6" destOrd="0" presId="urn:microsoft.com/office/officeart/2005/8/layout/vList5"/>
    <dgm:cxn modelId="{DE251E4D-8B43-42B5-AFF2-BDE7EB611DFF}" type="presParOf" srcId="{8AB0476D-BF71-4EED-902C-A01F03CBD6A4}" destId="{D091F1EE-A643-44A4-82AB-20439B6CE929}" srcOrd="0" destOrd="0" presId="urn:microsoft.com/office/officeart/2005/8/layout/vList5"/>
    <dgm:cxn modelId="{7F939173-5055-4AD0-A137-FDF35D9DBF6B}" type="presParOf" srcId="{8AB0476D-BF71-4EED-902C-A01F03CBD6A4}" destId="{4BF26F65-34E2-4125-9C49-C4B67ECCF740}" srcOrd="1" destOrd="0" presId="urn:microsoft.com/office/officeart/2005/8/layout/vList5"/>
    <dgm:cxn modelId="{59C16F04-CA50-4F99-BAC5-33EFD065BF3A}" type="presParOf" srcId="{927BBE46-4D66-4ED8-A142-D4A0CB27FE28}" destId="{4751B8C8-CC9E-44F9-ABE7-E4D3D1499360}" srcOrd="7" destOrd="0" presId="urn:microsoft.com/office/officeart/2005/8/layout/vList5"/>
    <dgm:cxn modelId="{0AB7B0FD-335A-447F-9154-AB8F8F0C33EE}" type="presParOf" srcId="{927BBE46-4D66-4ED8-A142-D4A0CB27FE28}" destId="{6458A90D-20F2-445C-BD64-8CC5797DE406}" srcOrd="8" destOrd="0" presId="urn:microsoft.com/office/officeart/2005/8/layout/vList5"/>
    <dgm:cxn modelId="{C65F7ED7-6365-48F3-AFC5-7C9400B43EA1}" type="presParOf" srcId="{6458A90D-20F2-445C-BD64-8CC5797DE406}" destId="{7FEFBEBC-2F9C-430D-B9FB-524700E6B91E}" srcOrd="0" destOrd="0" presId="urn:microsoft.com/office/officeart/2005/8/layout/vList5"/>
    <dgm:cxn modelId="{2B9EBDE3-2498-44A6-926D-3FABA7141928}" type="presParOf" srcId="{6458A90D-20F2-445C-BD64-8CC5797DE406}" destId="{ACCFC532-DA2B-42F7-B6D6-64F9DCA005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09870-8AF7-4EB0-BEED-8E7D8D047F47}">
      <dsp:nvSpPr>
        <dsp:cNvPr id="0" name=""/>
        <dsp:cNvSpPr/>
      </dsp:nvSpPr>
      <dsp:spPr>
        <a:xfrm>
          <a:off x="2116335" y="1372"/>
          <a:ext cx="1863328" cy="121116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fr-CH" sz="2200" b="0" i="1" kern="1200" smtClean="0">
                    <a:latin typeface="Cambria Math" panose="02040503050406030204" pitchFamily="18" charset="0"/>
                  </a:rPr>
                  <m:t>𝐴</m:t>
                </m:r>
                <m:r>
                  <a:rPr lang="fr-CH" sz="22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fr-CH" sz="2200" b="0" i="1" kern="1200" smtClean="0">
                    <a:latin typeface="Cambria Math" panose="02040503050406030204" pitchFamily="18" charset="0"/>
                  </a:rPr>
                  <m:t>𝐵</m:t>
                </m:r>
              </m:oMath>
            </m:oMathPara>
          </a14:m>
          <a:endParaRPr lang="fr-FR" sz="2200" kern="1200" dirty="0"/>
        </a:p>
      </dsp:txBody>
      <dsp:txXfrm>
        <a:off x="2175459" y="60496"/>
        <a:ext cx="1745080" cy="1092915"/>
      </dsp:txXfrm>
    </dsp:sp>
    <dsp:sp modelId="{CA8671B6-C5FB-407B-A2CE-F292575CCB10}">
      <dsp:nvSpPr>
        <dsp:cNvPr id="0" name=""/>
        <dsp:cNvSpPr/>
      </dsp:nvSpPr>
      <dsp:spPr>
        <a:xfrm>
          <a:off x="1431963" y="606954"/>
          <a:ext cx="3232073" cy="3232073"/>
        </a:xfrm>
        <a:custGeom>
          <a:avLst/>
          <a:gdLst/>
          <a:ahLst/>
          <a:cxnLst/>
          <a:rect l="0" t="0" r="0" b="0"/>
          <a:pathLst>
            <a:path>
              <a:moveTo>
                <a:pt x="2798080" y="514062"/>
              </a:moveTo>
              <a:arcTo wR="1616036" hR="1616036" stAng="19020466" swAng="23031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1B663-3F00-45AA-9AB7-315581B4EBE1}">
      <dsp:nvSpPr>
        <dsp:cNvPr id="0" name=""/>
        <dsp:cNvSpPr/>
      </dsp:nvSpPr>
      <dsp:spPr>
        <a:xfrm>
          <a:off x="3515864" y="2425427"/>
          <a:ext cx="1863328" cy="121116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fr-CH" sz="2200" b="0" i="1" kern="1200" smtClean="0">
                    <a:latin typeface="Cambria Math" panose="02040503050406030204" pitchFamily="18" charset="0"/>
                  </a:rPr>
                  <m:t>𝐵</m:t>
                </m:r>
                <m:r>
                  <a:rPr lang="fr-CH" sz="22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fr-CH" sz="2200" b="0" i="1" kern="1200" smtClean="0">
                    <a:latin typeface="Cambria Math" panose="02040503050406030204" pitchFamily="18" charset="0"/>
                  </a:rPr>
                  <m:t>𝐶</m:t>
                </m:r>
              </m:oMath>
            </m:oMathPara>
          </a14:m>
          <a:endParaRPr lang="fr-FR" sz="2200" kern="1200" dirty="0"/>
        </a:p>
      </dsp:txBody>
      <dsp:txXfrm>
        <a:off x="3574988" y="2484551"/>
        <a:ext cx="1745080" cy="1092915"/>
      </dsp:txXfrm>
    </dsp:sp>
    <dsp:sp modelId="{E96AEBF7-BA53-4BA0-9189-D0407475395D}">
      <dsp:nvSpPr>
        <dsp:cNvPr id="0" name=""/>
        <dsp:cNvSpPr/>
      </dsp:nvSpPr>
      <dsp:spPr>
        <a:xfrm>
          <a:off x="1431963" y="606954"/>
          <a:ext cx="3232073" cy="3232073"/>
        </a:xfrm>
        <a:custGeom>
          <a:avLst/>
          <a:gdLst/>
          <a:ahLst/>
          <a:cxnLst/>
          <a:rect l="0" t="0" r="0" b="0"/>
          <a:pathLst>
            <a:path>
              <a:moveTo>
                <a:pt x="2112207" y="3154018"/>
              </a:moveTo>
              <a:arcTo wR="1616036" hR="1616036" stAng="4327182" swAng="214563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DFC8A-A4A8-4615-89BC-2D2FAC86E366}">
      <dsp:nvSpPr>
        <dsp:cNvPr id="0" name=""/>
        <dsp:cNvSpPr/>
      </dsp:nvSpPr>
      <dsp:spPr>
        <a:xfrm>
          <a:off x="716807" y="2425427"/>
          <a:ext cx="1863328" cy="121116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Update </a:t>
          </a:r>
          <a:r>
            <a:rPr lang="fr-FR" sz="2200" kern="1200" dirty="0" err="1"/>
            <a:t>terms</a:t>
          </a:r>
          <a:r>
            <a:rPr lang="fr-FR" sz="2200" kern="1200" dirty="0"/>
            <a:t> in </a:t>
          </a:r>
          <a14:m xmlns:a14="http://schemas.microsoft.com/office/drawing/2010/main">
            <m:oMath xmlns:m="http://schemas.openxmlformats.org/officeDocument/2006/math">
              <m:r>
                <a:rPr lang="fr-CH" sz="2200" b="0" i="1" kern="1200" smtClean="0">
                  <a:latin typeface="Cambria Math" panose="02040503050406030204" pitchFamily="18" charset="0"/>
                </a:rPr>
                <m:t>𝐴</m:t>
              </m:r>
            </m:oMath>
          </a14:m>
          <a:r>
            <a:rPr lang="fr-FR" sz="2200" kern="1200" dirty="0"/>
            <a:t> </a:t>
          </a:r>
          <a:r>
            <a:rPr lang="fr-FR" sz="2200" kern="1200" dirty="0" err="1"/>
            <a:t>using</a:t>
          </a:r>
          <a:r>
            <a:rPr lang="fr-FR" sz="2200" kern="1200" dirty="0"/>
            <a:t>  </a:t>
          </a:r>
          <a14:m xmlns:a14="http://schemas.microsoft.com/office/drawing/2010/main">
            <m:oMath xmlns:m="http://schemas.openxmlformats.org/officeDocument/2006/math">
              <m:r>
                <a:rPr lang="fr-CH" sz="2200" b="0" i="1" kern="1200" dirty="0" smtClean="0">
                  <a:latin typeface="Cambria Math" panose="02040503050406030204" pitchFamily="18" charset="0"/>
                </a:rPr>
                <m:t>𝐶</m:t>
              </m:r>
            </m:oMath>
          </a14:m>
          <a:r>
            <a:rPr lang="fr-FR" sz="2200" kern="1200" dirty="0"/>
            <a:t> and </a:t>
          </a:r>
          <a14:m xmlns:a14="http://schemas.microsoft.com/office/drawing/2010/main">
            <m:oMath xmlns:m="http://schemas.openxmlformats.org/officeDocument/2006/math">
              <m:r>
                <a:rPr lang="fr-CH" sz="2200" b="0" i="1" kern="1200" dirty="0" smtClean="0">
                  <a:latin typeface="Cambria Math" panose="02040503050406030204" pitchFamily="18" charset="0"/>
                </a:rPr>
                <m:t>𝐵</m:t>
              </m:r>
            </m:oMath>
          </a14:m>
          <a:endParaRPr lang="fr-FR" sz="2200" kern="1200" dirty="0"/>
        </a:p>
      </dsp:txBody>
      <dsp:txXfrm>
        <a:off x="775931" y="2484551"/>
        <a:ext cx="1745080" cy="1092915"/>
      </dsp:txXfrm>
    </dsp:sp>
    <dsp:sp modelId="{45E5D9B4-6BDB-4D28-981B-04FF198EEFFB}">
      <dsp:nvSpPr>
        <dsp:cNvPr id="0" name=""/>
        <dsp:cNvSpPr/>
      </dsp:nvSpPr>
      <dsp:spPr>
        <a:xfrm>
          <a:off x="1431963" y="606954"/>
          <a:ext cx="3232073" cy="3232073"/>
        </a:xfrm>
        <a:custGeom>
          <a:avLst/>
          <a:gdLst/>
          <a:ahLst/>
          <a:cxnLst/>
          <a:rect l="0" t="0" r="0" b="0"/>
          <a:pathLst>
            <a:path>
              <a:moveTo>
                <a:pt x="5219" y="1486263"/>
              </a:moveTo>
              <a:arcTo wR="1616036" hR="1616036" stAng="11076360" swAng="23031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799C0-A865-4AF6-8F9A-3A634E757BB7}">
      <dsp:nvSpPr>
        <dsp:cNvPr id="0" name=""/>
        <dsp:cNvSpPr/>
      </dsp:nvSpPr>
      <dsp:spPr>
        <a:xfrm rot="5400000">
          <a:off x="5074853" y="-2072128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using Newton </a:t>
          </a:r>
          <a:r>
            <a:rPr lang="fr-FR" sz="1600" kern="1200" dirty="0" err="1"/>
            <a:t>algorithm</a:t>
          </a:r>
          <a:r>
            <a:rPr lang="fr-FR" sz="1600" kern="1200" dirty="0"/>
            <a:t> and EnergyBalance.py</a:t>
          </a:r>
        </a:p>
      </dsp:txBody>
      <dsp:txXfrm rot="-5400000">
        <a:off x="2899790" y="142235"/>
        <a:ext cx="5115883" cy="726457"/>
      </dsp:txXfrm>
    </dsp:sp>
    <dsp:sp modelId="{C6387423-0389-4358-B2E0-D5EC0879EC44}">
      <dsp:nvSpPr>
        <dsp:cNvPr id="0" name=""/>
        <dsp:cNvSpPr/>
      </dsp:nvSpPr>
      <dsp:spPr>
        <a:xfrm>
          <a:off x="0" y="2301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24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2400" kern="1200" dirty="0"/>
            <a:t>computation</a:t>
          </a:r>
        </a:p>
      </dsp:txBody>
      <dsp:txXfrm>
        <a:off x="49125" y="51426"/>
        <a:ext cx="2801540" cy="908072"/>
      </dsp:txXfrm>
    </dsp:sp>
    <dsp:sp modelId="{018F847B-649B-4F8D-B4AF-B8E2E5E8FC73}">
      <dsp:nvSpPr>
        <dsp:cNvPr id="0" name=""/>
        <dsp:cNvSpPr/>
      </dsp:nvSpPr>
      <dsp:spPr>
        <a:xfrm rot="5400000">
          <a:off x="5074853" y="-1015490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</a:t>
          </a:r>
        </a:p>
      </dsp:txBody>
      <dsp:txXfrm rot="-5400000">
        <a:off x="2899790" y="1198873"/>
        <a:ext cx="5115883" cy="726457"/>
      </dsp:txXfrm>
    </dsp:sp>
    <dsp:sp modelId="{C9721089-3646-4C23-929C-F379A7E2C906}">
      <dsp:nvSpPr>
        <dsp:cNvPr id="0" name=""/>
        <dsp:cNvSpPr/>
      </dsp:nvSpPr>
      <dsp:spPr>
        <a:xfrm>
          <a:off x="0" y="1058940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2: </a:t>
          </a:r>
          <a:r>
            <a:rPr lang="fr-FR" sz="2400" kern="1200" dirty="0" err="1"/>
            <a:t>cell_vaporQuality</a:t>
          </a:r>
          <a:endParaRPr lang="fr-FR" sz="2400" kern="1200" dirty="0"/>
        </a:p>
      </dsp:txBody>
      <dsp:txXfrm>
        <a:off x="49125" y="1108065"/>
        <a:ext cx="2801540" cy="908072"/>
      </dsp:txXfrm>
    </dsp:sp>
    <dsp:sp modelId="{98424468-A14F-4E51-A250-A764DE7711EA}">
      <dsp:nvSpPr>
        <dsp:cNvPr id="0" name=""/>
        <dsp:cNvSpPr/>
      </dsp:nvSpPr>
      <dsp:spPr>
        <a:xfrm rot="5400000">
          <a:off x="5074853" y="41148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</m:t>
                  </m:r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𝑖𝑛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endParaRPr lang="fr-FR" sz="1600" kern="1200" dirty="0"/>
        </a:p>
      </dsp:txBody>
      <dsp:txXfrm rot="-5400000">
        <a:off x="2899790" y="2255511"/>
        <a:ext cx="5115883" cy="726457"/>
      </dsp:txXfrm>
    </dsp:sp>
    <dsp:sp modelId="{F1557D5C-02CF-47DD-9A12-E78F5D94425F}">
      <dsp:nvSpPr>
        <dsp:cNvPr id="0" name=""/>
        <dsp:cNvSpPr/>
      </dsp:nvSpPr>
      <dsp:spPr>
        <a:xfrm>
          <a:off x="0" y="2115578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3: </a:t>
          </a:r>
          <a:r>
            <a:rPr lang="fr-FR" sz="2400" kern="1200" dirty="0" err="1"/>
            <a:t>cell_voidFraction</a:t>
          </a:r>
          <a:endParaRPr lang="fr-FR" sz="2400" kern="1200" dirty="0"/>
        </a:p>
      </dsp:txBody>
      <dsp:txXfrm>
        <a:off x="49125" y="2164703"/>
        <a:ext cx="2801540" cy="908072"/>
      </dsp:txXfrm>
    </dsp:sp>
    <dsp:sp modelId="{4BF26F65-34E2-4125-9C49-C4B67ECCF740}">
      <dsp:nvSpPr>
        <dsp:cNvPr id="0" name=""/>
        <dsp:cNvSpPr/>
      </dsp:nvSpPr>
      <dsp:spPr>
        <a:xfrm rot="5400000">
          <a:off x="5074853" y="1097786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𝑖𝑛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endParaRPr lang="fr-FR" sz="1600" kern="1200" dirty="0"/>
        </a:p>
      </dsp:txBody>
      <dsp:txXfrm rot="-5400000">
        <a:off x="2899790" y="3312149"/>
        <a:ext cx="5115883" cy="726457"/>
      </dsp:txXfrm>
    </dsp:sp>
    <dsp:sp modelId="{D091F1EE-A643-44A4-82AB-20439B6CE929}">
      <dsp:nvSpPr>
        <dsp:cNvPr id="0" name=""/>
        <dsp:cNvSpPr/>
      </dsp:nvSpPr>
      <dsp:spPr>
        <a:xfrm>
          <a:off x="0" y="3172217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4: </a:t>
          </a:r>
          <a:r>
            <a:rPr lang="fr-FR" sz="2400" kern="1200" dirty="0" err="1"/>
            <a:t>cell_pressureDrop</a:t>
          </a:r>
          <a:endParaRPr lang="fr-FR" sz="2400" kern="1200" dirty="0"/>
        </a:p>
      </dsp:txBody>
      <dsp:txXfrm>
        <a:off x="49125" y="3221342"/>
        <a:ext cx="2801540" cy="908072"/>
      </dsp:txXfrm>
    </dsp:sp>
    <dsp:sp modelId="{ACCFC532-DA2B-42F7-B6D6-64F9DCA005BE}">
      <dsp:nvSpPr>
        <dsp:cNvPr id="0" name=""/>
        <dsp:cNvSpPr/>
      </dsp:nvSpPr>
      <dsp:spPr>
        <a:xfrm rot="5400000">
          <a:off x="5074853" y="2154425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Update of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</a:t>
          </a:r>
          <a:r>
            <a:rPr lang="fr-FR" sz="1600" kern="1200" dirty="0" err="1"/>
            <a:t>using</a:t>
          </a:r>
          <a:r>
            <a:rPr lang="fr-FR" sz="1600" kern="1200" dirty="0"/>
            <a:t> new state 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and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)</a:t>
          </a:r>
        </a:p>
      </dsp:txBody>
      <dsp:txXfrm rot="-5400000">
        <a:off x="2899790" y="4368788"/>
        <a:ext cx="5115883" cy="726457"/>
      </dsp:txXfrm>
    </dsp:sp>
    <dsp:sp modelId="{7FEFBEBC-2F9C-430D-B9FB-524700E6B91E}">
      <dsp:nvSpPr>
        <dsp:cNvPr id="0" name=""/>
        <dsp:cNvSpPr/>
      </dsp:nvSpPr>
      <dsp:spPr>
        <a:xfrm>
          <a:off x="0" y="4228855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5: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24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2400" kern="1200" dirty="0"/>
            <a:t>update</a:t>
          </a:r>
        </a:p>
      </dsp:txBody>
      <dsp:txXfrm>
        <a:off x="49125" y="4277980"/>
        <a:ext cx="2801540" cy="908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799C0-A865-4AF6-8F9A-3A634E757BB7}">
      <dsp:nvSpPr>
        <dsp:cNvPr id="0" name=""/>
        <dsp:cNvSpPr/>
      </dsp:nvSpPr>
      <dsp:spPr>
        <a:xfrm rot="5400000">
          <a:off x="5074853" y="-2072128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using Newton </a:t>
          </a:r>
          <a:r>
            <a:rPr lang="fr-FR" sz="1600" kern="1200" dirty="0" err="1"/>
            <a:t>algorithm</a:t>
          </a:r>
          <a:r>
            <a:rPr lang="fr-FR" sz="1600" kern="1200" dirty="0"/>
            <a:t> and EnergyBalance.py</a:t>
          </a:r>
        </a:p>
      </dsp:txBody>
      <dsp:txXfrm rot="-5400000">
        <a:off x="2899790" y="142235"/>
        <a:ext cx="5115883" cy="726457"/>
      </dsp:txXfrm>
    </dsp:sp>
    <dsp:sp modelId="{C6387423-0389-4358-B2E0-D5EC0879EC44}">
      <dsp:nvSpPr>
        <dsp:cNvPr id="0" name=""/>
        <dsp:cNvSpPr/>
      </dsp:nvSpPr>
      <dsp:spPr>
        <a:xfrm>
          <a:off x="0" y="2301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24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2400" kern="1200" dirty="0"/>
            <a:t>computation</a:t>
          </a:r>
        </a:p>
      </dsp:txBody>
      <dsp:txXfrm>
        <a:off x="49125" y="51426"/>
        <a:ext cx="2801540" cy="908072"/>
      </dsp:txXfrm>
    </dsp:sp>
    <dsp:sp modelId="{018F847B-649B-4F8D-B4AF-B8E2E5E8FC73}">
      <dsp:nvSpPr>
        <dsp:cNvPr id="0" name=""/>
        <dsp:cNvSpPr/>
      </dsp:nvSpPr>
      <dsp:spPr>
        <a:xfrm rot="5400000">
          <a:off x="5074853" y="-1015490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</a:t>
          </a:r>
        </a:p>
      </dsp:txBody>
      <dsp:txXfrm rot="-5400000">
        <a:off x="2899790" y="1198873"/>
        <a:ext cx="5115883" cy="726457"/>
      </dsp:txXfrm>
    </dsp:sp>
    <dsp:sp modelId="{C9721089-3646-4C23-929C-F379A7E2C906}">
      <dsp:nvSpPr>
        <dsp:cNvPr id="0" name=""/>
        <dsp:cNvSpPr/>
      </dsp:nvSpPr>
      <dsp:spPr>
        <a:xfrm>
          <a:off x="0" y="1058940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2: </a:t>
          </a:r>
          <a:r>
            <a:rPr lang="fr-FR" sz="2400" kern="1200" dirty="0" err="1"/>
            <a:t>cell_vaporQuality</a:t>
          </a:r>
          <a:endParaRPr lang="fr-FR" sz="2400" kern="1200" dirty="0"/>
        </a:p>
      </dsp:txBody>
      <dsp:txXfrm>
        <a:off x="49125" y="1108065"/>
        <a:ext cx="2801540" cy="908072"/>
      </dsp:txXfrm>
    </dsp:sp>
    <dsp:sp modelId="{98424468-A14F-4E51-A250-A764DE7711EA}">
      <dsp:nvSpPr>
        <dsp:cNvPr id="0" name=""/>
        <dsp:cNvSpPr/>
      </dsp:nvSpPr>
      <dsp:spPr>
        <a:xfrm rot="5400000">
          <a:off x="5074853" y="41148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</m:t>
                  </m:r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𝑖𝑛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endParaRPr lang="fr-FR" sz="1600" kern="1200" dirty="0"/>
        </a:p>
      </dsp:txBody>
      <dsp:txXfrm rot="-5400000">
        <a:off x="2899790" y="2255511"/>
        <a:ext cx="5115883" cy="726457"/>
      </dsp:txXfrm>
    </dsp:sp>
    <dsp:sp modelId="{F1557D5C-02CF-47DD-9A12-E78F5D94425F}">
      <dsp:nvSpPr>
        <dsp:cNvPr id="0" name=""/>
        <dsp:cNvSpPr/>
      </dsp:nvSpPr>
      <dsp:spPr>
        <a:xfrm>
          <a:off x="0" y="2115578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3: </a:t>
          </a:r>
          <a:r>
            <a:rPr lang="fr-FR" sz="2400" kern="1200" dirty="0" err="1"/>
            <a:t>cell_voidFraction</a:t>
          </a:r>
          <a:endParaRPr lang="fr-FR" sz="2400" kern="1200" dirty="0"/>
        </a:p>
      </dsp:txBody>
      <dsp:txXfrm>
        <a:off x="49125" y="2164703"/>
        <a:ext cx="2801540" cy="908072"/>
      </dsp:txXfrm>
    </dsp:sp>
    <dsp:sp modelId="{4BF26F65-34E2-4125-9C49-C4B67ECCF740}">
      <dsp:nvSpPr>
        <dsp:cNvPr id="0" name=""/>
        <dsp:cNvSpPr/>
      </dsp:nvSpPr>
      <dsp:spPr>
        <a:xfrm rot="5400000">
          <a:off x="5074853" y="1097786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𝑖𝑛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endParaRPr lang="fr-FR" sz="1600" kern="1200" dirty="0"/>
        </a:p>
      </dsp:txBody>
      <dsp:txXfrm rot="-5400000">
        <a:off x="2899790" y="3312149"/>
        <a:ext cx="5115883" cy="726457"/>
      </dsp:txXfrm>
    </dsp:sp>
    <dsp:sp modelId="{D091F1EE-A643-44A4-82AB-20439B6CE929}">
      <dsp:nvSpPr>
        <dsp:cNvPr id="0" name=""/>
        <dsp:cNvSpPr/>
      </dsp:nvSpPr>
      <dsp:spPr>
        <a:xfrm>
          <a:off x="0" y="3172217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4: </a:t>
          </a:r>
          <a:r>
            <a:rPr lang="fr-FR" sz="2400" kern="1200" dirty="0" err="1"/>
            <a:t>cell_pressureDrop</a:t>
          </a:r>
          <a:endParaRPr lang="fr-FR" sz="2400" kern="1200" dirty="0"/>
        </a:p>
      </dsp:txBody>
      <dsp:txXfrm>
        <a:off x="49125" y="3221342"/>
        <a:ext cx="2801540" cy="908072"/>
      </dsp:txXfrm>
    </dsp:sp>
    <dsp:sp modelId="{ACCFC532-DA2B-42F7-B6D6-64F9DCA005BE}">
      <dsp:nvSpPr>
        <dsp:cNvPr id="0" name=""/>
        <dsp:cNvSpPr/>
      </dsp:nvSpPr>
      <dsp:spPr>
        <a:xfrm rot="5400000">
          <a:off x="5074853" y="2154425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Update of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</a:t>
          </a:r>
          <a:r>
            <a:rPr lang="fr-FR" sz="1600" kern="1200" dirty="0" err="1"/>
            <a:t>using</a:t>
          </a:r>
          <a:r>
            <a:rPr lang="fr-FR" sz="1600" kern="1200" dirty="0"/>
            <a:t> new state 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and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)</a:t>
          </a:r>
        </a:p>
      </dsp:txBody>
      <dsp:txXfrm rot="-5400000">
        <a:off x="2899790" y="4368788"/>
        <a:ext cx="5115883" cy="726457"/>
      </dsp:txXfrm>
    </dsp:sp>
    <dsp:sp modelId="{7FEFBEBC-2F9C-430D-B9FB-524700E6B91E}">
      <dsp:nvSpPr>
        <dsp:cNvPr id="0" name=""/>
        <dsp:cNvSpPr/>
      </dsp:nvSpPr>
      <dsp:spPr>
        <a:xfrm>
          <a:off x="0" y="4228855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5: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24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2400" kern="1200" dirty="0"/>
            <a:t>update</a:t>
          </a:r>
        </a:p>
      </dsp:txBody>
      <dsp:txXfrm>
        <a:off x="49125" y="4277980"/>
        <a:ext cx="2801540" cy="908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799C0-A865-4AF6-8F9A-3A634E757BB7}">
      <dsp:nvSpPr>
        <dsp:cNvPr id="0" name=""/>
        <dsp:cNvSpPr/>
      </dsp:nvSpPr>
      <dsp:spPr>
        <a:xfrm rot="5400000">
          <a:off x="5074853" y="-2072128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using Newton </a:t>
          </a:r>
          <a:r>
            <a:rPr lang="fr-FR" sz="1600" kern="1200" dirty="0" err="1"/>
            <a:t>algorithm</a:t>
          </a:r>
          <a:r>
            <a:rPr lang="fr-FR" sz="1600" kern="1200" dirty="0"/>
            <a:t> and EnergyBalance.py</a:t>
          </a:r>
        </a:p>
      </dsp:txBody>
      <dsp:txXfrm rot="-5400000">
        <a:off x="2899790" y="142235"/>
        <a:ext cx="5115883" cy="726457"/>
      </dsp:txXfrm>
    </dsp:sp>
    <dsp:sp modelId="{C6387423-0389-4358-B2E0-D5EC0879EC44}">
      <dsp:nvSpPr>
        <dsp:cNvPr id="0" name=""/>
        <dsp:cNvSpPr/>
      </dsp:nvSpPr>
      <dsp:spPr>
        <a:xfrm>
          <a:off x="0" y="2301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24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2400" kern="1200" dirty="0"/>
            <a:t>computation</a:t>
          </a:r>
        </a:p>
      </dsp:txBody>
      <dsp:txXfrm>
        <a:off x="49125" y="51426"/>
        <a:ext cx="2801540" cy="908072"/>
      </dsp:txXfrm>
    </dsp:sp>
    <dsp:sp modelId="{018F847B-649B-4F8D-B4AF-B8E2E5E8FC73}">
      <dsp:nvSpPr>
        <dsp:cNvPr id="0" name=""/>
        <dsp:cNvSpPr/>
      </dsp:nvSpPr>
      <dsp:spPr>
        <a:xfrm rot="5400000">
          <a:off x="5074853" y="-1015490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</a:t>
          </a:r>
        </a:p>
      </dsp:txBody>
      <dsp:txXfrm rot="-5400000">
        <a:off x="2899790" y="1198873"/>
        <a:ext cx="5115883" cy="726457"/>
      </dsp:txXfrm>
    </dsp:sp>
    <dsp:sp modelId="{C9721089-3646-4C23-929C-F379A7E2C906}">
      <dsp:nvSpPr>
        <dsp:cNvPr id="0" name=""/>
        <dsp:cNvSpPr/>
      </dsp:nvSpPr>
      <dsp:spPr>
        <a:xfrm>
          <a:off x="0" y="1058940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2: </a:t>
          </a:r>
          <a:r>
            <a:rPr lang="fr-FR" sz="2400" kern="1200" dirty="0" err="1"/>
            <a:t>cell_vaporQuality</a:t>
          </a:r>
          <a:endParaRPr lang="fr-FR" sz="2400" kern="1200" dirty="0"/>
        </a:p>
      </dsp:txBody>
      <dsp:txXfrm>
        <a:off x="49125" y="1108065"/>
        <a:ext cx="2801540" cy="908072"/>
      </dsp:txXfrm>
    </dsp:sp>
    <dsp:sp modelId="{98424468-A14F-4E51-A250-A764DE7711EA}">
      <dsp:nvSpPr>
        <dsp:cNvPr id="0" name=""/>
        <dsp:cNvSpPr/>
      </dsp:nvSpPr>
      <dsp:spPr>
        <a:xfrm rot="5400000">
          <a:off x="5074853" y="41148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</m:t>
                  </m:r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𝑖𝑛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endParaRPr lang="fr-FR" sz="1600" kern="1200" dirty="0"/>
        </a:p>
      </dsp:txBody>
      <dsp:txXfrm rot="-5400000">
        <a:off x="2899790" y="2255511"/>
        <a:ext cx="5115883" cy="726457"/>
      </dsp:txXfrm>
    </dsp:sp>
    <dsp:sp modelId="{F1557D5C-02CF-47DD-9A12-E78F5D94425F}">
      <dsp:nvSpPr>
        <dsp:cNvPr id="0" name=""/>
        <dsp:cNvSpPr/>
      </dsp:nvSpPr>
      <dsp:spPr>
        <a:xfrm>
          <a:off x="0" y="2115578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3: </a:t>
          </a:r>
          <a:r>
            <a:rPr lang="fr-FR" sz="2400" kern="1200" dirty="0" err="1"/>
            <a:t>cell_voidFraction</a:t>
          </a:r>
          <a:endParaRPr lang="fr-FR" sz="2400" kern="1200" dirty="0"/>
        </a:p>
      </dsp:txBody>
      <dsp:txXfrm>
        <a:off x="49125" y="2164703"/>
        <a:ext cx="2801540" cy="908072"/>
      </dsp:txXfrm>
    </dsp:sp>
    <dsp:sp modelId="{4BF26F65-34E2-4125-9C49-C4B67ECCF740}">
      <dsp:nvSpPr>
        <dsp:cNvPr id="0" name=""/>
        <dsp:cNvSpPr/>
      </dsp:nvSpPr>
      <dsp:spPr>
        <a:xfrm rot="5400000">
          <a:off x="5074853" y="1097786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𝑖𝑛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endParaRPr lang="fr-FR" sz="1600" kern="1200" dirty="0"/>
        </a:p>
      </dsp:txBody>
      <dsp:txXfrm rot="-5400000">
        <a:off x="2899790" y="3312149"/>
        <a:ext cx="5115883" cy="726457"/>
      </dsp:txXfrm>
    </dsp:sp>
    <dsp:sp modelId="{D091F1EE-A643-44A4-82AB-20439B6CE929}">
      <dsp:nvSpPr>
        <dsp:cNvPr id="0" name=""/>
        <dsp:cNvSpPr/>
      </dsp:nvSpPr>
      <dsp:spPr>
        <a:xfrm>
          <a:off x="0" y="3172217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4: </a:t>
          </a:r>
          <a:r>
            <a:rPr lang="fr-FR" sz="2400" kern="1200" dirty="0" err="1"/>
            <a:t>cell_pressureDrop</a:t>
          </a:r>
          <a:endParaRPr lang="fr-FR" sz="2400" kern="1200" dirty="0"/>
        </a:p>
      </dsp:txBody>
      <dsp:txXfrm>
        <a:off x="49125" y="3221342"/>
        <a:ext cx="2801540" cy="908072"/>
      </dsp:txXfrm>
    </dsp:sp>
    <dsp:sp modelId="{ACCFC532-DA2B-42F7-B6D6-64F9DCA005BE}">
      <dsp:nvSpPr>
        <dsp:cNvPr id="0" name=""/>
        <dsp:cNvSpPr/>
      </dsp:nvSpPr>
      <dsp:spPr>
        <a:xfrm rot="5400000">
          <a:off x="5074853" y="2154425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Update of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</a:t>
          </a:r>
          <a:r>
            <a:rPr lang="fr-FR" sz="1600" kern="1200" dirty="0" err="1"/>
            <a:t>using</a:t>
          </a:r>
          <a:r>
            <a:rPr lang="fr-FR" sz="1600" kern="1200" dirty="0"/>
            <a:t> new state 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and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)</a:t>
          </a:r>
        </a:p>
      </dsp:txBody>
      <dsp:txXfrm rot="-5400000">
        <a:off x="2899790" y="4368788"/>
        <a:ext cx="5115883" cy="726457"/>
      </dsp:txXfrm>
    </dsp:sp>
    <dsp:sp modelId="{7FEFBEBC-2F9C-430D-B9FB-524700E6B91E}">
      <dsp:nvSpPr>
        <dsp:cNvPr id="0" name=""/>
        <dsp:cNvSpPr/>
      </dsp:nvSpPr>
      <dsp:spPr>
        <a:xfrm>
          <a:off x="0" y="4228855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5: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24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2400" kern="1200" dirty="0"/>
            <a:t>update</a:t>
          </a:r>
        </a:p>
      </dsp:txBody>
      <dsp:txXfrm>
        <a:off x="49125" y="4277980"/>
        <a:ext cx="2801540" cy="9080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799C0-A865-4AF6-8F9A-3A634E757BB7}">
      <dsp:nvSpPr>
        <dsp:cNvPr id="0" name=""/>
        <dsp:cNvSpPr/>
      </dsp:nvSpPr>
      <dsp:spPr>
        <a:xfrm rot="5400000">
          <a:off x="5074853" y="-2072128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using Newton </a:t>
          </a:r>
          <a:r>
            <a:rPr lang="fr-FR" sz="1600" kern="1200" dirty="0" err="1"/>
            <a:t>algorithm</a:t>
          </a:r>
          <a:r>
            <a:rPr lang="fr-FR" sz="1600" kern="1200" dirty="0"/>
            <a:t> and EnergyBalance.py</a:t>
          </a:r>
        </a:p>
      </dsp:txBody>
      <dsp:txXfrm rot="-5400000">
        <a:off x="2899790" y="142235"/>
        <a:ext cx="5115883" cy="726457"/>
      </dsp:txXfrm>
    </dsp:sp>
    <dsp:sp modelId="{C6387423-0389-4358-B2E0-D5EC0879EC44}">
      <dsp:nvSpPr>
        <dsp:cNvPr id="0" name=""/>
        <dsp:cNvSpPr/>
      </dsp:nvSpPr>
      <dsp:spPr>
        <a:xfrm>
          <a:off x="0" y="2301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24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2400" kern="1200" dirty="0"/>
            <a:t>computation</a:t>
          </a:r>
        </a:p>
      </dsp:txBody>
      <dsp:txXfrm>
        <a:off x="49125" y="51426"/>
        <a:ext cx="2801540" cy="908072"/>
      </dsp:txXfrm>
    </dsp:sp>
    <dsp:sp modelId="{018F847B-649B-4F8D-B4AF-B8E2E5E8FC73}">
      <dsp:nvSpPr>
        <dsp:cNvPr id="0" name=""/>
        <dsp:cNvSpPr/>
      </dsp:nvSpPr>
      <dsp:spPr>
        <a:xfrm rot="5400000">
          <a:off x="5074853" y="-1015490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</a:t>
          </a:r>
        </a:p>
      </dsp:txBody>
      <dsp:txXfrm rot="-5400000">
        <a:off x="2899790" y="1198873"/>
        <a:ext cx="5115883" cy="726457"/>
      </dsp:txXfrm>
    </dsp:sp>
    <dsp:sp modelId="{C9721089-3646-4C23-929C-F379A7E2C906}">
      <dsp:nvSpPr>
        <dsp:cNvPr id="0" name=""/>
        <dsp:cNvSpPr/>
      </dsp:nvSpPr>
      <dsp:spPr>
        <a:xfrm>
          <a:off x="0" y="1058940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2: </a:t>
          </a:r>
          <a:r>
            <a:rPr lang="fr-FR" sz="2400" kern="1200" dirty="0" err="1"/>
            <a:t>cell_vaporQuality</a:t>
          </a:r>
          <a:endParaRPr lang="fr-FR" sz="2400" kern="1200" dirty="0"/>
        </a:p>
      </dsp:txBody>
      <dsp:txXfrm>
        <a:off x="49125" y="1108065"/>
        <a:ext cx="2801540" cy="908072"/>
      </dsp:txXfrm>
    </dsp:sp>
    <dsp:sp modelId="{98424468-A14F-4E51-A250-A764DE7711EA}">
      <dsp:nvSpPr>
        <dsp:cNvPr id="0" name=""/>
        <dsp:cNvSpPr/>
      </dsp:nvSpPr>
      <dsp:spPr>
        <a:xfrm rot="5400000">
          <a:off x="5074853" y="41148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</m:t>
                  </m:r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𝑖𝑛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endParaRPr lang="fr-FR" sz="1600" kern="1200" dirty="0"/>
        </a:p>
      </dsp:txBody>
      <dsp:txXfrm rot="-5400000">
        <a:off x="2899790" y="2255511"/>
        <a:ext cx="5115883" cy="726457"/>
      </dsp:txXfrm>
    </dsp:sp>
    <dsp:sp modelId="{F1557D5C-02CF-47DD-9A12-E78F5D94425F}">
      <dsp:nvSpPr>
        <dsp:cNvPr id="0" name=""/>
        <dsp:cNvSpPr/>
      </dsp:nvSpPr>
      <dsp:spPr>
        <a:xfrm>
          <a:off x="0" y="2115578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3: </a:t>
          </a:r>
          <a:r>
            <a:rPr lang="fr-FR" sz="2400" kern="1200" dirty="0" err="1"/>
            <a:t>cell_voidFraction</a:t>
          </a:r>
          <a:endParaRPr lang="fr-FR" sz="2400" kern="1200" dirty="0"/>
        </a:p>
      </dsp:txBody>
      <dsp:txXfrm>
        <a:off x="49125" y="2164703"/>
        <a:ext cx="2801540" cy="908072"/>
      </dsp:txXfrm>
    </dsp:sp>
    <dsp:sp modelId="{4BF26F65-34E2-4125-9C49-C4B67ECCF740}">
      <dsp:nvSpPr>
        <dsp:cNvPr id="0" name=""/>
        <dsp:cNvSpPr/>
      </dsp:nvSpPr>
      <dsp:spPr>
        <a:xfrm rot="5400000">
          <a:off x="5074853" y="1097786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𝑖𝑛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endParaRPr lang="fr-FR" sz="1600" kern="1200" dirty="0"/>
        </a:p>
      </dsp:txBody>
      <dsp:txXfrm rot="-5400000">
        <a:off x="2899790" y="3312149"/>
        <a:ext cx="5115883" cy="726457"/>
      </dsp:txXfrm>
    </dsp:sp>
    <dsp:sp modelId="{D091F1EE-A643-44A4-82AB-20439B6CE929}">
      <dsp:nvSpPr>
        <dsp:cNvPr id="0" name=""/>
        <dsp:cNvSpPr/>
      </dsp:nvSpPr>
      <dsp:spPr>
        <a:xfrm>
          <a:off x="0" y="3172217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4: </a:t>
          </a:r>
          <a:r>
            <a:rPr lang="fr-FR" sz="2400" kern="1200" dirty="0" err="1"/>
            <a:t>cell_pressureDrop</a:t>
          </a:r>
          <a:endParaRPr lang="fr-FR" sz="2400" kern="1200" dirty="0"/>
        </a:p>
      </dsp:txBody>
      <dsp:txXfrm>
        <a:off x="49125" y="3221342"/>
        <a:ext cx="2801540" cy="908072"/>
      </dsp:txXfrm>
    </dsp:sp>
    <dsp:sp modelId="{ACCFC532-DA2B-42F7-B6D6-64F9DCA005BE}">
      <dsp:nvSpPr>
        <dsp:cNvPr id="0" name=""/>
        <dsp:cNvSpPr/>
      </dsp:nvSpPr>
      <dsp:spPr>
        <a:xfrm rot="5400000">
          <a:off x="5074853" y="2154425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Update of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</a:t>
          </a:r>
          <a:r>
            <a:rPr lang="fr-FR" sz="1600" kern="1200" dirty="0" err="1"/>
            <a:t>using</a:t>
          </a:r>
          <a:r>
            <a:rPr lang="fr-FR" sz="1600" kern="1200" dirty="0"/>
            <a:t> new state 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and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)</a:t>
          </a:r>
        </a:p>
      </dsp:txBody>
      <dsp:txXfrm rot="-5400000">
        <a:off x="2899790" y="4368788"/>
        <a:ext cx="5115883" cy="726457"/>
      </dsp:txXfrm>
    </dsp:sp>
    <dsp:sp modelId="{7FEFBEBC-2F9C-430D-B9FB-524700E6B91E}">
      <dsp:nvSpPr>
        <dsp:cNvPr id="0" name=""/>
        <dsp:cNvSpPr/>
      </dsp:nvSpPr>
      <dsp:spPr>
        <a:xfrm>
          <a:off x="0" y="4228855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5: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24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2400" kern="1200" dirty="0"/>
            <a:t>update</a:t>
          </a:r>
        </a:p>
      </dsp:txBody>
      <dsp:txXfrm>
        <a:off x="49125" y="4277980"/>
        <a:ext cx="2801540" cy="9080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799C0-A865-4AF6-8F9A-3A634E757BB7}">
      <dsp:nvSpPr>
        <dsp:cNvPr id="0" name=""/>
        <dsp:cNvSpPr/>
      </dsp:nvSpPr>
      <dsp:spPr>
        <a:xfrm rot="5400000">
          <a:off x="5074853" y="-2072128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 err="1"/>
            <a:t>using</a:t>
          </a:r>
          <a:r>
            <a:rPr lang="fr-FR" sz="1600" kern="1200" dirty="0"/>
            <a:t> Newton </a:t>
          </a:r>
          <a:r>
            <a:rPr lang="fr-FR" sz="1600" kern="1200" dirty="0" err="1"/>
            <a:t>algorithm</a:t>
          </a:r>
          <a:r>
            <a:rPr lang="fr-FR" sz="1600" kern="1200" dirty="0"/>
            <a:t> and EnergyBalance.py</a:t>
          </a:r>
        </a:p>
      </dsp:txBody>
      <dsp:txXfrm rot="-5400000">
        <a:off x="2899790" y="142235"/>
        <a:ext cx="5115883" cy="726457"/>
      </dsp:txXfrm>
    </dsp:sp>
    <dsp:sp modelId="{C6387423-0389-4358-B2E0-D5EC0879EC44}">
      <dsp:nvSpPr>
        <dsp:cNvPr id="0" name=""/>
        <dsp:cNvSpPr/>
      </dsp:nvSpPr>
      <dsp:spPr>
        <a:xfrm>
          <a:off x="0" y="2301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24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2400" kern="1200" dirty="0"/>
            <a:t>computation</a:t>
          </a:r>
        </a:p>
      </dsp:txBody>
      <dsp:txXfrm>
        <a:off x="49125" y="51426"/>
        <a:ext cx="2801540" cy="908072"/>
      </dsp:txXfrm>
    </dsp:sp>
    <dsp:sp modelId="{018F847B-649B-4F8D-B4AF-B8E2E5E8FC73}">
      <dsp:nvSpPr>
        <dsp:cNvPr id="0" name=""/>
        <dsp:cNvSpPr/>
      </dsp:nvSpPr>
      <dsp:spPr>
        <a:xfrm rot="5400000">
          <a:off x="5074853" y="-1015490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</a:t>
          </a:r>
        </a:p>
      </dsp:txBody>
      <dsp:txXfrm rot="-5400000">
        <a:off x="2899790" y="1198873"/>
        <a:ext cx="5115883" cy="726457"/>
      </dsp:txXfrm>
    </dsp:sp>
    <dsp:sp modelId="{C9721089-3646-4C23-929C-F379A7E2C906}">
      <dsp:nvSpPr>
        <dsp:cNvPr id="0" name=""/>
        <dsp:cNvSpPr/>
      </dsp:nvSpPr>
      <dsp:spPr>
        <a:xfrm>
          <a:off x="0" y="1058940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2: </a:t>
          </a:r>
          <a:r>
            <a:rPr lang="fr-FR" sz="2400" kern="1200" dirty="0" err="1"/>
            <a:t>cell_vaporQuality</a:t>
          </a:r>
          <a:endParaRPr lang="fr-FR" sz="2400" kern="1200" dirty="0"/>
        </a:p>
      </dsp:txBody>
      <dsp:txXfrm>
        <a:off x="49125" y="1108065"/>
        <a:ext cx="2801540" cy="908072"/>
      </dsp:txXfrm>
    </dsp:sp>
    <dsp:sp modelId="{98424468-A14F-4E51-A250-A764DE7711EA}">
      <dsp:nvSpPr>
        <dsp:cNvPr id="0" name=""/>
        <dsp:cNvSpPr/>
      </dsp:nvSpPr>
      <dsp:spPr>
        <a:xfrm rot="5400000">
          <a:off x="5074853" y="41148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</m:t>
                  </m:r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𝑖𝑛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endParaRPr lang="fr-FR" sz="1600" kern="1200" dirty="0"/>
        </a:p>
      </dsp:txBody>
      <dsp:txXfrm rot="-5400000">
        <a:off x="2899790" y="2255511"/>
        <a:ext cx="5115883" cy="726457"/>
      </dsp:txXfrm>
    </dsp:sp>
    <dsp:sp modelId="{F1557D5C-02CF-47DD-9A12-E78F5D94425F}">
      <dsp:nvSpPr>
        <dsp:cNvPr id="0" name=""/>
        <dsp:cNvSpPr/>
      </dsp:nvSpPr>
      <dsp:spPr>
        <a:xfrm>
          <a:off x="0" y="2115578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3: </a:t>
          </a:r>
          <a:r>
            <a:rPr lang="fr-FR" sz="2400" kern="1200" dirty="0" err="1"/>
            <a:t>cell_voidFraction</a:t>
          </a:r>
          <a:endParaRPr lang="fr-FR" sz="2400" kern="1200" dirty="0"/>
        </a:p>
      </dsp:txBody>
      <dsp:txXfrm>
        <a:off x="49125" y="2164703"/>
        <a:ext cx="2801540" cy="908072"/>
      </dsp:txXfrm>
    </dsp:sp>
    <dsp:sp modelId="{4BF26F65-34E2-4125-9C49-C4B67ECCF740}">
      <dsp:nvSpPr>
        <dsp:cNvPr id="0" name=""/>
        <dsp:cNvSpPr/>
      </dsp:nvSpPr>
      <dsp:spPr>
        <a:xfrm rot="5400000">
          <a:off x="5074853" y="1097786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Needs: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𝑖𝑛</m:t>
                  </m:r>
                </m:sup>
              </m:sSubSup>
              <m:r>
                <a:rPr lang="fr-CH" sz="1600" b="0" i="1" kern="120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>
                      <a:latin typeface="Cambria Math" panose="02040503050406030204" pitchFamily="18" charset="0"/>
                    </a:rPr>
                    <m:t>𝜀</m:t>
                  </m:r>
                </m:e>
                <m:sub>
                  <m:r>
                    <a:rPr lang="fr-CH" sz="1600" b="0" i="1" kern="120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>
                      <a:latin typeface="Cambria Math" panose="02040503050406030204" pitchFamily="18" charset="0"/>
                    </a:rPr>
                    <m:t>𝑖𝑛</m:t>
                  </m:r>
                </m:sup>
              </m:sSubSup>
            </m:oMath>
          </a14:m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Computes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  <m:r>
                <a:rPr lang="fr-CH" sz="1600" b="0" i="1" kern="1200" dirty="0" smtClean="0">
                  <a:latin typeface="Cambria Math" panose="02040503050406030204" pitchFamily="18" charset="0"/>
                </a:rPr>
                <m:t>, </m:t>
              </m:r>
              <m:sSubSup>
                <m:sSubSupPr>
                  <m:ctrlPr>
                    <a:rPr lang="fr-CH" sz="1600" b="0" i="1" kern="1200" dirty="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fr-CH" sz="1600" b="0" i="1" kern="1200" dirty="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endParaRPr lang="fr-FR" sz="1600" kern="1200" dirty="0"/>
        </a:p>
      </dsp:txBody>
      <dsp:txXfrm rot="-5400000">
        <a:off x="2899790" y="3312149"/>
        <a:ext cx="5115883" cy="726457"/>
      </dsp:txXfrm>
    </dsp:sp>
    <dsp:sp modelId="{D091F1EE-A643-44A4-82AB-20439B6CE929}">
      <dsp:nvSpPr>
        <dsp:cNvPr id="0" name=""/>
        <dsp:cNvSpPr/>
      </dsp:nvSpPr>
      <dsp:spPr>
        <a:xfrm>
          <a:off x="0" y="3172217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4: </a:t>
          </a:r>
          <a:r>
            <a:rPr lang="fr-FR" sz="2400" kern="1200" dirty="0" err="1"/>
            <a:t>cell_pressureDrop</a:t>
          </a:r>
          <a:endParaRPr lang="fr-FR" sz="2400" kern="1200" dirty="0"/>
        </a:p>
      </dsp:txBody>
      <dsp:txXfrm>
        <a:off x="49125" y="3221342"/>
        <a:ext cx="2801540" cy="908072"/>
      </dsp:txXfrm>
    </dsp:sp>
    <dsp:sp modelId="{ACCFC532-DA2B-42F7-B6D6-64F9DCA005BE}">
      <dsp:nvSpPr>
        <dsp:cNvPr id="0" name=""/>
        <dsp:cNvSpPr/>
      </dsp:nvSpPr>
      <dsp:spPr>
        <a:xfrm rot="5400000">
          <a:off x="5074853" y="2154425"/>
          <a:ext cx="805057" cy="51551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Update of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</a:t>
          </a:r>
          <a:r>
            <a:rPr lang="fr-FR" sz="1600" kern="1200" dirty="0" err="1"/>
            <a:t>using</a:t>
          </a:r>
          <a:r>
            <a:rPr lang="fr-FR" sz="1600" kern="1200" dirty="0"/>
            <a:t> new state 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 and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16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1600" kern="1200" dirty="0"/>
            <a:t>)</a:t>
          </a:r>
        </a:p>
      </dsp:txBody>
      <dsp:txXfrm rot="-5400000">
        <a:off x="2899790" y="4368788"/>
        <a:ext cx="5115883" cy="726457"/>
      </dsp:txXfrm>
    </dsp:sp>
    <dsp:sp modelId="{7FEFBEBC-2F9C-430D-B9FB-524700E6B91E}">
      <dsp:nvSpPr>
        <dsp:cNvPr id="0" name=""/>
        <dsp:cNvSpPr/>
      </dsp:nvSpPr>
      <dsp:spPr>
        <a:xfrm>
          <a:off x="0" y="4228855"/>
          <a:ext cx="2899790" cy="1006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5: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fr-CH" sz="24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𝑤𝑓</m:t>
                  </m:r>
                </m:sub>
                <m:sup>
                  <m:r>
                    <a:rPr lang="fr-CH" sz="2400" b="0" i="1" kern="1200" smtClean="0">
                      <a:latin typeface="Cambria Math" panose="02040503050406030204" pitchFamily="18" charset="0"/>
                    </a:rPr>
                    <m:t>𝑜𝑢𝑡</m:t>
                  </m:r>
                </m:sup>
              </m:sSubSup>
            </m:oMath>
          </a14:m>
          <a:r>
            <a:rPr lang="fr-FR" sz="2400" kern="1200" dirty="0"/>
            <a:t>update</a:t>
          </a:r>
        </a:p>
      </dsp:txBody>
      <dsp:txXfrm>
        <a:off x="49125" y="4277980"/>
        <a:ext cx="2801540" cy="908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CB33EA-0A0F-4D5A-B94D-94F60FCB0CC8}" type="datetimeFigureOut">
              <a:rPr lang="fr-FR" altLang="fr-FR"/>
              <a:pPr/>
              <a:t>17/12/2016</a:t>
            </a:fld>
            <a:endParaRPr lang="fr-FR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E0F8BE-78CF-4CF5-8B38-9717AB12C12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08763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A22CA2-2727-4101-BAA3-BA1607E0E244}" type="datetimeFigureOut">
              <a:rPr lang="fr-FR" altLang="fr-FR"/>
              <a:pPr/>
              <a:t>17/12/2016</a:t>
            </a:fld>
            <a:endParaRPr lang="fr-FR" alt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/>
              <a:t>Cliquez pour modifier les styles du texte du masque</a:t>
            </a:r>
          </a:p>
          <a:p>
            <a:pPr lvl="1"/>
            <a:r>
              <a:rPr lang="fr-CH" altLang="fr-FR"/>
              <a:t>Deuxième niveau</a:t>
            </a:r>
          </a:p>
          <a:p>
            <a:pPr lvl="2"/>
            <a:r>
              <a:rPr lang="fr-CH" altLang="fr-FR"/>
              <a:t>Troisième niveau</a:t>
            </a:r>
          </a:p>
          <a:p>
            <a:pPr lvl="3"/>
            <a:r>
              <a:rPr lang="fr-CH" altLang="fr-FR"/>
              <a:t>Quatrième niveau</a:t>
            </a:r>
          </a:p>
          <a:p>
            <a:pPr lvl="4"/>
            <a:r>
              <a:rPr lang="fr-CH" altLang="fr-FR"/>
              <a:t>Cinquième niveau</a:t>
            </a:r>
            <a:endParaRPr lang="fr-FR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9675D7-2B1B-49F2-9259-C0303E3B50E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62927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1024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36978FD-FB36-4896-856A-66250531B4AD}" type="slidenum">
              <a:rPr lang="fr-FR" altLang="fr-FR" sz="1200"/>
              <a:pPr eaLnBrk="1" hangingPunct="1"/>
              <a:t>1</a:t>
            </a:fld>
            <a:endParaRPr lang="fr-FR" altLang="fr-FR" sz="1200"/>
          </a:p>
        </p:txBody>
      </p:sp>
    </p:spTree>
    <p:extLst>
      <p:ext uri="{BB962C8B-B14F-4D97-AF65-F5344CB8AC3E}">
        <p14:creationId xmlns:p14="http://schemas.microsoft.com/office/powerpoint/2010/main" val="2453137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see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at </a:t>
            </a:r>
            <a:r>
              <a:rPr lang="fr-CH" dirty="0" err="1"/>
              <a:t>low</a:t>
            </a:r>
            <a:r>
              <a:rPr lang="fr-CH" dirty="0"/>
              <a:t> mass flow rates, the </a:t>
            </a:r>
            <a:r>
              <a:rPr lang="fr-CH" dirty="0" err="1"/>
              <a:t>fluid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overheated</a:t>
            </a:r>
            <a:r>
              <a:rPr lang="fr-CH" dirty="0"/>
              <a:t> and the </a:t>
            </a:r>
            <a:r>
              <a:rPr lang="fr-CH" dirty="0" err="1"/>
              <a:t>evaporator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far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being</a:t>
            </a:r>
            <a:r>
              <a:rPr lang="fr-CH" dirty="0"/>
              <a:t> efficient. The by </a:t>
            </a:r>
            <a:r>
              <a:rPr lang="fr-CH" dirty="0" err="1"/>
              <a:t>increasing</a:t>
            </a:r>
            <a:r>
              <a:rPr lang="fr-CH" dirty="0"/>
              <a:t> the mass flow rate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get</a:t>
            </a:r>
            <a:r>
              <a:rPr lang="fr-CH" dirty="0"/>
              <a:t> </a:t>
            </a:r>
            <a:r>
              <a:rPr lang="fr-CH" dirty="0" err="1"/>
              <a:t>limited</a:t>
            </a:r>
            <a:r>
              <a:rPr lang="fr-CH" dirty="0"/>
              <a:t> by the thermal </a:t>
            </a:r>
            <a:r>
              <a:rPr lang="fr-CH" dirty="0" err="1"/>
              <a:t>conductivity</a:t>
            </a:r>
            <a:r>
              <a:rPr lang="fr-CH" dirty="0"/>
              <a:t>. As </a:t>
            </a:r>
            <a:r>
              <a:rPr lang="fr-CH" dirty="0" err="1"/>
              <a:t>expected</a:t>
            </a:r>
            <a:r>
              <a:rPr lang="fr-CH" dirty="0"/>
              <a:t>, the </a:t>
            </a:r>
            <a:r>
              <a:rPr lang="fr-CH" dirty="0" err="1"/>
              <a:t>steel</a:t>
            </a:r>
            <a:r>
              <a:rPr lang="fr-CH" dirty="0"/>
              <a:t> (</a:t>
            </a:r>
            <a:r>
              <a:rPr lang="fr-CH" dirty="0" err="1"/>
              <a:t>with</a:t>
            </a:r>
            <a:r>
              <a:rPr lang="fr-CH" dirty="0"/>
              <a:t> the </a:t>
            </a:r>
            <a:r>
              <a:rPr lang="fr-CH" dirty="0" err="1"/>
              <a:t>worse</a:t>
            </a:r>
            <a:r>
              <a:rPr lang="fr-CH" dirty="0"/>
              <a:t> thermal </a:t>
            </a:r>
            <a:r>
              <a:rPr lang="fr-CH" dirty="0" err="1"/>
              <a:t>conductivity</a:t>
            </a:r>
            <a:r>
              <a:rPr lang="fr-CH" dirty="0"/>
              <a:t>) </a:t>
            </a:r>
            <a:r>
              <a:rPr lang="fr-CH" dirty="0" err="1"/>
              <a:t>stagnate</a:t>
            </a:r>
            <a:r>
              <a:rPr lang="fr-CH" dirty="0"/>
              <a:t> at a certain </a:t>
            </a:r>
            <a:r>
              <a:rPr lang="fr-CH" dirty="0" err="1"/>
              <a:t>level</a:t>
            </a:r>
            <a:r>
              <a:rPr lang="fr-CH" dirty="0"/>
              <a:t>. The  </a:t>
            </a:r>
            <a:r>
              <a:rPr lang="fr-CH" dirty="0" err="1"/>
              <a:t>reason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that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75D7-2B1B-49F2-9259-C0303E3B50EA}" type="slidenum">
              <a:rPr lang="fr-FR" altLang="fr-FR" smtClean="0"/>
              <a:pPr/>
              <a:t>37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46543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75D7-2B1B-49F2-9259-C0303E3B50EA}" type="slidenum">
              <a:rPr lang="fr-FR" altLang="fr-FR" smtClean="0"/>
              <a:pPr/>
              <a:t>38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20296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75D7-2B1B-49F2-9259-C0303E3B50EA}" type="slidenum">
              <a:rPr lang="fr-FR" altLang="fr-FR" smtClean="0"/>
              <a:pPr/>
              <a:t>39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83864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75D7-2B1B-49F2-9259-C0303E3B50EA}" type="slidenum">
              <a:rPr lang="fr-FR" altLang="fr-FR" smtClean="0"/>
              <a:pPr/>
              <a:t>40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64432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1024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36978FD-FB36-4896-856A-66250531B4AD}" type="slidenum">
              <a:rPr lang="fr-FR" altLang="fr-FR" sz="1200"/>
              <a:pPr eaLnBrk="1" hangingPunct="1"/>
              <a:t>47</a:t>
            </a:fld>
            <a:endParaRPr lang="fr-FR" altLang="fr-FR" sz="1200"/>
          </a:p>
        </p:txBody>
      </p:sp>
    </p:spTree>
    <p:extLst>
      <p:ext uri="{BB962C8B-B14F-4D97-AF65-F5344CB8AC3E}">
        <p14:creationId xmlns:p14="http://schemas.microsoft.com/office/powerpoint/2010/main" val="27556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75D7-2B1B-49F2-9259-C0303E3B50EA}" type="slidenum">
              <a:rPr lang="fr-FR" altLang="fr-FR" smtClean="0"/>
              <a:pPr/>
              <a:t>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49366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cannot solve directly,</a:t>
            </a:r>
            <a:r>
              <a:rPr lang="en-CA" baseline="0" dirty="0"/>
              <a:t> depends on tables and shit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75D7-2B1B-49F2-9259-C0303E3B50EA}" type="slidenum">
              <a:rPr lang="fr-FR" altLang="fr-FR" smtClean="0"/>
              <a:pPr/>
              <a:t>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47843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75D7-2B1B-49F2-9259-C0303E3B50EA}" type="slidenum">
              <a:rPr lang="fr-FR" altLang="fr-FR" smtClean="0"/>
              <a:pPr/>
              <a:t>13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43137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75D7-2B1B-49F2-9259-C0303E3B50EA}" type="slidenum">
              <a:rPr lang="fr-FR" altLang="fr-FR" smtClean="0"/>
              <a:pPr/>
              <a:t>16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31579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fr-FR" dirty="0"/>
              <a:t>If x&gt;1 we assume no heat exchange for pure vapor</a:t>
            </a:r>
          </a:p>
          <a:p>
            <a:r>
              <a:rPr lang="en-CA" altLang="fr-FR" dirty="0" err="1"/>
              <a:t>Q_res</a:t>
            </a:r>
            <a:r>
              <a:rPr lang="en-CA" altLang="fr-FR" dirty="0"/>
              <a:t> is the excess energy exchanged in </a:t>
            </a:r>
            <a:r>
              <a:rPr lang="en-CA" altLang="fr-FR" dirty="0" err="1"/>
              <a:t>Energybalance</a:t>
            </a:r>
            <a:r>
              <a:rPr lang="en-CA" altLang="fr-FR" dirty="0"/>
              <a:t>, we “put it back” in the water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75D7-2B1B-49F2-9259-C0303E3B50EA}" type="slidenum">
              <a:rPr lang="fr-FR" altLang="fr-FR" smtClean="0"/>
              <a:pPr/>
              <a:t>23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32561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</a:t>
            </a:r>
            <a:r>
              <a:rPr lang="en-CA" baseline="0" dirty="0"/>
              <a:t> don’t know s and D </a:t>
            </a:r>
            <a:r>
              <a:rPr lang="en-CA" baseline="0" dirty="0" err="1"/>
              <a:t>Agostini</a:t>
            </a:r>
            <a:r>
              <a:rPr lang="en-CA" baseline="0" dirty="0"/>
              <a:t> used =&gt; not perfectly the same curves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75D7-2B1B-49F2-9259-C0303E3B50EA}" type="slidenum">
              <a:rPr lang="fr-FR" altLang="fr-FR" smtClean="0"/>
              <a:pPr/>
              <a:t>27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4797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75D7-2B1B-49F2-9259-C0303E3B50EA}" type="slidenum">
              <a:rPr lang="fr-FR" altLang="fr-FR" smtClean="0"/>
              <a:pPr/>
              <a:t>35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2643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75D7-2B1B-49F2-9259-C0303E3B50EA}" type="slidenum">
              <a:rPr lang="fr-FR" altLang="fr-FR" smtClean="0"/>
              <a:pPr/>
              <a:t>36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2513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epfl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11080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re 5"/>
          <p:cNvSpPr>
            <a:spLocks noGrp="1"/>
          </p:cNvSpPr>
          <p:nvPr>
            <p:ph type="title"/>
          </p:nvPr>
        </p:nvSpPr>
        <p:spPr>
          <a:xfrm>
            <a:off x="1000134" y="3098871"/>
            <a:ext cx="6441122" cy="599847"/>
          </a:xfrm>
          <a:prstGeom prst="rect">
            <a:avLst/>
          </a:prstGeom>
        </p:spPr>
        <p:txBody>
          <a:bodyPr/>
          <a:lstStyle>
            <a:lvl1pPr algn="l">
              <a:defRPr sz="2600" b="1" i="0" spc="100">
                <a:latin typeface="Impact"/>
                <a:cs typeface="Impact"/>
              </a:defRPr>
            </a:lvl1pPr>
          </a:lstStyle>
          <a:p>
            <a:pPr lvl="0"/>
            <a:r>
              <a:rPr lang="fr-FR" noProof="0" dirty="0"/>
              <a:t>Cliquez pour modifier le style du titre</a:t>
            </a:r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150257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6350" y="739775"/>
            <a:ext cx="9159875" cy="107950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4" name="Image 6" descr="epfl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6440488"/>
            <a:ext cx="708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ignalisation droite 5"/>
          <p:cNvSpPr>
            <a:spLocks noChangeArrowheads="1"/>
          </p:cNvSpPr>
          <p:nvPr userDrawn="1"/>
        </p:nvSpPr>
        <p:spPr bwMode="auto">
          <a:xfrm>
            <a:off x="747713" y="6462713"/>
            <a:ext cx="1557337" cy="188912"/>
          </a:xfrm>
          <a:prstGeom prst="homePlate">
            <a:avLst>
              <a:gd name="adj" fmla="val 4992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/>
            <a:endParaRPr lang="fr-FR" altLang="fr-FR" sz="1800">
              <a:solidFill>
                <a:srgbClr val="FFFFFF"/>
              </a:solidFill>
            </a:endParaRPr>
          </a:p>
        </p:txBody>
      </p:sp>
      <p:sp>
        <p:nvSpPr>
          <p:cNvPr id="6" name="Chevron 6"/>
          <p:cNvSpPr>
            <a:spLocks noChangeArrowheads="1"/>
          </p:cNvSpPr>
          <p:nvPr userDrawn="1"/>
        </p:nvSpPr>
        <p:spPr bwMode="auto">
          <a:xfrm>
            <a:off x="2260600" y="6462713"/>
            <a:ext cx="1784350" cy="187325"/>
          </a:xfrm>
          <a:prstGeom prst="chevron">
            <a:avLst>
              <a:gd name="adj" fmla="val 49876"/>
            </a:avLst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/>
            <a:endParaRPr lang="fr-FR" altLang="fr-FR" sz="1800">
              <a:solidFill>
                <a:srgbClr val="000000"/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13522" y="196074"/>
            <a:ext cx="8229600" cy="623608"/>
          </a:xfrm>
          <a:prstGeom prst="rect">
            <a:avLst/>
          </a:prstGeom>
        </p:spPr>
        <p:txBody>
          <a:bodyPr/>
          <a:lstStyle>
            <a:lvl1pPr algn="l">
              <a:spcAft>
                <a:spcPts val="1200"/>
              </a:spcAft>
              <a:defRPr sz="2800" b="0" i="0" spc="100" baseline="0">
                <a:latin typeface="Impact"/>
                <a:cs typeface="Impact"/>
              </a:defRPr>
            </a:lvl1pPr>
          </a:lstStyle>
          <a:p>
            <a:r>
              <a:rPr lang="fr-CH" dirty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35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5" descr="epfl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6440488"/>
            <a:ext cx="708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ignalisation droite 4"/>
          <p:cNvSpPr>
            <a:spLocks noChangeArrowheads="1"/>
          </p:cNvSpPr>
          <p:nvPr userDrawn="1"/>
        </p:nvSpPr>
        <p:spPr bwMode="auto">
          <a:xfrm>
            <a:off x="747713" y="6462713"/>
            <a:ext cx="1557337" cy="188912"/>
          </a:xfrm>
          <a:prstGeom prst="homePlate">
            <a:avLst>
              <a:gd name="adj" fmla="val 49920"/>
            </a:avLst>
          </a:prstGeom>
          <a:solidFill>
            <a:srgbClr val="D700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/>
            <a:endParaRPr lang="fr-FR" altLang="fr-FR" sz="1800">
              <a:solidFill>
                <a:srgbClr val="FFFFFF"/>
              </a:solidFill>
            </a:endParaRPr>
          </a:p>
        </p:txBody>
      </p:sp>
      <p:sp>
        <p:nvSpPr>
          <p:cNvPr id="5" name="Chevron 5"/>
          <p:cNvSpPr>
            <a:spLocks noChangeArrowheads="1"/>
          </p:cNvSpPr>
          <p:nvPr userDrawn="1"/>
        </p:nvSpPr>
        <p:spPr bwMode="auto">
          <a:xfrm>
            <a:off x="2260600" y="6462713"/>
            <a:ext cx="1784350" cy="187325"/>
          </a:xfrm>
          <a:prstGeom prst="chevron">
            <a:avLst>
              <a:gd name="adj" fmla="val 49876"/>
            </a:avLst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/>
            <a:endParaRPr lang="fr-FR" altLang="fr-FR" sz="1800">
              <a:solidFill>
                <a:srgbClr val="000000"/>
              </a:solidFill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213522" y="196074"/>
            <a:ext cx="8229600" cy="623608"/>
          </a:xfrm>
          <a:prstGeom prst="rect">
            <a:avLst/>
          </a:prstGeom>
        </p:spPr>
        <p:txBody>
          <a:bodyPr/>
          <a:lstStyle>
            <a:lvl1pPr algn="l">
              <a:spcAft>
                <a:spcPts val="1200"/>
              </a:spcAft>
              <a:defRPr sz="2800" b="0" i="0" spc="100" baseline="0">
                <a:latin typeface="Impact"/>
                <a:cs typeface="Impact"/>
              </a:defRPr>
            </a:lvl1pPr>
          </a:lstStyle>
          <a:p>
            <a:r>
              <a:rPr lang="fr-CH" dirty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6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739775"/>
            <a:ext cx="9159875" cy="107950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5" name="Image 4" descr="epfl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6440488"/>
            <a:ext cx="708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ignalisation droite 5"/>
          <p:cNvSpPr>
            <a:spLocks noChangeArrowheads="1"/>
          </p:cNvSpPr>
          <p:nvPr userDrawn="1"/>
        </p:nvSpPr>
        <p:spPr bwMode="auto">
          <a:xfrm>
            <a:off x="747713" y="6462713"/>
            <a:ext cx="1557337" cy="188912"/>
          </a:xfrm>
          <a:prstGeom prst="homePlate">
            <a:avLst>
              <a:gd name="adj" fmla="val 49920"/>
            </a:avLst>
          </a:prstGeom>
          <a:solidFill>
            <a:srgbClr val="D70015"/>
          </a:solidFill>
          <a:ln w="9525">
            <a:noFill/>
            <a:miter lim="800000"/>
            <a:headEnd/>
            <a:tailEnd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/>
            <a:endParaRPr lang="fr-FR" altLang="fr-FR" sz="1800">
              <a:solidFill>
                <a:srgbClr val="FFFFFF"/>
              </a:solidFill>
            </a:endParaRPr>
          </a:p>
        </p:txBody>
      </p:sp>
      <p:sp>
        <p:nvSpPr>
          <p:cNvPr id="7" name="Chevron 6"/>
          <p:cNvSpPr>
            <a:spLocks noChangeArrowheads="1"/>
          </p:cNvSpPr>
          <p:nvPr userDrawn="1"/>
        </p:nvSpPr>
        <p:spPr bwMode="auto">
          <a:xfrm>
            <a:off x="2260600" y="6462713"/>
            <a:ext cx="1784350" cy="187325"/>
          </a:xfrm>
          <a:prstGeom prst="chevron">
            <a:avLst>
              <a:gd name="adj" fmla="val 49876"/>
            </a:avLst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/>
            <a:endParaRPr lang="fr-FR" altLang="fr-FR" sz="1800">
              <a:solidFill>
                <a:srgbClr val="000000"/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13522" y="196074"/>
            <a:ext cx="8229600" cy="623608"/>
          </a:xfrm>
          <a:prstGeom prst="rect">
            <a:avLst/>
          </a:prstGeom>
        </p:spPr>
        <p:txBody>
          <a:bodyPr/>
          <a:lstStyle>
            <a:lvl1pPr algn="l">
              <a:spcAft>
                <a:spcPts val="1200"/>
              </a:spcAft>
              <a:defRPr sz="2800" b="0" i="0" spc="100" baseline="0">
                <a:latin typeface="Impact"/>
                <a:cs typeface="Impact"/>
              </a:defRPr>
            </a:lvl1pPr>
          </a:lstStyle>
          <a:p>
            <a:r>
              <a:rPr lang="fr-CH" dirty="0"/>
              <a:t>Cliquez et modifiez le titre</a:t>
            </a:r>
            <a:endParaRPr lang="fr-FR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idx="1"/>
          </p:nvPr>
        </p:nvSpPr>
        <p:spPr>
          <a:xfrm>
            <a:off x="296374" y="1080000"/>
            <a:ext cx="8229600" cy="3265487"/>
          </a:xfrm>
          <a:prstGeom prst="rect">
            <a:avLst/>
          </a:prstGeom>
        </p:spPr>
        <p:txBody>
          <a:bodyPr lIns="0" tIns="0" rIns="0" bIns="0"/>
          <a:lstStyle>
            <a:lvl1pPr marL="457200" indent="-241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1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639763" indent="-241200">
              <a:spcBef>
                <a:spcPts val="300"/>
              </a:spcBef>
              <a:buClr>
                <a:srgbClr val="C30000"/>
              </a:buClr>
              <a:buSzPct val="159000"/>
              <a:buFont typeface="Arial"/>
              <a:buChar char="•"/>
              <a:defRPr sz="16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776288" indent="-241200">
              <a:spcBef>
                <a:spcPts val="300"/>
              </a:spcBef>
              <a:buClr>
                <a:srgbClr val="C30000"/>
              </a:buClr>
              <a:buSzPct val="159000"/>
              <a:defRPr sz="13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/>
              <a:t>Cliquez pour modifier les styles du texte du masque</a:t>
            </a:r>
          </a:p>
          <a:p>
            <a:pPr lvl="1"/>
            <a:r>
              <a:rPr lang="fr-CH" dirty="0"/>
              <a:t>Deuxième niveau</a:t>
            </a:r>
          </a:p>
          <a:p>
            <a:pPr lvl="2"/>
            <a:r>
              <a:rPr lang="fr-CH" dirty="0"/>
              <a:t>Troisième niveau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730250" y="6480175"/>
            <a:ext cx="1512000" cy="253916"/>
          </a:xfrm>
          <a:prstGeom prst="rect">
            <a:avLst/>
          </a:prstGeom>
          <a:noFill/>
        </p:spPr>
        <p:txBody>
          <a:bodyPr lIns="90000"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Boiling</a:t>
            </a:r>
            <a:r>
              <a:rPr lang="fr-CH" sz="1050" kern="0" spc="50" baseline="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 on Tube Bundles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13716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 descr="epfl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6440488"/>
            <a:ext cx="708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ignalisation droite 4"/>
          <p:cNvSpPr>
            <a:spLocks noChangeArrowheads="1"/>
          </p:cNvSpPr>
          <p:nvPr userDrawn="1"/>
        </p:nvSpPr>
        <p:spPr bwMode="auto">
          <a:xfrm>
            <a:off x="747713" y="6462713"/>
            <a:ext cx="1557337" cy="188912"/>
          </a:xfrm>
          <a:prstGeom prst="homePlate">
            <a:avLst>
              <a:gd name="adj" fmla="val 49920"/>
            </a:avLst>
          </a:prstGeom>
          <a:solidFill>
            <a:srgbClr val="D700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/>
            <a:endParaRPr lang="fr-FR" altLang="fr-FR" sz="1800">
              <a:solidFill>
                <a:srgbClr val="FFFFFF"/>
              </a:solidFill>
            </a:endParaRPr>
          </a:p>
        </p:txBody>
      </p:sp>
      <p:sp>
        <p:nvSpPr>
          <p:cNvPr id="4" name="Chevron 5"/>
          <p:cNvSpPr>
            <a:spLocks noChangeArrowheads="1"/>
          </p:cNvSpPr>
          <p:nvPr userDrawn="1"/>
        </p:nvSpPr>
        <p:spPr bwMode="auto">
          <a:xfrm>
            <a:off x="2260600" y="6462713"/>
            <a:ext cx="1784350" cy="187325"/>
          </a:xfrm>
          <a:prstGeom prst="chevron">
            <a:avLst>
              <a:gd name="adj" fmla="val 49876"/>
            </a:avLst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1" hangingPunct="1"/>
            <a:endParaRPr lang="fr-FR" altLang="fr-FR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6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11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 bwMode="auto">
          <a:xfrm>
            <a:off x="5629275" y="6457950"/>
            <a:ext cx="3146425" cy="239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fr-CH" altLang="fr-FR" sz="900" b="1" dirty="0">
                <a:solidFill>
                  <a:srgbClr val="595959"/>
                </a:solidFill>
                <a:latin typeface="Arial Narrow" panose="020B0606020202030204" pitchFamily="34" charset="0"/>
              </a:rPr>
              <a:t>Présentation EPFL-Public  </a:t>
            </a:r>
            <a:r>
              <a:rPr lang="fr-CH" altLang="fr-FR" sz="900" b="1" dirty="0">
                <a:solidFill>
                  <a:srgbClr val="7F7F7F"/>
                </a:solidFill>
                <a:latin typeface="Arial Narrow" panose="020B0606020202030204" pitchFamily="34" charset="0"/>
              </a:rPr>
              <a:t>| </a:t>
            </a:r>
            <a:r>
              <a:rPr lang="fr-CH" altLang="fr-FR" sz="900" b="0" dirty="0">
                <a:solidFill>
                  <a:srgbClr val="7F7F7F"/>
                </a:solidFill>
                <a:latin typeface="Arial Narrow" panose="020B0606020202030204" pitchFamily="34" charset="0"/>
              </a:rPr>
              <a:t>21</a:t>
            </a:r>
            <a:r>
              <a:rPr lang="fr-CH" altLang="fr-FR" sz="900" dirty="0">
                <a:solidFill>
                  <a:srgbClr val="7F7F7F"/>
                </a:solidFill>
                <a:latin typeface="Arial Narrow" panose="020B0606020202030204" pitchFamily="34" charset="0"/>
              </a:rPr>
              <a:t>.12.2016</a:t>
            </a:r>
            <a:endParaRPr lang="fr-FR" altLang="fr-FR" sz="900" dirty="0">
              <a:solidFill>
                <a:srgbClr val="7F7F7F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8629650" y="6457950"/>
            <a:ext cx="523875" cy="239713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825B69F-A721-473E-A17D-00DCD5469D8E}" type="slidenum">
              <a:rPr lang="fr-FR" altLang="fr-FR" sz="900">
                <a:solidFill>
                  <a:srgbClr val="A6A6A6"/>
                </a:solidFill>
                <a:latin typeface="Arial Narrow" panose="020B0606020202030204" pitchFamily="34" charset="0"/>
              </a:rPr>
              <a:pPr algn="r" eaLnBrk="1" hangingPunct="1"/>
              <a:t>‹N°›</a:t>
            </a:fld>
            <a:endParaRPr lang="fr-FR" altLang="fr-FR" sz="900">
              <a:solidFill>
                <a:srgbClr val="A6A6A6"/>
              </a:solidFill>
              <a:latin typeface="Arial Narrow" panose="020B0606020202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1" r:id="rId6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openxmlformats.org/officeDocument/2006/relationships/image" Target="../media/image101.PNG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1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0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openxmlformats.org/officeDocument/2006/relationships/image" Target="../media/image150.png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openxmlformats.org/officeDocument/2006/relationships/image" Target="../media/image150.png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openxmlformats.org/officeDocument/2006/relationships/image" Target="../media/image150.png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11" Type="http://schemas.openxmlformats.org/officeDocument/2006/relationships/image" Target="../media/image150.png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0.png"/><Relationship Id="rId4" Type="http://schemas.openxmlformats.org/officeDocument/2006/relationships/image" Target="../media/image49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9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0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image" Target="../media/image131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Image 1" descr="epfl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titre 1"/>
          <p:cNvSpPr txBox="1">
            <a:spLocks/>
          </p:cNvSpPr>
          <p:nvPr/>
        </p:nvSpPr>
        <p:spPr>
          <a:xfrm>
            <a:off x="1495425" y="800100"/>
            <a:ext cx="4630738" cy="232886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H" altLang="fr-FR" sz="3000" dirty="0">
                <a:solidFill>
                  <a:srgbClr val="FFFFFF"/>
                </a:solidFill>
                <a:latin typeface="Impact" panose="020B0806030902050204" pitchFamily="34" charset="0"/>
              </a:rPr>
              <a:t>Ecole Polytechnique</a:t>
            </a:r>
          </a:p>
          <a:p>
            <a:pPr eaLnBrk="1" hangingPunct="1"/>
            <a:r>
              <a:rPr lang="fr-CH" altLang="fr-FR" sz="3000" dirty="0">
                <a:solidFill>
                  <a:srgbClr val="FFFFFF"/>
                </a:solidFill>
                <a:latin typeface="Impact" panose="020B0806030902050204" pitchFamily="34" charset="0"/>
              </a:rPr>
              <a:t>Fédérale de Lausanne</a:t>
            </a:r>
          </a:p>
          <a:p>
            <a:pPr eaLnBrk="1" hangingPunct="1"/>
            <a:r>
              <a:rPr lang="fr-CH" altLang="fr-FR" sz="3000" dirty="0">
                <a:solidFill>
                  <a:srgbClr val="DD0202"/>
                </a:solidFill>
                <a:latin typeface="Impact" panose="020B0806030902050204" pitchFamily="34" charset="0"/>
              </a:rPr>
              <a:t>EPFL</a:t>
            </a:r>
            <a:endParaRPr lang="fr-FR" altLang="fr-FR" sz="3000" dirty="0">
              <a:solidFill>
                <a:srgbClr val="DD0202"/>
              </a:solidFill>
              <a:latin typeface="Impact" panose="020B0806030902050204" pitchFamily="34" charset="0"/>
            </a:endParaRPr>
          </a:p>
        </p:txBody>
      </p:sp>
      <p:pic>
        <p:nvPicPr>
          <p:cNvPr id="9220" name="Image 10" descr="epfl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11080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itre 1"/>
          <p:cNvSpPr txBox="1">
            <a:spLocks/>
          </p:cNvSpPr>
          <p:nvPr/>
        </p:nvSpPr>
        <p:spPr>
          <a:xfrm>
            <a:off x="5629275" y="6462713"/>
            <a:ext cx="3146425" cy="239712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fr-CH" altLang="fr-FR" sz="900" b="1" dirty="0">
                <a:solidFill>
                  <a:srgbClr val="FFFFFF"/>
                </a:solidFill>
                <a:latin typeface="Arial Narrow" panose="020B0606020202030204" pitchFamily="34" charset="0"/>
              </a:rPr>
              <a:t>Présentation EPFL-Public  </a:t>
            </a:r>
            <a:r>
              <a:rPr lang="fr-CH" altLang="fr-FR" sz="900" dirty="0">
                <a:solidFill>
                  <a:srgbClr val="A6A6A6"/>
                </a:solidFill>
                <a:latin typeface="Arial Narrow" panose="020B0606020202030204" pitchFamily="34" charset="0"/>
              </a:rPr>
              <a:t>| 21.12.2016</a:t>
            </a:r>
            <a:endParaRPr lang="fr-FR" altLang="fr-FR" sz="900" dirty="0">
              <a:solidFill>
                <a:srgbClr val="A6A6A6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SolveCell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Algorithm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Diagramme 81"/>
              <p:cNvGraphicFramePr/>
              <p:nvPr>
                <p:extLst>
                  <p:ext uri="{D42A27DB-BD31-4B8C-83A1-F6EECF244321}">
                    <p14:modId xmlns:p14="http://schemas.microsoft.com/office/powerpoint/2010/main" val="3094538758"/>
                  </p:ext>
                </p:extLst>
              </p:nvPr>
            </p:nvGraphicFramePr>
            <p:xfrm>
              <a:off x="225426" y="923544"/>
              <a:ext cx="8054974" cy="52374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82" name="Diagramme 81"/>
              <p:cNvGraphicFramePr/>
              <p:nvPr>
                <p:extLst>
                  <p:ext uri="{D42A27DB-BD31-4B8C-83A1-F6EECF244321}">
                    <p14:modId xmlns:p14="http://schemas.microsoft.com/office/powerpoint/2010/main" val="3094538758"/>
                  </p:ext>
                </p:extLst>
              </p:nvPr>
            </p:nvGraphicFramePr>
            <p:xfrm>
              <a:off x="225426" y="923544"/>
              <a:ext cx="8054974" cy="52374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83" name="Flèche courbée vers la gauche 82"/>
          <p:cNvSpPr/>
          <p:nvPr/>
        </p:nvSpPr>
        <p:spPr>
          <a:xfrm flipV="1">
            <a:off x="8292592" y="1172147"/>
            <a:ext cx="612775" cy="455295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 rot="5400000">
                <a:off x="6858682" y="3336813"/>
                <a:ext cx="3373123" cy="42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+mn-lt"/>
                  </a:rPr>
                  <a:t>Iterate until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charset="0"/>
                                  </a:rPr>
                                  <m:t>𝑁𝐸𝑊</m:t>
                                </m:r>
                              </m:sub>
                            </m:sSub>
                          </m:sub>
                          <m:sup>
                            <m:r>
                              <a:rPr lang="fr-CH" b="0" i="1" smtClean="0">
                                <a:latin typeface="Cambria Math" charset="0"/>
                              </a:rPr>
                              <m:t>𝑜𝑢𝑡</m:t>
                            </m:r>
                          </m:sup>
                        </m:sSubSup>
                        <m:r>
                          <a:rPr lang="fr-CH" b="0" i="1" smtClean="0">
                            <a:latin typeface="Cambria Math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charset="0"/>
                              </a:rPr>
                              <m:t>𝑤𝑓</m:t>
                            </m:r>
                          </m:sub>
                          <m:sup>
                            <m:r>
                              <a:rPr lang="fr-CH" b="0" i="1" smtClean="0">
                                <a:latin typeface="Cambria Math" charset="0"/>
                              </a:rPr>
                              <m:t>𝑜𝑢𝑡</m:t>
                            </m:r>
                          </m:sup>
                        </m:sSubSup>
                      </m:e>
                    </m:d>
                    <m:r>
                      <a:rPr lang="fr-CH" b="0" i="1" smtClean="0">
                        <a:latin typeface="Cambria Math" charset="0"/>
                      </a:rPr>
                      <m:t>&lt;</m:t>
                    </m:r>
                    <m:r>
                      <a:rPr lang="fr-CH" b="0" i="1" smtClean="0">
                        <a:latin typeface="Cambria Math" charset="0"/>
                      </a:rPr>
                      <m:t>𝑡𝑜𝑙</m:t>
                    </m:r>
                  </m:oMath>
                </a14:m>
                <a:endParaRPr lang="en-CA" dirty="0">
                  <a:latin typeface="+mn-lt"/>
                </a:endParaRPr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58682" y="3336813"/>
                <a:ext cx="3373123" cy="423642"/>
              </a:xfrm>
              <a:prstGeom prst="rect">
                <a:avLst/>
              </a:prstGeom>
              <a:blipFill>
                <a:blip r:embed="rId11"/>
                <a:stretch>
                  <a:fillRect l="-12857" t="-1444" r="-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lèche vers le bas 84"/>
          <p:cNvSpPr/>
          <p:nvPr/>
        </p:nvSpPr>
        <p:spPr>
          <a:xfrm>
            <a:off x="64675" y="1049973"/>
            <a:ext cx="96837" cy="4968000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83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CA" dirty="0"/>
                  <a:t> computation</a:t>
                </a:r>
                <a:endParaRPr lang="fr-CH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0784" b="-980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96374" y="1080000"/>
                <a:ext cx="8847626" cy="2304687"/>
              </a:xfrm>
            </p:spPr>
            <p:txBody>
              <a:bodyPr/>
              <a:lstStyle/>
              <a:p>
                <a:pPr marL="285750" indent="-285750"/>
                <a:r>
                  <a:rPr lang="fr-CH" sz="2000" b="1" dirty="0">
                    <a:solidFill>
                      <a:srgbClr val="E10000"/>
                    </a:solidFill>
                    <a:latin typeface="Arial Narrow" panose="020B0606020202030204" pitchFamily="34" charset="0"/>
                  </a:rPr>
                  <a:t>Newton’s</a:t>
                </a:r>
                <a:r>
                  <a:rPr lang="fr-CH" sz="2000" b="1" dirty="0">
                    <a:latin typeface="Arial Narrow" panose="020B0606020202030204" pitchFamily="34" charset="0"/>
                  </a:rPr>
                  <a:t> </a:t>
                </a:r>
                <a:r>
                  <a:rPr lang="fr-CH" sz="2000" dirty="0" err="1">
                    <a:latin typeface="Arial Narrow" panose="020B0606020202030204" pitchFamily="34" charset="0"/>
                  </a:rPr>
                  <a:t>algorithm</a:t>
                </a:r>
                <a:endParaRPr lang="fr-CH" sz="2000" dirty="0">
                  <a:latin typeface="Arial Narrow" panose="020B0606020202030204" pitchFamily="34" charset="0"/>
                </a:endParaRPr>
              </a:p>
              <a:p>
                <a:pPr marL="285750" indent="-285750"/>
                <a:endParaRPr lang="fr-CH" sz="2000" dirty="0">
                  <a:latin typeface="Arial Narrow" panose="020B0606020202030204" pitchFamily="34" charset="0"/>
                </a:endParaRPr>
              </a:p>
              <a:p>
                <a:pPr marL="216000" indent="0">
                  <a:buNone/>
                </a:pPr>
                <a:r>
                  <a:rPr lang="fr-CH" sz="2000" dirty="0">
                    <a:latin typeface="Arial Narrow" panose="020B0606020202030204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CH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H" sz="2000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H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H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CH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fr-CH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fr-CH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fr-CH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H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CH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fr-CH" sz="200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fr-CH" sz="2000" dirty="0">
                  <a:latin typeface="Arial Narrow" panose="020B0606020202030204" pitchFamily="34" charset="0"/>
                </a:endParaRPr>
              </a:p>
              <a:p>
                <a:pPr marL="285750" indent="-285750"/>
                <a:r>
                  <a:rPr lang="fr-CH" sz="2000" dirty="0">
                    <a:latin typeface="Arial Narrow" panose="020B0606020202030204" pitchFamily="34" charset="0"/>
                  </a:rPr>
                  <a:t>In </a:t>
                </a:r>
                <a:r>
                  <a:rPr lang="fr-CH" sz="2000" dirty="0" err="1">
                    <a:latin typeface="Arial Narrow" panose="020B0606020202030204" pitchFamily="34" charset="0"/>
                  </a:rPr>
                  <a:t>this</a:t>
                </a:r>
                <a:r>
                  <a:rPr lang="fr-CH" sz="2000" dirty="0">
                    <a:latin typeface="Arial Narrow" panose="020B0606020202030204" pitchFamily="34" charset="0"/>
                  </a:rPr>
                  <a:t> case, </a:t>
                </a:r>
                <a14:m>
                  <m:oMath xmlns:m="http://schemas.openxmlformats.org/officeDocument/2006/math">
                    <m:r>
                      <a:rPr lang="fr-CH" sz="2000" b="1" i="1" smtClean="0">
                        <a:solidFill>
                          <a:srgbClr val="E1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fr-CH" sz="2000" b="1" i="1" smtClean="0">
                        <a:solidFill>
                          <a:srgbClr val="E10000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fr-CH" sz="2000" b="1" i="1" smtClean="0">
                            <a:solidFill>
                              <a:srgbClr val="E1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b="1" i="1" smtClean="0">
                            <a:solidFill>
                              <a:srgbClr val="E1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fr-CH" sz="2000" b="1" i="1" smtClean="0">
                            <a:solidFill>
                              <a:srgbClr val="E10000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fr-CH" sz="2000" b="1" i="1" smtClean="0">
                        <a:solidFill>
                          <a:srgbClr val="E1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fr-CH" sz="2000" b="1" dirty="0">
                    <a:solidFill>
                      <a:srgbClr val="E10000"/>
                    </a:solidFill>
                    <a:latin typeface="Arial Narrow" panose="020B0606020202030204" pitchFamily="34" charset="0"/>
                  </a:rPr>
                  <a:t> = EnergyBalance.py </a:t>
                </a:r>
                <a:r>
                  <a:rPr lang="fr-CH" sz="2000" dirty="0">
                    <a:latin typeface="Arial Narrow" panose="020B0606020202030204" pitchFamily="34" charset="0"/>
                  </a:rPr>
                  <a:t>and </a:t>
                </a:r>
                <a:r>
                  <a:rPr lang="fr-CH" sz="2000" dirty="0" err="1">
                    <a:latin typeface="Arial Narrow" panose="020B0606020202030204" pitchFamily="34" charset="0"/>
                  </a:rPr>
                  <a:t>returns</a:t>
                </a:r>
                <a:r>
                  <a:rPr lang="fr-CH" sz="2000" dirty="0">
                    <a:latin typeface="Arial Narrow" panose="020B0606020202030204" pitchFamily="34" charset="0"/>
                  </a:rPr>
                  <a:t> :</a:t>
                </a:r>
              </a:p>
              <a:p>
                <a:pPr marL="285750" indent="-285750"/>
                <a:endParaRPr lang="fr-CH" sz="1800" dirty="0">
                  <a:latin typeface="Arial Narrow" panose="020B0606020202030204" pitchFamily="34" charset="0"/>
                </a:endParaRPr>
              </a:p>
              <a:p>
                <a:pPr marL="285750" indent="-285750"/>
                <a:endParaRPr lang="fr-CH" sz="18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374" y="1080000"/>
                <a:ext cx="8847626" cy="2304687"/>
              </a:xfrm>
              <a:blipFill rotWithShape="0">
                <a:blip r:embed="rId3"/>
                <a:stretch>
                  <a:fillRect l="-2619" t="-10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Algorithm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61490" y="3262639"/>
            <a:ext cx="7561371" cy="2874843"/>
            <a:chOff x="213522" y="3308272"/>
            <a:chExt cx="7561371" cy="28748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4329564" y="4934632"/>
                  <a:ext cx="3445329" cy="1248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CH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fr-CH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fr-C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H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CH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fr-CH" sz="2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  <m:r>
                                  <a:rPr lang="fr-CH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fr-C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H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CH" sz="2000" i="1">
                                        <a:latin typeface="Cambria Math" panose="02040503050406030204" pitchFamily="18" charset="0"/>
                                      </a:rPr>
                                      <m:t>𝑤𝑓</m:t>
                                    </m:r>
                                  </m:sub>
                                  <m:sup>
                                    <m:r>
                                      <a:rPr lang="fr-CH" sz="2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fr-CH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fr-CH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fr-C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H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CH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fr-CH" sz="20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fr-CH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fr-C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H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CH" sz="2000" b="0" i="1" smtClean="0">
                                        <a:latin typeface="Cambria Math" panose="02040503050406030204" pitchFamily="18" charset="0"/>
                                      </a:rPr>
                                      <m:t>𝑤𝑓</m:t>
                                    </m:r>
                                  </m:sub>
                                  <m:sup>
                                    <m:r>
                                      <a:rPr lang="fr-CH" sz="20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</m:e>
                            </m:d>
                          </m:num>
                          <m:den>
                            <m:func>
                              <m:funcPr>
                                <m:ctrlPr>
                                  <a:rPr lang="fr-CH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CH" sz="20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C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CH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fr-C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CH" sz="20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fr-CH" sz="2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fr-CH" sz="20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sup>
                                        </m:sSubSup>
                                        <m:r>
                                          <a:rPr lang="fr-CH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fr-C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CH" sz="20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fr-CH" sz="2000" i="1">
                                                <a:latin typeface="Cambria Math" panose="02040503050406030204" pitchFamily="18" charset="0"/>
                                              </a:rPr>
                                              <m:t>𝑤𝑓</m:t>
                                            </m:r>
                                          </m:sub>
                                          <m:sup>
                                            <m:r>
                                              <a:rPr lang="fr-CH" sz="20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fr-C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CH" sz="20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fr-CH" sz="2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fr-CH" sz="2000" i="1">
                                                <a:latin typeface="Cambria Math" panose="02040503050406030204" pitchFamily="18" charset="0"/>
                                              </a:rPr>
                                              <m:t>𝑖𝑛</m:t>
                                            </m:r>
                                          </m:sup>
                                        </m:sSubSup>
                                        <m:r>
                                          <a:rPr lang="fr-CH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fr-C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CH" sz="20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fr-CH" sz="2000" i="1">
                                                <a:latin typeface="Cambria Math" panose="02040503050406030204" pitchFamily="18" charset="0"/>
                                              </a:rPr>
                                              <m:t>𝑤𝑓</m:t>
                                            </m:r>
                                          </m:sub>
                                          <m:sup>
                                            <m:r>
                                              <a:rPr lang="fr-CH" sz="2000" i="1">
                                                <a:latin typeface="Cambria Math" panose="02040503050406030204" pitchFamily="18" charset="0"/>
                                              </a:rPr>
                                              <m:t>𝑖𝑛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</m:oMath>
                    </m:oMathPara>
                  </a14:m>
                  <a:endParaRPr lang="fr-CH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564" y="4934632"/>
                  <a:ext cx="3445329" cy="124848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213522" y="5028185"/>
                  <a:ext cx="3305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2000" dirty="0">
                      <a:latin typeface="Arial Narrow" panose="020B0606020202030204" pitchFamily="34" charset="0"/>
                    </a:rPr>
                    <a:t>Depends </a:t>
                  </a:r>
                  <a:r>
                    <a:rPr lang="fr-CH" sz="2000" dirty="0" err="1">
                      <a:latin typeface="Arial Narrow" panose="020B0606020202030204" pitchFamily="34" charset="0"/>
                    </a:rPr>
                    <a:t>among</a:t>
                  </a:r>
                  <a:r>
                    <a:rPr lang="fr-CH" sz="2000" dirty="0">
                      <a:latin typeface="Arial Narrow" panose="020B0606020202030204" pitchFamily="34" charset="0"/>
                    </a:rPr>
                    <a:t> </a:t>
                  </a:r>
                  <a:r>
                    <a:rPr lang="fr-CH" sz="2000" dirty="0" err="1">
                      <a:latin typeface="Arial Narrow" panose="020B0606020202030204" pitchFamily="34" charset="0"/>
                    </a:rPr>
                    <a:t>others</a:t>
                  </a:r>
                  <a:r>
                    <a:rPr lang="fr-CH" sz="2000" dirty="0">
                      <a:latin typeface="Arial Narrow" panose="020B0606020202030204" pitchFamily="34" charset="0"/>
                    </a:rPr>
                    <a:t> on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r-CH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a14:m>
                  <a:endParaRPr lang="fr-CH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22" y="5028185"/>
                  <a:ext cx="3305346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30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ZoneTexte 23"/>
            <p:cNvSpPr txBox="1"/>
            <p:nvPr/>
          </p:nvSpPr>
          <p:spPr>
            <a:xfrm>
              <a:off x="3774395" y="3308272"/>
              <a:ext cx="3004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dirty="0" err="1">
                  <a:latin typeface="Arial Narrow" panose="020B0606020202030204" pitchFamily="34" charset="0"/>
                </a:rPr>
                <a:t>External</a:t>
              </a:r>
              <a:r>
                <a:rPr lang="fr-CH" sz="2000" dirty="0">
                  <a:latin typeface="Arial Narrow" panose="020B0606020202030204" pitchFamily="34" charset="0"/>
                </a:rPr>
                <a:t> tube surface</a:t>
              </a: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 flipV="1">
              <a:off x="2293749" y="4432257"/>
              <a:ext cx="362848" cy="5959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9163" y="3980615"/>
                <a:ext cx="6065684" cy="440890"/>
              </a:xfrm>
              <a:prstGeom prst="rect">
                <a:avLst/>
              </a:prstGeom>
              <a:ln w="28575">
                <a:solidFill>
                  <a:srgbClr val="E1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2000" i="1" smtClean="0">
                          <a:latin typeface="Cambria Math" panose="02040503050406030204" pitchFamily="18" charset="0"/>
                        </a:rPr>
                        <m:t>𝑟𝑒𝑠</m:t>
                      </m:r>
                      <m:d>
                        <m:d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CH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fr-CH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e>
                      </m:d>
                      <m:r>
                        <a:rPr lang="fr-CH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20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CH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fr-CH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2000" i="1">
                          <a:latin typeface="Cambria Math" panose="02040503050406030204" pitchFamily="18" charset="0"/>
                        </a:rPr>
                        <m:t>𝐿𝑀𝑇𝐷</m:t>
                      </m:r>
                      <m:r>
                        <a:rPr lang="fr-CH" sz="20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CH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H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fr-CH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𝑝𝑤</m:t>
                          </m:r>
                        </m:sub>
                      </m:sSub>
                      <m:r>
                        <a:rPr lang="fr-CH" sz="2000" i="1">
                          <a:latin typeface="Cambria Math" panose="02040503050406030204" pitchFamily="18" charset="0"/>
                        </a:rPr>
                        <m:t>⋅(</m:t>
                      </m:r>
                      <m:sSubSup>
                        <m:sSubSup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lang="fr-CH" sz="2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fr-CH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163" y="3980615"/>
                <a:ext cx="6065684" cy="440890"/>
              </a:xfrm>
              <a:prstGeom prst="rect">
                <a:avLst/>
              </a:prstGeom>
              <a:blipFill rotWithShape="0">
                <a:blip r:embed="rId6"/>
                <a:stretch>
                  <a:fillRect t="-77922" b="-98701"/>
                </a:stretch>
              </a:blipFill>
              <a:ln w="28575">
                <a:solidFill>
                  <a:srgbClr val="E1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5"/>
          <p:cNvCxnSpPr/>
          <p:nvPr/>
        </p:nvCxnSpPr>
        <p:spPr>
          <a:xfrm flipH="1">
            <a:off x="3502617" y="3662749"/>
            <a:ext cx="621191" cy="361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6"/>
          <p:cNvCxnSpPr>
            <a:endCxn id="5" idx="2"/>
          </p:cNvCxnSpPr>
          <p:nvPr/>
        </p:nvCxnSpPr>
        <p:spPr>
          <a:xfrm flipH="1" flipV="1">
            <a:off x="4372005" y="4421505"/>
            <a:ext cx="491280" cy="467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2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-648000" y="741735"/>
            <a:ext cx="2903008" cy="2520000"/>
            <a:chOff x="-611364" y="917118"/>
            <a:chExt cx="2903008" cy="2520000"/>
          </a:xfrm>
        </p:grpSpPr>
        <p:sp>
          <p:nvSpPr>
            <p:cNvPr id="18" name="Arc plein 17"/>
            <p:cNvSpPr/>
            <p:nvPr/>
          </p:nvSpPr>
          <p:spPr>
            <a:xfrm rot="5400000">
              <a:off x="-611364" y="917118"/>
              <a:ext cx="2520000" cy="2520000"/>
            </a:xfrm>
            <a:prstGeom prst="blockArc">
              <a:avLst>
                <a:gd name="adj1" fmla="val 12807834"/>
                <a:gd name="adj2" fmla="val 19264542"/>
                <a:gd name="adj3" fmla="val 19199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chemeClr val="tx1"/>
                </a:solidFill>
              </a:endParaRPr>
            </a:p>
          </p:txBody>
        </p:sp>
        <p:sp>
          <p:nvSpPr>
            <p:cNvPr id="10" name="ZoneTexte 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2989" y="2262398"/>
              <a:ext cx="499731" cy="369332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r>
                <a:rPr lang="en-CA">
                  <a:noFill/>
                </a:rPr>
                <a:t> </a:t>
              </a:r>
            </a:p>
          </p:txBody>
        </p:sp>
        <p:sp>
          <p:nvSpPr>
            <p:cNvPr id="11" name="ZoneTexte 1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182478" y="2691197"/>
              <a:ext cx="499731" cy="369332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r>
                <a:rPr lang="en-CA">
                  <a:noFill/>
                </a:rPr>
                <a:t> </a:t>
              </a: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 flipV="1">
              <a:off x="648161" y="1245731"/>
              <a:ext cx="831850" cy="9652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24768" y="1427127"/>
              <a:ext cx="499731" cy="369332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r>
                <a:rPr lang="en-CA">
                  <a:noFill/>
                </a:rPr>
                <a:t> </a:t>
              </a:r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652108" y="2200679"/>
              <a:ext cx="698500" cy="276225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065983" y="1934693"/>
              <a:ext cx="499731" cy="369332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r>
                <a:rPr lang="en-CA">
                  <a:noFill/>
                </a:rPr>
                <a:t> </a:t>
              </a:r>
            </a:p>
          </p:txBody>
        </p:sp>
        <p:sp>
          <p:nvSpPr>
            <p:cNvPr id="17" name="ZoneTexte 1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791913" y="1946415"/>
              <a:ext cx="499731" cy="369332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r>
                <a:rPr lang="en-CA">
                  <a:noFill/>
                </a:rPr>
                <a:t> 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CA" dirty="0"/>
                  <a:t> computation</a:t>
                </a:r>
                <a:endParaRPr lang="fr-CH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7"/>
                <a:stretch>
                  <a:fillRect t="-10784" b="-980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96374" y="2995810"/>
                <a:ext cx="8847626" cy="3265487"/>
              </a:xfrm>
            </p:spPr>
            <p:txBody>
              <a:bodyPr/>
              <a:lstStyle/>
              <a:p>
                <a:pPr marL="285750" indent="-285750"/>
                <a:endParaRPr lang="fr-CH" sz="1800" i="1" dirty="0">
                  <a:latin typeface="Cambria Math" charset="0"/>
                </a:endParaRPr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fr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000" dirty="0">
                    <a:latin typeface="+mn-lt"/>
                  </a:rPr>
                  <a:t> is computed using heat transfer in </a:t>
                </a:r>
                <a:r>
                  <a:rPr lang="en-CA" sz="2000" b="1" dirty="0">
                    <a:solidFill>
                      <a:srgbClr val="E10000"/>
                    </a:solidFill>
                    <a:latin typeface="+mn-lt"/>
                  </a:rPr>
                  <a:t>pipe for turbulent flow </a:t>
                </a:r>
              </a:p>
              <a:p>
                <a:pPr marL="285750" indent="-285750"/>
                <a:endParaRPr lang="en-CA" sz="2000" dirty="0">
                  <a:latin typeface="+mn-lt"/>
                </a:endParaRPr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𝑤𝑎𝑙𝑙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H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H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CH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CH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CH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C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CH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C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CH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CA" sz="2000" dirty="0">
                    <a:latin typeface="+mn-lt"/>
                  </a:rPr>
                  <a:t> </a:t>
                </a:r>
                <a:r>
                  <a:rPr lang="en-CA" sz="2000" b="1" dirty="0">
                    <a:solidFill>
                      <a:srgbClr val="E10000"/>
                    </a:solidFill>
                    <a:latin typeface="+mn-lt"/>
                  </a:rPr>
                  <a:t>Wall thermal resistance </a:t>
                </a:r>
                <a:r>
                  <a:rPr lang="en-CA" sz="2000" dirty="0">
                    <a:latin typeface="+mn-lt"/>
                  </a:rPr>
                  <a:t>(</a:t>
                </a:r>
                <a:r>
                  <a:rPr lang="mr-IN" sz="2000" dirty="0">
                    <a:latin typeface="+mn-lt"/>
                  </a:rPr>
                  <a:t>[</a:t>
                </a:r>
                <a:r>
                  <a:rPr lang="mr-IN" sz="2000" dirty="0" err="1">
                    <a:latin typeface="+mn-lt"/>
                  </a:rPr>
                  <a:t>W</a:t>
                </a:r>
                <a:r>
                  <a:rPr lang="mr-IN" sz="2000" dirty="0">
                    <a:latin typeface="+mn-lt"/>
                  </a:rPr>
                  <a:t>/m^2/</a:t>
                </a:r>
                <a:r>
                  <a:rPr lang="mr-IN" sz="2000" dirty="0" err="1">
                    <a:latin typeface="+mn-lt"/>
                  </a:rPr>
                  <a:t>K</a:t>
                </a:r>
                <a:r>
                  <a:rPr lang="mr-IN" sz="2000" dirty="0">
                    <a:latin typeface="+mn-lt"/>
                  </a:rPr>
                  <a:t>]^-1</a:t>
                </a:r>
                <a:r>
                  <a:rPr lang="en-US" sz="2000" dirty="0">
                    <a:latin typeface="+mn-lt"/>
                  </a:rPr>
                  <a:t>)</a:t>
                </a:r>
                <a:endParaRPr lang="en-CA" sz="2000" dirty="0">
                  <a:latin typeface="+mn-lt"/>
                </a:endParaRPr>
              </a:p>
              <a:p>
                <a:pPr marL="285750" indent="-285750"/>
                <a:endParaRPr lang="en-CA" sz="2000" dirty="0">
                  <a:latin typeface="+mn-lt"/>
                </a:endParaRPr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latin typeface="+mn-lt"/>
                  </a:rPr>
                  <a:t> is computed using </a:t>
                </a:r>
                <a:r>
                  <a:rPr lang="en-CA" sz="2000" b="1" dirty="0">
                    <a:solidFill>
                      <a:srgbClr val="E10000"/>
                    </a:solidFill>
                  </a:rPr>
                  <a:t>Cooper, </a:t>
                </a:r>
                <a:r>
                  <a:rPr lang="en-CA" sz="2000" b="1" dirty="0" err="1">
                    <a:solidFill>
                      <a:srgbClr val="E10000"/>
                    </a:solidFill>
                    <a:latin typeface="+mn-lt"/>
                  </a:rPr>
                  <a:t>Mostinski</a:t>
                </a:r>
                <a:r>
                  <a:rPr lang="en-CA" sz="2000" b="1" dirty="0">
                    <a:solidFill>
                      <a:srgbClr val="E10000"/>
                    </a:solidFill>
                    <a:latin typeface="+mn-lt"/>
                  </a:rPr>
                  <a:t> or </a:t>
                </a:r>
                <a:r>
                  <a:rPr lang="en-CA" sz="2000" b="1" dirty="0" err="1">
                    <a:solidFill>
                      <a:srgbClr val="E10000"/>
                    </a:solidFill>
                    <a:latin typeface="+mn-lt"/>
                  </a:rPr>
                  <a:t>Gorenflo</a:t>
                </a:r>
                <a:r>
                  <a:rPr lang="en-CA" sz="2000" b="1" dirty="0">
                    <a:solidFill>
                      <a:srgbClr val="E10000"/>
                    </a:solidFill>
                    <a:latin typeface="+mn-lt"/>
                  </a:rPr>
                  <a:t> </a:t>
                </a:r>
                <a:r>
                  <a:rPr lang="en-CA" sz="2000" dirty="0">
                    <a:latin typeface="+mn-lt"/>
                  </a:rPr>
                  <a:t>correlation </a:t>
                </a:r>
              </a:p>
              <a:p>
                <a:pPr marL="0" indent="0">
                  <a:buNone/>
                </a:pPr>
                <a:r>
                  <a:rPr lang="en-CA" sz="2000" dirty="0">
                    <a:latin typeface="+mn-lt"/>
                  </a:rPr>
                  <a:t>     (Engineering </a:t>
                </a:r>
                <a:r>
                  <a:rPr lang="en-CA" sz="2000" dirty="0" err="1">
                    <a:latin typeface="+mn-lt"/>
                  </a:rPr>
                  <a:t>Databook</a:t>
                </a:r>
                <a:r>
                  <a:rPr lang="en-CA" sz="2000" dirty="0">
                    <a:latin typeface="+mn-lt"/>
                  </a:rPr>
                  <a:t> III, 9.3.2)</a:t>
                </a:r>
                <a:endParaRPr lang="fr-CH" sz="2000" dirty="0">
                  <a:latin typeface="+mn-lt"/>
                </a:endParaRPr>
              </a:p>
              <a:p>
                <a:pPr marL="285750" indent="-285750"/>
                <a:endParaRPr lang="en-CA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CA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374" y="2995810"/>
                <a:ext cx="8847626" cy="3265487"/>
              </a:xfrm>
              <a:blipFill rotWithShape="0">
                <a:blip r:embed="rId8"/>
                <a:stretch>
                  <a:fillRect l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Algorithm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60439" y="1617335"/>
                <a:ext cx="4962961" cy="76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CH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439" y="1617335"/>
                <a:ext cx="4962961" cy="768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44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37390" y="996843"/>
                <a:ext cx="8669221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CH" sz="2000" b="1" u="sng" dirty="0">
                    <a:solidFill>
                      <a:srgbClr val="FF0000"/>
                    </a:solidFill>
                    <a:latin typeface="+mn-lt"/>
                  </a:rPr>
                  <a:t>Inner </a:t>
                </a:r>
                <a:r>
                  <a:rPr lang="fr-CH" sz="2000" b="1" u="sng" dirty="0" err="1">
                    <a:solidFill>
                      <a:srgbClr val="FF0000"/>
                    </a:solidFill>
                    <a:latin typeface="+mn-lt"/>
                  </a:rPr>
                  <a:t>heat</a:t>
                </a:r>
                <a:r>
                  <a:rPr lang="fr-CH" sz="2000" b="1" u="sng" dirty="0">
                    <a:solidFill>
                      <a:srgbClr val="FF0000"/>
                    </a:solidFill>
                    <a:latin typeface="+mn-lt"/>
                  </a:rPr>
                  <a:t> Transfer coefficient :</a:t>
                </a:r>
                <a:r>
                  <a:rPr lang="fr-CH" sz="2000" b="1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fr-CH" sz="2000" b="0" dirty="0">
                    <a:latin typeface="+mn-lt"/>
                  </a:rPr>
                  <a:t>Computation of the </a:t>
                </a:r>
                <a:r>
                  <a:rPr lang="fr-CH" sz="2000" b="1" dirty="0" err="1">
                    <a:latin typeface="+mn-lt"/>
                  </a:rPr>
                  <a:t>Nusselt</a:t>
                </a:r>
                <a:r>
                  <a:rPr lang="fr-CH" sz="2000" b="1" dirty="0">
                    <a:latin typeface="+mn-lt"/>
                  </a:rPr>
                  <a:t> </a:t>
                </a:r>
                <a:r>
                  <a:rPr lang="fr-CH" sz="2000" b="1" dirty="0" err="1">
                    <a:latin typeface="+mn-lt"/>
                  </a:rPr>
                  <a:t>number</a:t>
                </a:r>
                <a:r>
                  <a:rPr lang="fr-CH" sz="2000" b="1" dirty="0">
                    <a:latin typeface="+mn-lt"/>
                  </a:rPr>
                  <a:t> </a:t>
                </a:r>
                <a:r>
                  <a:rPr lang="fr-CH" sz="2000" b="0" dirty="0">
                    <a:latin typeface="+mn-lt"/>
                  </a:rPr>
                  <a:t>(</a:t>
                </a:r>
                <a:r>
                  <a:rPr lang="fr-CH" sz="2000" b="0" dirty="0" err="1">
                    <a:latin typeface="+mn-lt"/>
                  </a:rPr>
                  <a:t>with</a:t>
                </a:r>
                <a:r>
                  <a:rPr lang="fr-CH" sz="2000" b="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𝐷</m:t>
                    </m:r>
                    <m:r>
                      <a:rPr lang="en-US" sz="2000" b="0" i="1" smtClean="0">
                        <a:latin typeface="Cambria Math" charset="0"/>
                      </a:rPr>
                      <m:t>=2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000" b="0" dirty="0">
                  <a:latin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fr-CH" b="0" dirty="0"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2000" b="1" dirty="0"/>
                  <a:t>Reynolds</a:t>
                </a:r>
                <a:r>
                  <a:rPr lang="en-US" sz="2000" b="0" dirty="0"/>
                  <a:t> number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𝑅𝑒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2 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r>
                          <a:rPr lang="mr-I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fr-CH" sz="2000" b="0" dirty="0">
                    <a:latin typeface="+mn-lt"/>
                  </a:rPr>
                  <a:t>  </a:t>
                </a:r>
                <a:endParaRPr lang="fr-CH" sz="2000" dirty="0"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fr-CH" sz="2000" b="1" dirty="0">
                    <a:latin typeface="+mn-lt"/>
                  </a:rPr>
                  <a:t>Rough friction </a:t>
                </a:r>
                <a:r>
                  <a:rPr lang="fr-CH" sz="2000" dirty="0">
                    <a:latin typeface="+mn-lt"/>
                  </a:rPr>
                  <a:t>factor</a:t>
                </a:r>
                <a:r>
                  <a:rPr lang="fr-CH" sz="20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1.8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10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mr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6.9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latin typeface="Cambria Math" charset="0"/>
                                          </a:rPr>
                                          <m:t>𝑅𝑒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mr-IN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mr-IN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 charset="0"/>
                                              </a:rPr>
                                              <m:t>𝜖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charset="0"/>
                                              </a:rPr>
                                              <m:t>3.7 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charset="0"/>
                                              </a:rPr>
                                              <m:t>𝐷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1.11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2000" dirty="0"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2000" b="1" dirty="0">
                    <a:latin typeface="+mn-lt"/>
                  </a:rPr>
                  <a:t>Roughness Reynolds </a:t>
                </a:r>
                <a:r>
                  <a:rPr lang="en-US" sz="2000" dirty="0">
                    <a:latin typeface="+mn-lt"/>
                  </a:rPr>
                  <a:t>number</a:t>
                </a:r>
                <a:r>
                  <a:rPr lang="en-US" sz="20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charset="0"/>
                      </a:rPr>
                      <m:t>   </m:t>
                    </m:r>
                    <m:r>
                      <a:rPr lang="en-US" sz="2000" b="0" i="1" smtClean="0">
                        <a:latin typeface="Cambria Math" charset="0"/>
                      </a:rPr>
                      <m:t>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charset="0"/>
                          </a:rPr>
                          <m:t>ϵ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𝐷</m:t>
                        </m:r>
                      </m:sub>
                    </m:sSub>
                    <m:f>
                      <m:fPr>
                        <m:ctrlPr>
                          <a:rPr lang="mr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𝜖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</a:rPr>
                          <m:t>𝐷</m:t>
                        </m:r>
                      </m:den>
                    </m:f>
                    <m:rad>
                      <m:radPr>
                        <m:degHide m:val="on"/>
                        <m:ctrlPr>
                          <a:rPr lang="mr-I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charset="0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90" y="996843"/>
                <a:ext cx="8669221" cy="3576300"/>
              </a:xfrm>
              <a:prstGeom prst="rect">
                <a:avLst/>
              </a:prstGeom>
              <a:blipFill rotWithShape="0">
                <a:blip r:embed="rId3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1"/>
              <p:cNvSpPr txBox="1">
                <a:spLocks/>
              </p:cNvSpPr>
              <p:nvPr/>
            </p:nvSpPr>
            <p:spPr>
              <a:xfrm>
                <a:off x="457200" y="261743"/>
                <a:ext cx="8229600" cy="623608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0" fontAlgn="base" hangingPunct="0">
                  <a:spcBef>
                    <a:spcPct val="0"/>
                  </a:spcBef>
                  <a:spcAft>
                    <a:spcPts val="1200"/>
                  </a:spcAft>
                  <a:defRPr sz="2800" b="0" i="0" kern="1200" spc="100" baseline="0">
                    <a:solidFill>
                      <a:schemeClr val="tx1"/>
                    </a:solidFill>
                    <a:latin typeface="Impact"/>
                    <a:ea typeface="MS PGothic" panose="020B0600070205080204" pitchFamily="34" charset="-128"/>
                    <a:cs typeface="Impact"/>
                  </a:defRPr>
                </a:lvl1pPr>
                <a:lvl2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Impact" charset="0"/>
                    <a:ea typeface="MS PGothic" panose="020B0600070205080204" pitchFamily="34" charset="-128"/>
                    <a:cs typeface="ＭＳ Ｐゴシック" charset="0"/>
                  </a:defRPr>
                </a:lvl2pPr>
                <a:lvl3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Impact" charset="0"/>
                    <a:ea typeface="MS PGothic" panose="020B0600070205080204" pitchFamily="34" charset="-128"/>
                    <a:cs typeface="ＭＳ Ｐゴシック" charset="0"/>
                  </a:defRPr>
                </a:lvl3pPr>
                <a:lvl4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Impact" charset="0"/>
                    <a:ea typeface="MS PGothic" panose="020B0600070205080204" pitchFamily="34" charset="-128"/>
                    <a:cs typeface="ＭＳ Ｐゴシック" charset="0"/>
                  </a:defRPr>
                </a:lvl4pPr>
                <a:lvl5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Impact" charset="0"/>
                    <a:ea typeface="MS PGothic" panose="020B0600070205080204" pitchFamily="34" charset="-128"/>
                    <a:cs typeface="ＭＳ Ｐゴシック" charset="0"/>
                  </a:defRPr>
                </a:lvl5pPr>
                <a:lvl6pPr marL="4572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6pPr>
                <a:lvl7pPr marL="9144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7pPr>
                <a:lvl8pPr marL="13716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8pPr>
                <a:lvl9pPr marL="18288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CA" dirty="0"/>
                  <a:t> computation</a:t>
                </a:r>
                <a:endParaRPr lang="fr-CH" dirty="0"/>
              </a:p>
            </p:txBody>
          </p:sp>
        </mc:Choice>
        <mc:Fallback xmlns="">
          <p:sp>
            <p:nvSpPr>
              <p:cNvPr id="4" name="Titr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1743"/>
                <a:ext cx="8229600" cy="623608"/>
              </a:xfrm>
              <a:prstGeom prst="rect">
                <a:avLst/>
              </a:prstGeom>
              <a:blipFill rotWithShape="0">
                <a:blip r:embed="rId4"/>
                <a:stretch>
                  <a:fillRect t="-1176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24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CA" dirty="0"/>
                  <a:t> computation</a:t>
                </a:r>
                <a:endParaRPr lang="fr-CH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078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2"/>
          <p:cNvSpPr txBox="1"/>
          <p:nvPr/>
        </p:nvSpPr>
        <p:spPr>
          <a:xfrm>
            <a:off x="213522" y="819682"/>
            <a:ext cx="8669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2000" b="1" u="sng" dirty="0">
                <a:solidFill>
                  <a:srgbClr val="E10000"/>
                </a:solidFill>
                <a:latin typeface="+mn-lt"/>
              </a:rPr>
              <a:t>Inner </a:t>
            </a:r>
            <a:r>
              <a:rPr lang="fr-CH" sz="2000" b="1" u="sng" dirty="0" err="1">
                <a:solidFill>
                  <a:srgbClr val="E10000"/>
                </a:solidFill>
                <a:latin typeface="+mn-lt"/>
              </a:rPr>
              <a:t>heat</a:t>
            </a:r>
            <a:r>
              <a:rPr lang="fr-CH" sz="2000" b="1" u="sng" dirty="0">
                <a:solidFill>
                  <a:srgbClr val="E10000"/>
                </a:solidFill>
                <a:latin typeface="+mn-lt"/>
              </a:rPr>
              <a:t> Transfer coefficient :</a:t>
            </a:r>
            <a:r>
              <a:rPr lang="fr-CH" sz="2000" b="1" dirty="0">
                <a:solidFill>
                  <a:srgbClr val="E10000"/>
                </a:solidFill>
                <a:latin typeface="+mn-lt"/>
              </a:rPr>
              <a:t> </a:t>
            </a:r>
            <a:r>
              <a:rPr lang="fr-CH" sz="2000" b="0" dirty="0">
                <a:latin typeface="+mn-lt"/>
              </a:rPr>
              <a:t>Computation of the </a:t>
            </a:r>
            <a:r>
              <a:rPr lang="fr-CH" sz="2000" b="1" dirty="0" err="1">
                <a:latin typeface="+mn-lt"/>
              </a:rPr>
              <a:t>Nusselt</a:t>
            </a:r>
            <a:r>
              <a:rPr lang="fr-CH" sz="2000" b="1" dirty="0">
                <a:latin typeface="+mn-lt"/>
              </a:rPr>
              <a:t> </a:t>
            </a:r>
            <a:r>
              <a:rPr lang="fr-CH" sz="2000" b="1" dirty="0" err="1">
                <a:latin typeface="+mn-lt"/>
              </a:rPr>
              <a:t>number</a:t>
            </a:r>
            <a:endParaRPr lang="fr-CH" sz="2000" b="1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2000" b="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5554" y="1640895"/>
                <a:ext cx="4187653" cy="25966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𝑹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𝝐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&lt;</m:t>
                    </m:r>
                    <m:r>
                      <a:rPr lang="en-US" b="1" i="1" smtClean="0">
                        <a:latin typeface="Cambria Math" charset="0"/>
                      </a:rPr>
                      <m:t>𝟑𝟓</m:t>
                    </m:r>
                  </m:oMath>
                </a14:m>
                <a:r>
                  <a:rPr lang="en-US" b="1" dirty="0"/>
                  <a:t> =&gt; Hydraulically smooth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u="sng" dirty="0"/>
                  <a:t>Friction factor for smooth pipe: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1.82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−1.64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u="sng" dirty="0" err="1"/>
                  <a:t>Nusselt</a:t>
                </a:r>
                <a:r>
                  <a:rPr lang="en-US" u="sng" dirty="0"/>
                  <a:t> number for smooth pipe: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−1000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𝑃𝑟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1+12.7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rad>
                          <m:d>
                            <m:d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mr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𝑃𝑟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mr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54" y="1640895"/>
                <a:ext cx="4187653" cy="2596608"/>
              </a:xfrm>
              <a:prstGeom prst="rect">
                <a:avLst/>
              </a:prstGeom>
              <a:blipFill rotWithShape="0">
                <a:blip r:embed="rId3"/>
                <a:stretch>
                  <a:fillRect l="-868" t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80164" y="1640895"/>
                <a:ext cx="4318282" cy="26046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𝑹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𝝐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&gt;</m:t>
                    </m:r>
                    <m:r>
                      <a:rPr lang="en-US" b="1" i="1" smtClean="0">
                        <a:latin typeface="Cambria Math" charset="0"/>
                      </a:rPr>
                      <m:t>𝟑𝟓</m:t>
                    </m:r>
                  </m:oMath>
                </a14:m>
                <a:r>
                  <a:rPr lang="en-US" b="1" dirty="0"/>
                  <a:t> =&gt; Fully rough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u="sng" dirty="0"/>
                  <a:t>Friction factor for rough pipe: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u="sng" dirty="0" err="1"/>
                  <a:t>Nusselt</a:t>
                </a:r>
                <a:r>
                  <a:rPr lang="en-US" u="sng" dirty="0"/>
                  <a:t> number for a rough pipe: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𝑃𝑟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rad>
                          <m:d>
                            <m:d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mr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4.5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1">
                                              <a:latin typeface="Cambria Math" charset="0"/>
                                            </a:rPr>
                                            <m:t>ϵ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0.2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𝑃𝑟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0.5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−8.48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164" y="1640895"/>
                <a:ext cx="4318282" cy="2604687"/>
              </a:xfrm>
              <a:prstGeom prst="rect">
                <a:avLst/>
              </a:prstGeom>
              <a:blipFill rotWithShape="0">
                <a:blip r:embed="rId4"/>
                <a:stretch>
                  <a:fillRect l="-842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7395" y="5388429"/>
                <a:ext cx="1461474" cy="61645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𝑁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mr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E1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395" y="5388429"/>
                <a:ext cx="1461474" cy="6164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628900" y="447402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589816" y="447402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81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CA" dirty="0"/>
                  <a:t> computation</a:t>
                </a:r>
                <a:endParaRPr lang="fr-CH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078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2"/>
          <p:cNvSpPr txBox="1"/>
          <p:nvPr/>
        </p:nvSpPr>
        <p:spPr>
          <a:xfrm>
            <a:off x="213522" y="819682"/>
            <a:ext cx="866922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2000" b="1" u="sng" dirty="0">
                <a:solidFill>
                  <a:srgbClr val="E10000"/>
                </a:solidFill>
                <a:latin typeface="+mn-lt"/>
              </a:rPr>
              <a:t>Inner </a:t>
            </a:r>
            <a:r>
              <a:rPr lang="fr-CH" sz="2000" b="1" u="sng" dirty="0" err="1">
                <a:solidFill>
                  <a:srgbClr val="E10000"/>
                </a:solidFill>
                <a:latin typeface="+mn-lt"/>
              </a:rPr>
              <a:t>heat</a:t>
            </a:r>
            <a:r>
              <a:rPr lang="fr-CH" sz="2000" b="1" u="sng" dirty="0">
                <a:solidFill>
                  <a:srgbClr val="E10000"/>
                </a:solidFill>
                <a:latin typeface="+mn-lt"/>
              </a:rPr>
              <a:t> Transfer coefficient :</a:t>
            </a:r>
            <a:endParaRPr lang="fr-CH" sz="2000" b="1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b="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23298" y="1692084"/>
                <a:ext cx="1461474" cy="61645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𝑁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mr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E1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98" y="1692084"/>
                <a:ext cx="1461474" cy="6164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4949" y="2827893"/>
                <a:ext cx="7978173" cy="2893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/>
                  <a:t>Limitations:</a:t>
                </a:r>
              </a:p>
              <a:p>
                <a:endParaRPr lang="en-US" sz="2000" b="1" u="sng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2300&lt;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&lt;5 ×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charset="0"/>
                        </a:rPr>
                        <m:t>0.5 &lt; </m:t>
                      </m:r>
                      <m:r>
                        <m:rPr>
                          <m:sty m:val="p"/>
                        </m:rPr>
                        <a:rPr lang="en-US" sz="2000" i="1" dirty="0" err="1" smtClean="0">
                          <a:latin typeface="Cambria Math" charset="0"/>
                        </a:rPr>
                        <m:t>Pr</m:t>
                      </m:r>
                      <m:r>
                        <a:rPr lang="en-US" sz="2000" i="1" dirty="0" smtClean="0">
                          <a:latin typeface="Cambria Math" charset="0"/>
                        </a:rPr>
                        <m:t>⁡&lt; 10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0.002&lt;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𝜖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</m:den>
                    </m:f>
                    <m:r>
                      <a:rPr lang="en-US" sz="2000" b="0" i="1" smtClean="0">
                        <a:latin typeface="Cambria Math" charset="0"/>
                      </a:rPr>
                      <m:t>&lt;0.05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49" y="2827893"/>
                <a:ext cx="7978173" cy="2893934"/>
              </a:xfrm>
              <a:prstGeom prst="rect">
                <a:avLst/>
              </a:prstGeom>
              <a:blipFill rotWithShape="0">
                <a:blip r:embed="rId4"/>
                <a:stretch>
                  <a:fillRect l="-764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55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37390" y="996843"/>
                <a:ext cx="8669221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CH" sz="2000" b="1" u="sng" dirty="0">
                    <a:solidFill>
                      <a:srgbClr val="FF0000"/>
                    </a:solidFill>
                    <a:latin typeface="+mn-lt"/>
                  </a:rPr>
                  <a:t>Outer </a:t>
                </a:r>
                <a:r>
                  <a:rPr lang="fr-CH" sz="2000" b="1" u="sng" dirty="0" err="1">
                    <a:solidFill>
                      <a:srgbClr val="FF0000"/>
                    </a:solidFill>
                    <a:latin typeface="+mn-lt"/>
                  </a:rPr>
                  <a:t>heat</a:t>
                </a:r>
                <a:r>
                  <a:rPr lang="fr-CH" sz="2000" b="1" u="sng" dirty="0">
                    <a:solidFill>
                      <a:srgbClr val="FF0000"/>
                    </a:solidFill>
                    <a:latin typeface="+mn-lt"/>
                  </a:rPr>
                  <a:t> Transfer coefficient :</a:t>
                </a:r>
                <a:r>
                  <a:rPr lang="fr-CH" sz="2000" b="1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fr-CH" sz="2000" b="0" dirty="0">
                    <a:latin typeface="+mn-lt"/>
                  </a:rPr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CH" sz="2000" b="0" dirty="0">
                    <a:latin typeface="+mn-lt"/>
                  </a:rPr>
                  <a:t> </a:t>
                </a:r>
                <a:r>
                  <a:rPr lang="fr-CH" sz="2000" b="0" dirty="0" err="1">
                    <a:latin typeface="+mn-lt"/>
                  </a:rPr>
                  <a:t>with</a:t>
                </a:r>
                <a:r>
                  <a:rPr lang="fr-CH" sz="2000" b="0" dirty="0">
                    <a:latin typeface="+mn-lt"/>
                  </a:rPr>
                  <a:t> </a:t>
                </a:r>
                <a:r>
                  <a:rPr lang="fr-CH" sz="2000" b="1" dirty="0">
                    <a:latin typeface="+mn-lt"/>
                  </a:rPr>
                  <a:t>3 </a:t>
                </a:r>
                <a:r>
                  <a:rPr lang="fr-CH" sz="2000" b="1" dirty="0" err="1">
                    <a:latin typeface="+mn-lt"/>
                  </a:rPr>
                  <a:t>correlations</a:t>
                </a:r>
                <a:r>
                  <a:rPr lang="fr-CH" sz="2000" b="1" dirty="0">
                    <a:latin typeface="+mn-lt"/>
                  </a:rPr>
                  <a:t> </a:t>
                </a:r>
                <a:endParaRPr lang="en-US" sz="2400" b="0" dirty="0"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2400" dirty="0">
                    <a:latin typeface="+mn-lt"/>
                  </a:rPr>
                  <a:t>Cooper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arenR"/>
                </a:pPr>
                <a:r>
                  <a:rPr lang="en-US" sz="2400" dirty="0" err="1">
                    <a:latin typeface="+mn-lt"/>
                  </a:rPr>
                  <a:t>Gorenflo</a:t>
                </a:r>
                <a:endParaRPr lang="en-US" sz="2400" dirty="0"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2400" dirty="0" err="1">
                    <a:latin typeface="+mn-lt"/>
                  </a:rPr>
                  <a:t>Mostinski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90" y="996843"/>
                <a:ext cx="8669221" cy="2215991"/>
              </a:xfrm>
              <a:prstGeom prst="rect">
                <a:avLst/>
              </a:prstGeom>
              <a:blipFill>
                <a:blip r:embed="rId3"/>
                <a:stretch>
                  <a:fillRect l="-985" b="-27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1"/>
              <p:cNvSpPr txBox="1">
                <a:spLocks/>
              </p:cNvSpPr>
              <p:nvPr/>
            </p:nvSpPr>
            <p:spPr>
              <a:xfrm>
                <a:off x="457200" y="261743"/>
                <a:ext cx="8229600" cy="623608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0" fontAlgn="base" hangingPunct="0">
                  <a:spcBef>
                    <a:spcPct val="0"/>
                  </a:spcBef>
                  <a:spcAft>
                    <a:spcPts val="1200"/>
                  </a:spcAft>
                  <a:defRPr sz="2800" b="0" i="0" kern="1200" spc="100" baseline="0">
                    <a:solidFill>
                      <a:schemeClr val="tx1"/>
                    </a:solidFill>
                    <a:latin typeface="Impact"/>
                    <a:ea typeface="MS PGothic" panose="020B0600070205080204" pitchFamily="34" charset="-128"/>
                    <a:cs typeface="Impact"/>
                  </a:defRPr>
                </a:lvl1pPr>
                <a:lvl2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Impact" charset="0"/>
                    <a:ea typeface="MS PGothic" panose="020B0600070205080204" pitchFamily="34" charset="-128"/>
                    <a:cs typeface="ＭＳ Ｐゴシック" charset="0"/>
                  </a:defRPr>
                </a:lvl2pPr>
                <a:lvl3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Impact" charset="0"/>
                    <a:ea typeface="MS PGothic" panose="020B0600070205080204" pitchFamily="34" charset="-128"/>
                    <a:cs typeface="ＭＳ Ｐゴシック" charset="0"/>
                  </a:defRPr>
                </a:lvl3pPr>
                <a:lvl4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Impact" charset="0"/>
                    <a:ea typeface="MS PGothic" panose="020B0600070205080204" pitchFamily="34" charset="-128"/>
                    <a:cs typeface="ＭＳ Ｐゴシック" charset="0"/>
                  </a:defRPr>
                </a:lvl4pPr>
                <a:lvl5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Impact" charset="0"/>
                    <a:ea typeface="MS PGothic" panose="020B0600070205080204" pitchFamily="34" charset="-128"/>
                    <a:cs typeface="ＭＳ Ｐゴシック" charset="0"/>
                  </a:defRPr>
                </a:lvl5pPr>
                <a:lvl6pPr marL="4572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6pPr>
                <a:lvl7pPr marL="9144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7pPr>
                <a:lvl8pPr marL="13716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8pPr>
                <a:lvl9pPr marL="18288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CA" dirty="0"/>
                  <a:t> computation</a:t>
                </a:r>
                <a:endParaRPr lang="fr-CH" dirty="0"/>
              </a:p>
            </p:txBody>
          </p:sp>
        </mc:Choice>
        <mc:Fallback xmlns="">
          <p:sp>
            <p:nvSpPr>
              <p:cNvPr id="4" name="Titr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1743"/>
                <a:ext cx="8229600" cy="623608"/>
              </a:xfrm>
              <a:prstGeom prst="rect">
                <a:avLst/>
              </a:prstGeom>
              <a:blipFill rotWithShape="0">
                <a:blip r:embed="rId4"/>
                <a:stretch>
                  <a:fillRect t="-1176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27489" y="4133766"/>
                <a:ext cx="3812583" cy="780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20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CH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H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CH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CH" sz="2000" i="1">
                                  <a:latin typeface="Cambria Math" panose="02040503050406030204" pitchFamily="18" charset="0"/>
                                </a:rPr>
                                <m:t>𝑝𝑤</m:t>
                              </m:r>
                            </m:sub>
                          </m:sSub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⋅(</m:t>
                          </m:r>
                          <m:sSubSup>
                            <m:sSubSupPr>
                              <m:ctrlPr>
                                <a:rPr lang="fr-CH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fr-CH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CH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fr-CH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89" y="4133766"/>
                <a:ext cx="3812583" cy="7809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60006" y="4188086"/>
                <a:ext cx="1317476" cy="680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CH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𝑤𝑓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H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CH" sz="2000" i="1">
                                  <a:latin typeface="Cambria Math" panose="02040503050406030204" pitchFamily="18" charset="0"/>
                                </a:rPr>
                                <m:t>𝑐𝑟𝑖𝑡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06" y="4188086"/>
                <a:ext cx="1317476" cy="6802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895849" y="356911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u="sng" dirty="0">
                <a:latin typeface="+mn-lt"/>
              </a:rPr>
              <a:t>For all correlation : </a:t>
            </a:r>
          </a:p>
        </p:txBody>
      </p:sp>
    </p:spTree>
    <p:extLst>
      <p:ext uri="{BB962C8B-B14F-4D97-AF65-F5344CB8AC3E}">
        <p14:creationId xmlns:p14="http://schemas.microsoft.com/office/powerpoint/2010/main" val="140319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CA" dirty="0"/>
                  <a:t> computation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784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1595" y="1077185"/>
                <a:ext cx="7288306" cy="2736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CH" sz="2400" b="1" u="sng" dirty="0">
                    <a:solidFill>
                      <a:srgbClr val="FF0000"/>
                    </a:solidFill>
                    <a:latin typeface="+mn-lt"/>
                  </a:rPr>
                  <a:t>Cooper </a:t>
                </a:r>
                <a:r>
                  <a:rPr lang="fr-CH" sz="2400" b="1" u="sng" dirty="0" err="1">
                    <a:solidFill>
                      <a:srgbClr val="FF0000"/>
                    </a:solidFill>
                    <a:latin typeface="+mn-lt"/>
                  </a:rPr>
                  <a:t>correlation</a:t>
                </a:r>
                <a:r>
                  <a:rPr lang="fr-CH" sz="2400" b="1" u="sng" dirty="0">
                    <a:solidFill>
                      <a:srgbClr val="FF0000"/>
                    </a:solidFill>
                    <a:latin typeface="+mn-lt"/>
                  </a:rPr>
                  <a:t> :</a:t>
                </a:r>
                <a:endParaRPr lang="fr-CH" sz="2000" b="1" u="sng" dirty="0">
                  <a:solidFill>
                    <a:srgbClr val="FF0000"/>
                  </a:solidFill>
                  <a:latin typeface="+mn-lt"/>
                </a:endParaRPr>
              </a:p>
              <a:p>
                <a:pPr marL="2160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000" i="1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fr-CH" sz="2000" i="1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fr-CH" sz="2000" i="1">
                          <a:latin typeface="Cambria Math" charset="0"/>
                        </a:rPr>
                        <m:t>=55⋅</m:t>
                      </m:r>
                      <m:sSubSup>
                        <m:sSubSup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20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fr-CH" sz="2000" i="1">
                              <a:latin typeface="Cambria Math" charset="0"/>
                            </a:rPr>
                            <m:t>𝑟</m:t>
                          </m:r>
                        </m:sub>
                        <m:sup>
                          <m:r>
                            <a:rPr lang="fr-CH" sz="2000" i="1">
                              <a:latin typeface="Cambria Math" charset="0"/>
                            </a:rPr>
                            <m:t>0.12−0.</m:t>
                          </m:r>
                          <m:r>
                            <a:rPr lang="fr-CH" sz="2000" b="0" i="1" smtClean="0">
                              <a:latin typeface="Cambria Math" charset="0"/>
                            </a:rPr>
                            <m:t>08686</m:t>
                          </m:r>
                          <m:func>
                            <m:funcPr>
                              <m:ctrlPr>
                                <a:rPr lang="fr-CH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CH" sz="2000">
                                  <a:latin typeface="Cambria Math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sz="2000" i="1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CH" sz="20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sup>
                      </m:sSubSup>
                      <m:sSup>
                        <m:sSup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H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2000" i="1">
                                  <a:latin typeface="Cambria Math" charset="0"/>
                                </a:rPr>
                                <m:t>−0.4343</m:t>
                              </m:r>
                              <m:func>
                                <m:funcPr>
                                  <m:ctrlP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CH" sz="2000">
                                      <a:latin typeface="Cambria Math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sz="20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fr-CH" sz="20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CH" sz="2000" i="1">
                              <a:latin typeface="Cambria Math" charset="0"/>
                            </a:rPr>
                            <m:t>−0.55</m:t>
                          </m:r>
                        </m:sup>
                      </m:sSup>
                      <m:sSup>
                        <m:sSup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2000" i="1">
                              <a:latin typeface="Cambria Math" charset="0"/>
                            </a:rPr>
                            <m:t>𝑀</m:t>
                          </m:r>
                        </m:e>
                        <m:sup>
                          <m:r>
                            <a:rPr lang="fr-CH" sz="2000" i="1">
                              <a:latin typeface="Cambria Math" charset="0"/>
                            </a:rPr>
                            <m:t>−0.5</m:t>
                          </m:r>
                        </m:sup>
                      </m:sSup>
                      <m:sSup>
                        <m:sSup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2000" i="1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fr-CH" sz="2000" i="1">
                              <a:latin typeface="Cambria Math" charset="0"/>
                            </a:rPr>
                            <m:t>0.67</m:t>
                          </m:r>
                        </m:sup>
                      </m:sSup>
                    </m:oMath>
                  </m:oMathPara>
                </a14:m>
                <a:endParaRPr lang="en-CA" sz="2000" dirty="0">
                  <a:latin typeface="+mn-lt"/>
                </a:endParaRPr>
              </a:p>
              <a:p>
                <a:pPr marL="216000" indent="0">
                  <a:lnSpc>
                    <a:spcPct val="150000"/>
                  </a:lnSpc>
                  <a:buNone/>
                </a:pPr>
                <a:r>
                  <a:rPr lang="fr-CH" sz="2000" dirty="0">
                    <a:latin typeface="+mn-lt"/>
                  </a:rPr>
                  <a:t>		</a:t>
                </a:r>
              </a:p>
              <a:p>
                <a:pPr marL="2160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fr-CH" sz="2000" i="1">
                        <a:latin typeface="Cambria Math" charset="0"/>
                      </a:rPr>
                      <m:t>𝑀</m:t>
                    </m:r>
                    <m:r>
                      <a:rPr lang="fr-CH" sz="2000" i="1">
                        <a:latin typeface="Cambria Math" charset="0"/>
                      </a:rPr>
                      <m:t>:</m:t>
                    </m:r>
                    <m:r>
                      <a:rPr lang="fr-CH" sz="2000" i="1">
                        <a:latin typeface="Cambria Math" charset="0"/>
                      </a:rPr>
                      <m:t>𝑀𝑜𝑙𝑒𝑐𝑢𝑙𝑎𝑟</m:t>
                    </m:r>
                    <m:r>
                      <a:rPr lang="fr-CH" sz="2000" i="1">
                        <a:latin typeface="Cambria Math" charset="0"/>
                      </a:rPr>
                      <m:t> </m:t>
                    </m:r>
                    <m:r>
                      <a:rPr lang="fr-CH" sz="2000" i="1">
                        <a:latin typeface="Cambria Math" charset="0"/>
                      </a:rPr>
                      <m:t>𝑤𝑒𝑖𝑔h𝑡</m:t>
                    </m:r>
                  </m:oMath>
                </a14:m>
                <a:r>
                  <a:rPr lang="en-CA" sz="2000" dirty="0">
                    <a:latin typeface="+mn-lt"/>
                  </a:rPr>
                  <a:t> </a:t>
                </a:r>
              </a:p>
              <a:p>
                <a:pPr marL="2160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fr-CH" sz="2000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fr-CH" sz="2000" i="1">
                        <a:latin typeface="Cambria Math" charset="0"/>
                      </a:rPr>
                      <m:t>:</m:t>
                    </m:r>
                    <m:r>
                      <a:rPr lang="fr-CH" sz="2000" i="1">
                        <a:latin typeface="Cambria Math" charset="0"/>
                      </a:rPr>
                      <m:t>𝑅𝑢𝑔𝑜𝑠𝑖𝑡𝑦</m:t>
                    </m:r>
                  </m:oMath>
                </a14:m>
                <a:r>
                  <a:rPr lang="en-CA" sz="20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95" y="1077185"/>
                <a:ext cx="7288306" cy="2736968"/>
              </a:xfrm>
              <a:prstGeom prst="rect">
                <a:avLst/>
              </a:prstGeom>
              <a:blipFill rotWithShape="0">
                <a:blip r:embed="rId3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661595" y="4113909"/>
                <a:ext cx="765406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u="sng" dirty="0">
                    <a:latin typeface="+mn-lt"/>
                  </a:rPr>
                  <a:t>Limitations</a:t>
                </a:r>
                <a:r>
                  <a:rPr lang="en-CA" sz="2000" b="1" u="sng" dirty="0">
                    <a:latin typeface="+mn-lt"/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0.001≤</m:t>
                      </m:r>
                      <m:sSub>
                        <m:sSubPr>
                          <m:ctrlPr>
                            <a:rPr lang="fr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≤0.9</m:t>
                      </m:r>
                    </m:oMath>
                  </m:oMathPara>
                </a14:m>
                <a:endParaRPr lang="fr-CH" sz="2000" b="0" dirty="0">
                  <a:latin typeface="+mn-lt"/>
                </a:endParaRPr>
              </a:p>
              <a:p>
                <a:endParaRPr lang="en-CA" sz="200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2≤</m:t>
                      </m:r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≤200</m:t>
                      </m:r>
                    </m:oMath>
                  </m:oMathPara>
                </a14:m>
                <a:endParaRPr lang="en-CA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95" y="4113909"/>
                <a:ext cx="7654066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275" t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41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CA" dirty="0"/>
                  <a:t> computation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784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42122" y="956704"/>
                <a:ext cx="7772400" cy="1404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CH" sz="2400" b="1" u="sng" dirty="0" err="1">
                    <a:solidFill>
                      <a:srgbClr val="FF0000"/>
                    </a:solidFill>
                    <a:latin typeface="+mn-lt"/>
                  </a:rPr>
                  <a:t>Gorenflo</a:t>
                </a:r>
                <a:r>
                  <a:rPr lang="fr-CH" sz="2400" b="1" u="sng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fr-CH" sz="2400" b="1" u="sng" dirty="0" err="1">
                    <a:solidFill>
                      <a:srgbClr val="FF0000"/>
                    </a:solidFill>
                    <a:latin typeface="+mn-lt"/>
                  </a:rPr>
                  <a:t>correlation</a:t>
                </a:r>
                <a:endParaRPr lang="fr-CH" sz="2400" b="1" u="sng" dirty="0">
                  <a:solidFill>
                    <a:srgbClr val="FF0000"/>
                  </a:solidFill>
                  <a:latin typeface="+mn-lt"/>
                </a:endParaRPr>
              </a:p>
              <a:p>
                <a:pPr marL="216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CH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sSup>
                        <m:sSup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H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𝑛𝑓</m:t>
                          </m:r>
                        </m:sup>
                      </m:sSup>
                      <m:sSup>
                        <m:sSupPr>
                          <m:ctrlPr>
                            <a:rPr lang="fr-CH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H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H" sz="2000" i="1">
                              <a:latin typeface="Cambria Math" panose="02040503050406030204" pitchFamily="18" charset="0"/>
                            </a:rPr>
                            <m:t>0.133</m:t>
                          </m:r>
                        </m:sup>
                      </m:sSup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22" y="956704"/>
                <a:ext cx="7772400" cy="1404295"/>
              </a:xfrm>
              <a:prstGeom prst="rect">
                <a:avLst/>
              </a:prstGeom>
              <a:blipFill rotWithShape="0">
                <a:blip r:embed="rId3"/>
                <a:stretch>
                  <a:fillRect l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 txBox="1">
                <a:spLocks/>
              </p:cNvSpPr>
              <p:nvPr/>
            </p:nvSpPr>
            <p:spPr>
              <a:xfrm>
                <a:off x="4427544" y="2879749"/>
                <a:ext cx="4565017" cy="14644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/>
              <a:lstStyle>
                <a:lvl1pPr marL="457200" indent="-241200" algn="l" defTabSz="457200" rtl="0"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30000"/>
                  </a:buClr>
                  <a:buSzPct val="159000"/>
                  <a:buFont typeface="Arial" panose="020B0604020202020204" pitchFamily="34" charset="0"/>
                  <a:buChar char="•"/>
                  <a:defRPr sz="2200" b="0" i="0" kern="1200">
                    <a:solidFill>
                      <a:srgbClr val="000000"/>
                    </a:solidFill>
                    <a:latin typeface="Arial Narrow"/>
                    <a:ea typeface="MS PGothic" panose="020B0600070205080204" pitchFamily="34" charset="-128"/>
                    <a:cs typeface="Arial Narrow"/>
                  </a:defRPr>
                </a:lvl1pPr>
                <a:lvl2pPr marL="639763" indent="-241200" algn="l" defTabSz="457200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C30000"/>
                  </a:buClr>
                  <a:buSzPct val="159000"/>
                  <a:buFont typeface="Arial"/>
                  <a:buChar char="•"/>
                  <a:defRPr sz="1600" b="0" i="0" kern="1200">
                    <a:solidFill>
                      <a:srgbClr val="000000"/>
                    </a:solidFill>
                    <a:latin typeface="Arial Narrow"/>
                    <a:ea typeface="MS PGothic" panose="020B0600070205080204" pitchFamily="34" charset="-128"/>
                    <a:cs typeface="Arial Narrow"/>
                  </a:defRPr>
                </a:lvl2pPr>
                <a:lvl3pPr marL="776288" indent="-241200" algn="l" defTabSz="457200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C30000"/>
                  </a:buClr>
                  <a:buSzPct val="159000"/>
                  <a:buFont typeface="Arial" panose="020B0604020202020204" pitchFamily="34" charset="0"/>
                  <a:buChar char="•"/>
                  <a:defRPr sz="1300" b="0" i="0" kern="1200">
                    <a:solidFill>
                      <a:srgbClr val="000000"/>
                    </a:solidFill>
                    <a:latin typeface="Arial Narrow"/>
                    <a:ea typeface="MS PGothic" panose="020B0600070205080204" pitchFamily="34" charset="-128"/>
                    <a:cs typeface="Arial Narrow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HelveticaNeueLT Pro 55 Roman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HelveticaNeueLT Pro 55 Roman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16000" indent="0">
                  <a:buNone/>
                </a:pPr>
                <a:r>
                  <a:rPr lang="en-CA" sz="2000" u="sng" dirty="0"/>
                  <a:t>Except if working fluid is Water or Helium</a:t>
                </a:r>
              </a:p>
              <a:p>
                <a:endParaRPr lang="en-CA" sz="2000" dirty="0"/>
              </a:p>
              <a:p>
                <a:pPr marL="216000" indent="0">
                  <a:buNone/>
                </a:pPr>
                <a:r>
                  <a:rPr lang="fr-CH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𝑃𝐹</m:t>
                        </m:r>
                      </m:sub>
                    </m:sSub>
                    <m:r>
                      <a:rPr lang="fr-CH" sz="2000" i="1">
                        <a:latin typeface="Cambria Math" panose="02040503050406030204" pitchFamily="18" charset="0"/>
                      </a:rPr>
                      <m:t>=1.73⋅</m:t>
                    </m:r>
                    <m:sSubSup>
                      <m:sSubSup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0.27</m:t>
                        </m:r>
                      </m:sup>
                    </m:sSubSup>
                    <m:r>
                      <a:rPr lang="fr-CH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6.1+</m:t>
                        </m:r>
                        <m:f>
                          <m:fPr>
                            <m:ctrlPr>
                              <a:rPr lang="fr-CH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sz="2000" i="1">
                                <a:latin typeface="Cambria Math" panose="02040503050406030204" pitchFamily="18" charset="0"/>
                              </a:rPr>
                              <m:t>0.68</m:t>
                            </m:r>
                          </m:num>
                          <m:den>
                            <m:r>
                              <a:rPr lang="fr-CH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fr-CH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H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CH" sz="20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CA" sz="2000" dirty="0"/>
                  <a:t> </a:t>
                </a:r>
              </a:p>
              <a:p>
                <a:pPr marL="216000" indent="0">
                  <a:buNone/>
                </a:pPr>
                <a:r>
                  <a:rPr lang="fr-CH" sz="2000" dirty="0"/>
                  <a:t>	</a:t>
                </a:r>
                <a14:m>
                  <m:oMath xmlns:m="http://schemas.openxmlformats.org/officeDocument/2006/math">
                    <m:r>
                      <a:rPr lang="fr-CH" sz="2000" i="1">
                        <a:latin typeface="Cambria Math" panose="02040503050406030204" pitchFamily="18" charset="0"/>
                      </a:rPr>
                      <m:t>𝑛𝑓</m:t>
                    </m:r>
                    <m:r>
                      <a:rPr lang="fr-CH" sz="2000" i="1">
                        <a:latin typeface="Cambria Math" panose="02040503050406030204" pitchFamily="18" charset="0"/>
                      </a:rPr>
                      <m:t>=0.9−0.3⋅</m:t>
                    </m:r>
                    <m:sSubSup>
                      <m:sSubSup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0.15</m:t>
                        </m:r>
                      </m:sup>
                    </m:sSubSup>
                  </m:oMath>
                </a14:m>
                <a:r>
                  <a:rPr lang="en-CA" sz="2000" dirty="0"/>
                  <a:t> </a:t>
                </a:r>
              </a:p>
              <a:p>
                <a:endParaRPr lang="fr-CH" sz="1800" dirty="0"/>
              </a:p>
              <a:p>
                <a:endParaRPr lang="fr-CH" sz="1800" dirty="0"/>
              </a:p>
              <a:p>
                <a:endParaRPr lang="fr-CH" sz="1800" dirty="0"/>
              </a:p>
            </p:txBody>
          </p:sp>
        </mc:Choice>
        <mc:Fallback xmlns="">
          <p:sp>
            <p:nvSpPr>
              <p:cNvPr id="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544" y="2879749"/>
                <a:ext cx="4565017" cy="1464424"/>
              </a:xfrm>
              <a:prstGeom prst="rect">
                <a:avLst/>
              </a:prstGeom>
              <a:blipFill rotWithShape="0">
                <a:blip r:embed="rId4"/>
                <a:stretch>
                  <a:fillRect t="-4490" b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42122" y="4717787"/>
                <a:ext cx="56477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u="sng" dirty="0">
                    <a:solidFill>
                      <a:srgbClr val="FF0000"/>
                    </a:solidFill>
                    <a:latin typeface="+mn-lt"/>
                  </a:rPr>
                  <a:t>Limitations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000" dirty="0">
                    <a:latin typeface="+mn-lt"/>
                  </a:rPr>
                  <a:t>Cannot be used for </a:t>
                </a:r>
                <a:r>
                  <a:rPr lang="en-CA" sz="2000" b="1" dirty="0">
                    <a:latin typeface="+mn-lt"/>
                  </a:rPr>
                  <a:t>all fluids</a:t>
                </a:r>
                <a:r>
                  <a:rPr lang="en-CA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000" dirty="0">
                    <a:latin typeface="+mn-lt"/>
                  </a:rPr>
                  <a:t> is not known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000" dirty="0">
                    <a:latin typeface="+mn-lt"/>
                  </a:rPr>
                  <a:t>Valid only if </a:t>
                </a:r>
                <a14:m>
                  <m:oMath xmlns:m="http://schemas.openxmlformats.org/officeDocument/2006/math">
                    <m:r>
                      <a:rPr lang="fr-CH" sz="20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H" sz="20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CH" sz="2000" b="1" i="0" smtClean="0">
                        <a:latin typeface="Cambria Math" panose="02040503050406030204" pitchFamily="18" charset="0"/>
                      </a:rPr>
                      <m:t>𝟎𝟎𝟎𝟓</m:t>
                    </m:r>
                    <m:r>
                      <a:rPr lang="fr-CH" sz="2000" b="1" i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fr-CH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fr-CH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fr-CH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CH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H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CH" sz="2000" b="1" i="1" smtClean="0">
                        <a:latin typeface="Cambria Math" panose="02040503050406030204" pitchFamily="18" charset="0"/>
                      </a:rPr>
                      <m:t>𝟗𝟓</m:t>
                    </m:r>
                  </m:oMath>
                </a14:m>
                <a:r>
                  <a:rPr lang="en-CA" sz="2000" b="1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22" y="4717787"/>
                <a:ext cx="5647765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18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906409" y="1338895"/>
                <a:ext cx="2237591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𝑟𝑜</m:t>
                        </m:r>
                      </m:sub>
                    </m:sSub>
                    <m:r>
                      <a:rPr lang="fr-CH" b="0" i="1" smtClean="0">
                        <a:latin typeface="Cambria Math" panose="02040503050406030204" pitchFamily="18" charset="0"/>
                      </a:rPr>
                      <m:t>=0.1 </m:t>
                    </m:r>
                  </m:oMath>
                </a14:m>
                <a:r>
                  <a:rPr lang="fr-CH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𝑝𝑜</m:t>
                        </m:r>
                      </m:sub>
                    </m:sSub>
                    <m:r>
                      <a:rPr lang="fr-CH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H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H" b="0" i="1" smtClean="0">
                        <a:latin typeface="Cambria Math" panose="02040503050406030204" pitchFamily="18" charset="0"/>
                      </a:rPr>
                      <m:t>000 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409" y="1338895"/>
                <a:ext cx="2237591" cy="944746"/>
              </a:xfrm>
              <a:prstGeom prst="rect">
                <a:avLst/>
              </a:prstGeom>
              <a:blipFill>
                <a:blip r:embed="rId6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523" y="2880951"/>
                <a:ext cx="4214022" cy="14632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CA" sz="2000" u="sng" dirty="0"/>
                  <a:t>For all working fluids:</a:t>
                </a:r>
              </a:p>
              <a:p>
                <a:pPr marL="216000" indent="0">
                  <a:buNone/>
                </a:pPr>
                <a:endParaRPr lang="fr-CH" sz="2000" dirty="0"/>
              </a:p>
              <a:p>
                <a:pPr marL="2160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𝑃𝐹</m:t>
                        </m:r>
                      </m:sub>
                    </m:sSub>
                    <m:r>
                      <a:rPr lang="fr-CH" sz="2000" i="1">
                        <a:latin typeface="Cambria Math" panose="02040503050406030204" pitchFamily="18" charset="0"/>
                      </a:rPr>
                      <m:t>=1.2⋅</m:t>
                    </m:r>
                    <m:sSubSup>
                      <m:sSubSup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0.27</m:t>
                        </m:r>
                      </m:sup>
                    </m:sSubSup>
                    <m:r>
                      <a:rPr lang="fr-CH" sz="2000" i="1">
                        <a:latin typeface="Cambria Math" panose="02040503050406030204" pitchFamily="18" charset="0"/>
                      </a:rPr>
                      <m:t>+2.5⋅</m:t>
                    </m:r>
                    <m:sSub>
                      <m:sSub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CH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H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H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fr-CH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H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sz="2000" dirty="0"/>
                  <a:t> </a:t>
                </a:r>
              </a:p>
              <a:p>
                <a:pPr marL="216000" indent="0">
                  <a:buNone/>
                </a:pPr>
                <a14:m>
                  <m:oMath xmlns:m="http://schemas.openxmlformats.org/officeDocument/2006/math">
                    <m:r>
                      <a:rPr lang="fr-CH" sz="2000" i="1">
                        <a:latin typeface="Cambria Math" panose="02040503050406030204" pitchFamily="18" charset="0"/>
                      </a:rPr>
                      <m:t>𝑛𝑓</m:t>
                    </m:r>
                    <m:r>
                      <a:rPr lang="fr-CH" sz="2000" i="1">
                        <a:latin typeface="Cambria Math" panose="02040503050406030204" pitchFamily="18" charset="0"/>
                      </a:rPr>
                      <m:t>=0.9−0.3⋅</m:t>
                    </m:r>
                    <m:sSubSup>
                      <m:sSubSupPr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CH" sz="2000" i="1">
                            <a:latin typeface="Cambria Math" panose="02040503050406030204" pitchFamily="18" charset="0"/>
                          </a:rPr>
                          <m:t>0.3</m:t>
                        </m:r>
                      </m:sup>
                    </m:sSubSup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23" y="2880951"/>
                <a:ext cx="4214022" cy="1463221"/>
              </a:xfrm>
              <a:prstGeom prst="rect">
                <a:avLst/>
              </a:prstGeom>
              <a:blipFill rotWithShape="0">
                <a:blip r:embed="rId7"/>
                <a:stretch>
                  <a:fillRect l="-1151" t="-1639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25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CA" dirty="0"/>
                  <a:t> computation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784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59814" y="1192371"/>
                <a:ext cx="8257616" cy="15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CH" sz="2000" b="1" u="sng" dirty="0">
                    <a:solidFill>
                      <a:srgbClr val="FF0000"/>
                    </a:solidFill>
                  </a:rPr>
                  <a:t>Mostinski </a:t>
                </a:r>
                <a:r>
                  <a:rPr lang="fr-CH" sz="2000" b="1" u="sng" dirty="0" err="1">
                    <a:solidFill>
                      <a:srgbClr val="FF0000"/>
                    </a:solidFill>
                  </a:rPr>
                  <a:t>correlation</a:t>
                </a:r>
                <a:endParaRPr lang="fr-CH" sz="2000" b="1" u="sng" dirty="0">
                  <a:solidFill>
                    <a:srgbClr val="FF0000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=0.00417⋅</m:t>
                      </m:r>
                      <m:sSup>
                        <m:sSupPr>
                          <m:ctrlPr>
                            <a:rPr lang="fr-CH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sup>
                      </m:sSup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fr-CH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  <m:sup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0.69</m:t>
                          </m:r>
                        </m:sup>
                      </m:sSubSup>
                      <m:r>
                        <a:rPr lang="fr-CH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H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ct val="150000"/>
                  </a:lnSpc>
                </a:pPr>
                <a:r>
                  <a:rPr lang="fr-CH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=1.8⋅</m:t>
                    </m:r>
                    <m:sSubSup>
                      <m:sSubSupPr>
                        <m:ctrlPr>
                          <a:rPr lang="fr-CH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0.17</m:t>
                        </m:r>
                      </m:sup>
                    </m:sSubSup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+4⋅</m:t>
                    </m:r>
                    <m:sSubSup>
                      <m:sSubSupPr>
                        <m:ctrlPr>
                          <a:rPr lang="fr-CH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sup>
                    </m:sSubSup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+10⋅</m:t>
                    </m:r>
                    <m:sSubSup>
                      <m:sSubSupPr>
                        <m:ctrlPr>
                          <a:rPr lang="fr-CH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bSup>
                  </m:oMath>
                </a14:m>
                <a:endParaRPr lang="en-CA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14" y="1192371"/>
                <a:ext cx="8257616" cy="1583832"/>
              </a:xfrm>
              <a:prstGeom prst="rect">
                <a:avLst/>
              </a:prstGeom>
              <a:blipFill rotWithShape="0"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559814" y="3306248"/>
            <a:ext cx="490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+mn-lt"/>
              </a:rPr>
              <a:t>No limitations are specified</a:t>
            </a:r>
          </a:p>
        </p:txBody>
      </p:sp>
    </p:spTree>
    <p:extLst>
      <p:ext uri="{BB962C8B-B14F-4D97-AF65-F5344CB8AC3E}">
        <p14:creationId xmlns:p14="http://schemas.microsoft.com/office/powerpoint/2010/main" val="387839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799999" y="1980000"/>
            <a:ext cx="4752000" cy="539750"/>
          </a:xfrm>
          <a:prstGeom prst="rect">
            <a:avLst/>
          </a:prstGeom>
          <a:solidFill>
            <a:srgbClr val="000000"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8" name="Espace réservé du titre 1"/>
          <p:cNvSpPr txBox="1">
            <a:spLocks/>
          </p:cNvSpPr>
          <p:nvPr/>
        </p:nvSpPr>
        <p:spPr bwMode="auto">
          <a:xfrm>
            <a:off x="1800000" y="1980000"/>
            <a:ext cx="468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H" sz="3200" kern="0" spc="100" dirty="0" err="1">
                <a:solidFill>
                  <a:sysClr val="window" lastClr="FFFFFF"/>
                </a:solidFill>
                <a:latin typeface="Impact"/>
                <a:cs typeface="Impact"/>
              </a:rPr>
              <a:t>Boiling</a:t>
            </a:r>
            <a:r>
              <a:rPr lang="fr-CH" sz="3200" kern="0" spc="100" dirty="0">
                <a:solidFill>
                  <a:sysClr val="window" lastClr="FFFFFF"/>
                </a:solidFill>
                <a:latin typeface="Impact"/>
                <a:cs typeface="Impact"/>
              </a:rPr>
              <a:t> on Tube Bundles</a:t>
            </a:r>
          </a:p>
        </p:txBody>
      </p:sp>
      <p:pic>
        <p:nvPicPr>
          <p:cNvPr id="11266" name="Image 3" descr="epf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11080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titre 1"/>
          <p:cNvSpPr txBox="1">
            <a:spLocks/>
          </p:cNvSpPr>
          <p:nvPr/>
        </p:nvSpPr>
        <p:spPr>
          <a:xfrm>
            <a:off x="5629275" y="6462713"/>
            <a:ext cx="3146425" cy="239712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fr-CH" altLang="fr-FR" sz="900" b="1" dirty="0">
                <a:solidFill>
                  <a:srgbClr val="FFFFFF"/>
                </a:solidFill>
                <a:latin typeface="Arial Narrow" panose="020B0606020202030204" pitchFamily="34" charset="0"/>
              </a:rPr>
              <a:t>Présentation EPFL-Public  </a:t>
            </a:r>
            <a:r>
              <a:rPr lang="fr-CH" altLang="fr-FR" sz="900" dirty="0">
                <a:solidFill>
                  <a:srgbClr val="A6A6A6"/>
                </a:solidFill>
                <a:latin typeface="Arial Narrow" panose="020B0606020202030204" pitchFamily="34" charset="0"/>
              </a:rPr>
              <a:t>| 21.12.2016</a:t>
            </a:r>
            <a:endParaRPr lang="fr-FR" altLang="fr-FR" sz="900" dirty="0">
              <a:solidFill>
                <a:srgbClr val="A6A6A6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00000" y="2880000"/>
            <a:ext cx="3672000" cy="720000"/>
          </a:xfrm>
          <a:prstGeom prst="rect">
            <a:avLst/>
          </a:prstGeom>
          <a:solidFill>
            <a:srgbClr val="000000">
              <a:alpha val="25000"/>
            </a:srgb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3" name="Espace réservé du titre 1"/>
          <p:cNvSpPr txBox="1">
            <a:spLocks/>
          </p:cNvSpPr>
          <p:nvPr/>
        </p:nvSpPr>
        <p:spPr bwMode="auto">
          <a:xfrm>
            <a:off x="1800000" y="2880000"/>
            <a:ext cx="360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H" sz="2400" kern="0" spc="100" dirty="0">
                <a:solidFill>
                  <a:sysClr val="window" lastClr="FFFFFF"/>
                </a:solidFill>
                <a:latin typeface="Impact"/>
                <a:cs typeface="Impact"/>
              </a:rPr>
              <a:t>ME-446 </a:t>
            </a:r>
            <a:r>
              <a:rPr lang="fr-CH" sz="2400" kern="0" spc="100" dirty="0" err="1">
                <a:solidFill>
                  <a:sysClr val="window" lastClr="FFFFFF"/>
                </a:solidFill>
                <a:latin typeface="Impact"/>
                <a:cs typeface="Impact"/>
              </a:rPr>
              <a:t>Two</a:t>
            </a:r>
            <a:r>
              <a:rPr lang="fr-CH" sz="2400" kern="0" spc="100" dirty="0">
                <a:solidFill>
                  <a:sysClr val="window" lastClr="FFFFFF"/>
                </a:solidFill>
                <a:latin typeface="Impact"/>
                <a:cs typeface="Impact"/>
              </a:rPr>
              <a:t>-phase flow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H" sz="2400" kern="0" spc="100" dirty="0">
                <a:solidFill>
                  <a:sysClr val="window" lastClr="FFFFFF"/>
                </a:solidFill>
                <a:latin typeface="Impact"/>
                <a:cs typeface="Impact"/>
              </a:rPr>
              <a:t>and </a:t>
            </a:r>
            <a:r>
              <a:rPr lang="fr-CH" sz="2400" kern="0" spc="100" dirty="0" err="1">
                <a:solidFill>
                  <a:sysClr val="window" lastClr="FFFFFF"/>
                </a:solidFill>
                <a:latin typeface="Impact"/>
                <a:cs typeface="Impact"/>
              </a:rPr>
              <a:t>heat</a:t>
            </a:r>
            <a:r>
              <a:rPr lang="fr-CH" sz="2400" kern="0" spc="100" dirty="0">
                <a:solidFill>
                  <a:sysClr val="window" lastClr="FFFFFF"/>
                </a:solidFill>
                <a:latin typeface="Impact"/>
                <a:cs typeface="Impact"/>
              </a:rPr>
              <a:t> transfert</a:t>
            </a:r>
          </a:p>
        </p:txBody>
      </p:sp>
      <p:sp>
        <p:nvSpPr>
          <p:cNvPr id="18" name="ZoneTexte 36"/>
          <p:cNvSpPr txBox="1">
            <a:spLocks noChangeArrowheads="1"/>
          </p:cNvSpPr>
          <p:nvPr/>
        </p:nvSpPr>
        <p:spPr bwMode="auto">
          <a:xfrm>
            <a:off x="1923095" y="3960000"/>
            <a:ext cx="212750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H" altLang="fr-FR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Sébastien BALAS</a:t>
            </a:r>
          </a:p>
          <a:p>
            <a:pPr eaLnBrk="1" hangingPunct="1"/>
            <a:r>
              <a:rPr lang="fr-CH" altLang="fr-FR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Emile DECOSTERD</a:t>
            </a:r>
          </a:p>
          <a:p>
            <a:pPr eaLnBrk="1" hangingPunct="1"/>
            <a:r>
              <a:rPr lang="fr-CH" altLang="fr-FR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Mickaël FREY</a:t>
            </a:r>
          </a:p>
          <a:p>
            <a:pPr eaLnBrk="1" hangingPunct="1"/>
            <a:r>
              <a:rPr lang="fr-CH" altLang="fr-FR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Vincent MAYORAZ</a:t>
            </a:r>
          </a:p>
          <a:p>
            <a:pPr eaLnBrk="1" hangingPunct="1"/>
            <a:r>
              <a:rPr lang="fr-CH" altLang="fr-FR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Niels PICHLER</a:t>
            </a:r>
          </a:p>
          <a:p>
            <a:pPr eaLnBrk="1" hangingPunct="1"/>
            <a:r>
              <a:rPr lang="fr-CH" altLang="fr-FR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Gautier ROUAZE</a:t>
            </a:r>
          </a:p>
        </p:txBody>
      </p:sp>
    </p:spTree>
    <p:extLst>
      <p:ext uri="{BB962C8B-B14F-4D97-AF65-F5344CB8AC3E}">
        <p14:creationId xmlns:p14="http://schemas.microsoft.com/office/powerpoint/2010/main" val="196721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CA" dirty="0"/>
                  <a:t> computation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784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21" y="1989135"/>
            <a:ext cx="4218629" cy="31639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667" y="1806254"/>
            <a:ext cx="4159315" cy="316397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17079" y="5153106"/>
            <a:ext cx="3757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+mn-lt"/>
              </a:rPr>
              <a:t>Heat transfer implemented in our code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943446" y="5153106"/>
            <a:ext cx="346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+mn-lt"/>
              </a:rPr>
              <a:t>Heat transfer measured by </a:t>
            </a:r>
            <a:r>
              <a:rPr lang="en-CA" sz="2000" dirty="0" err="1">
                <a:latin typeface="+mn-lt"/>
              </a:rPr>
              <a:t>Agostini</a:t>
            </a:r>
            <a:endParaRPr lang="en-CA" sz="2000" dirty="0">
              <a:latin typeface="+mn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57124" y="1035076"/>
            <a:ext cx="442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>
                <a:solidFill>
                  <a:srgbClr val="FF0000"/>
                </a:solidFill>
                <a:latin typeface="+mn-lt"/>
              </a:rPr>
              <a:t>Heat transfer results for similar conditions</a:t>
            </a:r>
          </a:p>
        </p:txBody>
      </p:sp>
    </p:spTree>
    <p:extLst>
      <p:ext uri="{BB962C8B-B14F-4D97-AF65-F5344CB8AC3E}">
        <p14:creationId xmlns:p14="http://schemas.microsoft.com/office/powerpoint/2010/main" val="109841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Backup: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b>
                    </m:sSub>
                  </m:oMath>
                </a14:m>
                <a:r>
                  <a:rPr lang="en-CA" dirty="0"/>
                  <a:t>validation case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81" t="-10784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4614646" y="1618870"/>
                <a:ext cx="4006839" cy="1654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u="sng" dirty="0">
                    <a:latin typeface="+mn-lt"/>
                  </a:rPr>
                  <a:t>Experiment: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000" dirty="0">
                    <a:latin typeface="+mn-lt"/>
                  </a:rPr>
                  <a:t>Fluid : R134a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=10</m:t>
                    </m:r>
                    <m:sSup>
                      <m:sSupPr>
                        <m:ctrlPr>
                          <a:rPr lang="fr-CH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CA" sz="20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=2.3</m:t>
                    </m:r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sz="20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0.8≤</m:t>
                    </m:r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≤0.9</m:t>
                    </m:r>
                  </m:oMath>
                </a14:m>
                <a:r>
                  <a:rPr lang="en-CA" sz="2000" dirty="0">
                    <a:latin typeface="+mn-lt"/>
                  </a:rPr>
                  <a:t> (almost independent)  </a:t>
                </a: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646" y="1618870"/>
                <a:ext cx="4006839" cy="1654877"/>
              </a:xfrm>
              <a:prstGeom prst="rect">
                <a:avLst/>
              </a:prstGeom>
              <a:blipFill rotWithShape="0">
                <a:blip r:embed="rId3"/>
                <a:stretch>
                  <a:fillRect l="-1674" t="-2214" r="-3349" b="-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733313" y="1618871"/>
                <a:ext cx="3512116" cy="1654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u="sng" dirty="0">
                    <a:latin typeface="+mn-lt"/>
                  </a:rPr>
                  <a:t>Implemented functions: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000" dirty="0">
                    <a:latin typeface="+mn-lt"/>
                  </a:rPr>
                  <a:t>Fluid : R134a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=10</m:t>
                    </m:r>
                    <m:sSup>
                      <m:sSupPr>
                        <m:ctrlPr>
                          <a:rPr lang="fr-CH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CA" sz="20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=2.3</m:t>
                    </m:r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sz="20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CA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13" y="1618871"/>
                <a:ext cx="3512116" cy="1654877"/>
              </a:xfrm>
              <a:prstGeom prst="rect">
                <a:avLst/>
              </a:prstGeom>
              <a:blipFill rotWithShape="0">
                <a:blip r:embed="rId4"/>
                <a:stretch>
                  <a:fillRect l="-1736" t="-2214" b="-5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33313" y="3931133"/>
                <a:ext cx="414169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u="sng" dirty="0">
                    <a:latin typeface="+mn-lt"/>
                  </a:rPr>
                  <a:t>All parameters of correlation are set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000" dirty="0">
                    <a:latin typeface="+mn-lt"/>
                  </a:rPr>
                  <a:t> and fluid type set </a:t>
                </a:r>
                <a14:m>
                  <m:oMath xmlns:m="http://schemas.openxmlformats.org/officeDocument/2006/math"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CA" sz="20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000" dirty="0">
                    <a:latin typeface="+mn-lt"/>
                  </a:rPr>
                  <a:t>Fluid type sets </a:t>
                </a:r>
                <a14:m>
                  <m:oMath xmlns:m="http://schemas.openxmlformats.org/officeDocument/2006/math"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C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endParaRPr lang="en-CA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13" y="3931133"/>
                <a:ext cx="4141694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471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07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SolveCell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Algorithm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Diagramme 81"/>
              <p:cNvGraphicFramePr/>
              <p:nvPr>
                <p:extLst>
                  <p:ext uri="{D42A27DB-BD31-4B8C-83A1-F6EECF244321}">
                    <p14:modId xmlns:p14="http://schemas.microsoft.com/office/powerpoint/2010/main" val="2331269198"/>
                  </p:ext>
                </p:extLst>
              </p:nvPr>
            </p:nvGraphicFramePr>
            <p:xfrm>
              <a:off x="225426" y="923544"/>
              <a:ext cx="8054974" cy="52374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82" name="Diagramme 81"/>
              <p:cNvGraphicFramePr/>
              <p:nvPr>
                <p:extLst>
                  <p:ext uri="{D42A27DB-BD31-4B8C-83A1-F6EECF244321}">
                    <p14:modId xmlns:p14="http://schemas.microsoft.com/office/powerpoint/2010/main" val="2331269198"/>
                  </p:ext>
                </p:extLst>
              </p:nvPr>
            </p:nvGraphicFramePr>
            <p:xfrm>
              <a:off x="225426" y="923544"/>
              <a:ext cx="8054974" cy="52374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83" name="Flèche courbée vers la gauche 82"/>
          <p:cNvSpPr/>
          <p:nvPr/>
        </p:nvSpPr>
        <p:spPr>
          <a:xfrm flipV="1">
            <a:off x="8292592" y="1172147"/>
            <a:ext cx="612775" cy="455295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 rot="5400000">
                <a:off x="6858682" y="3336813"/>
                <a:ext cx="3373123" cy="42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+mn-lt"/>
                  </a:rPr>
                  <a:t>Iterate until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𝑁𝐸𝑊</m:t>
                                </m:r>
                              </m:sub>
                            </m:sSub>
                          </m:sub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𝑤𝑓</m:t>
                            </m:r>
                          </m:sub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𝑡𝑜𝑙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58682" y="3336813"/>
                <a:ext cx="3373123" cy="423642"/>
              </a:xfrm>
              <a:prstGeom prst="rect">
                <a:avLst/>
              </a:prstGeom>
              <a:blipFill rotWithShape="0">
                <a:blip r:embed="rId11"/>
                <a:stretch>
                  <a:fillRect l="-12857" t="-1444" r="-2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lèche vers le bas 84"/>
          <p:cNvSpPr/>
          <p:nvPr/>
        </p:nvSpPr>
        <p:spPr>
          <a:xfrm>
            <a:off x="184595" y="1049973"/>
            <a:ext cx="96837" cy="4968000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078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cell_vaporQuality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Algorithm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158561" y="1080000"/>
                <a:ext cx="4530279" cy="4815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6000" indent="0">
                  <a:buNone/>
                </a:pPr>
                <a:r>
                  <a:rPr lang="fr-CH" sz="18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CH" sz="18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  <m:r>
                      <a:rPr lang="fr-CH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CH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H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fr-CH" sz="1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fr-CH" sz="1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CH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CH" sz="1800" i="1">
                            <a:latin typeface="Cambria Math" panose="02040503050406030204" pitchFamily="18" charset="0"/>
                          </a:rPr>
                          <m:t>𝑝𝑤</m:t>
                        </m:r>
                      </m:sub>
                    </m:sSub>
                    <m:r>
                      <a:rPr lang="fr-CH" sz="18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fr-CH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CH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fr-CH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  <m:r>
                          <a:rPr lang="fr-CH" sz="18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CH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fr-CH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e>
                    </m:d>
                    <m:r>
                      <a:rPr lang="fr-CH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CH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H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fr-CH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𝑤𝑓</m:t>
                        </m:r>
                      </m:sub>
                    </m:sSub>
                    <m:r>
                      <a:rPr lang="fr-CH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fr-CH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CH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sz="1800" dirty="0">
                  <a:latin typeface="+mn-lt"/>
                </a:endParaRPr>
              </a:p>
              <a:p>
                <a:pPr marL="216000" indent="0">
                  <a:buNone/>
                </a:pPr>
                <a:r>
                  <a:rPr lang="en-CA" sz="1800" dirty="0">
                    <a:latin typeface="+mn-lt"/>
                  </a:rPr>
                  <a:t>and </a:t>
                </a:r>
              </a:p>
              <a:p>
                <a:pPr marL="216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fr-CH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CH" sz="1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CH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CH" sz="1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sSub>
                            <m:sSubPr>
                              <m:ctrlP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800" dirty="0">
                  <a:latin typeface="+mn-lt"/>
                </a:endParaRPr>
              </a:p>
              <a:p>
                <a:pPr marL="216000" indent="0">
                  <a:buNone/>
                </a:pPr>
                <a:r>
                  <a:rPr lang="en-CA" sz="1800" dirty="0">
                    <a:latin typeface="+mn-lt"/>
                  </a:rPr>
                  <a:t>thus </a:t>
                </a:r>
              </a:p>
              <a:p>
                <a:pPr marL="216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H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𝑤𝑓</m:t>
                          </m:r>
                        </m:sub>
                        <m:sup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fr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H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𝑤𝑓</m:t>
                          </m:r>
                        </m:sub>
                        <m:sup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lang="fr-CH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H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CH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H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H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C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CH" sz="1800" i="1">
                                  <a:latin typeface="Cambria Math" panose="02040503050406030204" pitchFamily="18" charset="0"/>
                                </a:rPr>
                                <m:t>𝑝𝑤</m:t>
                              </m:r>
                            </m:sub>
                          </m:sSub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CH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CH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CH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fr-CH" sz="18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  <m:r>
                                <a:rPr lang="fr-CH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CH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CH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fr-CH" sz="18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C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CH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H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H" sz="1800" i="1">
                                  <a:latin typeface="Cambria Math" panose="02040503050406030204" pitchFamily="18" charset="0"/>
                                </a:rPr>
                                <m:t>𝑤𝑓</m:t>
                              </m:r>
                            </m:sub>
                          </m:sSub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sSub>
                            <m:sSubPr>
                              <m:ctrlPr>
                                <a:rPr lang="fr-C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H" sz="1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fr-CH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C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H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1800" dirty="0">
                  <a:latin typeface="+mn-lt"/>
                </a:endParaRPr>
              </a:p>
              <a:p>
                <a:pPr marL="216000" indent="0">
                  <a:buNone/>
                </a:pPr>
                <a:endParaRPr lang="en-CA" sz="1800" dirty="0">
                  <a:latin typeface="+mn-lt"/>
                </a:endParaRPr>
              </a:p>
              <a:p>
                <a:pPr marL="216000" indent="0">
                  <a:buNone/>
                </a:pPr>
                <a:endParaRPr lang="en-CA" sz="1800" dirty="0">
                  <a:latin typeface="+mn-lt"/>
                </a:endParaRPr>
              </a:p>
              <a:p>
                <a:pPr marL="216000" indent="0">
                  <a:buNone/>
                </a:pPr>
                <a:r>
                  <a:rPr lang="en-CA" sz="1800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H" sz="1800" b="0" i="1" smtClean="0">
                            <a:latin typeface="Cambria Math" panose="02040503050406030204" pitchFamily="18" charset="0"/>
                          </a:rPr>
                          <m:t>𝑤𝑓</m:t>
                        </m:r>
                      </m:sub>
                      <m:sup>
                        <m:r>
                          <a:rPr lang="fr-CH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  <m:r>
                      <a:rPr lang="fr-CH" sz="1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CA" sz="1800" dirty="0">
                    <a:latin typeface="+mn-lt"/>
                  </a:rPr>
                  <a:t> we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H" sz="1800" i="1">
                            <a:latin typeface="Cambria Math" panose="02040503050406030204" pitchFamily="18" charset="0"/>
                          </a:rPr>
                          <m:t>𝑤𝑓</m:t>
                        </m:r>
                      </m:sub>
                      <m:sup>
                        <m:r>
                          <a:rPr lang="fr-CH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  <m:r>
                      <a:rPr lang="fr-CH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sz="1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sz="1800" dirty="0">
                    <a:latin typeface="+mn-lt"/>
                  </a:rPr>
                  <a:t> and define</a:t>
                </a:r>
              </a:p>
              <a:p>
                <a:pPr marL="216000" indent="0">
                  <a:buNone/>
                </a:pPr>
                <a:endParaRPr lang="en-CA" sz="1800" dirty="0">
                  <a:latin typeface="+mn-lt"/>
                </a:endParaRPr>
              </a:p>
              <a:p>
                <a:pPr marL="216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fr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CH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H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fr-CH" sz="1800" i="1">
                              <a:latin typeface="Cambria Math" panose="02040503050406030204" pitchFamily="18" charset="0"/>
                            </a:rPr>
                            <m:t>𝑤𝑓</m:t>
                          </m:r>
                        </m:sub>
                      </m:sSub>
                      <m:r>
                        <a:rPr lang="fr-CH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CH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𝑤𝑓</m:t>
                          </m:r>
                        </m:sub>
                        <m:sup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fr-CH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CH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CH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CH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800" dirty="0">
                  <a:latin typeface="+mn-lt"/>
                </a:endParaRPr>
              </a:p>
              <a:p>
                <a:pPr marL="216000" indent="0">
                  <a:buNone/>
                </a:pPr>
                <a:endParaRPr lang="en-CA" sz="1800" dirty="0">
                  <a:latin typeface="+mn-lt"/>
                </a:endParaRPr>
              </a:p>
              <a:p>
                <a:pPr marL="216000" indent="0">
                  <a:buNone/>
                </a:pPr>
                <a:r>
                  <a:rPr lang="en-CA" sz="1800" dirty="0">
                    <a:latin typeface="+mn-lt"/>
                  </a:rPr>
                  <a:t>and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sz="1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fr-CH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endParaRPr lang="en-CA" sz="1800" dirty="0">
                  <a:latin typeface="+mn-lt"/>
                </a:endParaRPr>
              </a:p>
              <a:p>
                <a:pPr marL="216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fr-CH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fr-CH" sz="1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fr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H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fr-CH" sz="18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fr-CH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H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CH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H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CH" sz="1800" b="0" i="1" smtClean="0">
                                  <a:latin typeface="Cambria Math" panose="02040503050406030204" pitchFamily="18" charset="0"/>
                                </a:rPr>
                                <m:t>𝑝𝑤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Espace réservé du contenu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8561" y="1080000"/>
                <a:ext cx="4530279" cy="4815164"/>
              </a:xfrm>
              <a:prstGeom prst="rect">
                <a:avLst/>
              </a:prstGeom>
              <a:blipFill rotWithShape="0">
                <a:blip r:embed="rId3"/>
                <a:stretch>
                  <a:fillRect t="-127" r="-107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234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SolveCell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Algorithm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Diagramme 81"/>
              <p:cNvGraphicFramePr/>
              <p:nvPr>
                <p:extLst>
                  <p:ext uri="{D42A27DB-BD31-4B8C-83A1-F6EECF244321}">
                    <p14:modId xmlns:p14="http://schemas.microsoft.com/office/powerpoint/2010/main" val="2765884274"/>
                  </p:ext>
                </p:extLst>
              </p:nvPr>
            </p:nvGraphicFramePr>
            <p:xfrm>
              <a:off x="225426" y="923544"/>
              <a:ext cx="8054974" cy="52374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82" name="Diagramme 81"/>
              <p:cNvGraphicFramePr/>
              <p:nvPr>
                <p:extLst>
                  <p:ext uri="{D42A27DB-BD31-4B8C-83A1-F6EECF244321}">
                    <p14:modId xmlns:p14="http://schemas.microsoft.com/office/powerpoint/2010/main" val="2765884274"/>
                  </p:ext>
                </p:extLst>
              </p:nvPr>
            </p:nvGraphicFramePr>
            <p:xfrm>
              <a:off x="225426" y="923544"/>
              <a:ext cx="8054974" cy="52374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83" name="Flèche courbée vers la gauche 82"/>
          <p:cNvSpPr/>
          <p:nvPr/>
        </p:nvSpPr>
        <p:spPr>
          <a:xfrm flipV="1">
            <a:off x="8292592" y="1172147"/>
            <a:ext cx="612775" cy="455295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 rot="5400000">
                <a:off x="6858682" y="3336813"/>
                <a:ext cx="3373123" cy="42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+mn-lt"/>
                  </a:rPr>
                  <a:t>Iterate until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𝑁𝐸𝑊</m:t>
                                </m:r>
                              </m:sub>
                            </m:sSub>
                          </m:sub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𝑤𝑓</m:t>
                            </m:r>
                          </m:sub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𝑡𝑜𝑙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58682" y="3336813"/>
                <a:ext cx="3373123" cy="423642"/>
              </a:xfrm>
              <a:prstGeom prst="rect">
                <a:avLst/>
              </a:prstGeom>
              <a:blipFill rotWithShape="0">
                <a:blip r:embed="rId11"/>
                <a:stretch>
                  <a:fillRect l="-12857" t="-1444" r="-2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lèche vers le bas 84"/>
          <p:cNvSpPr/>
          <p:nvPr/>
        </p:nvSpPr>
        <p:spPr>
          <a:xfrm>
            <a:off x="184595" y="1049973"/>
            <a:ext cx="96837" cy="4968000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579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cell_voidFraction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96374" y="1080000"/>
                <a:ext cx="8229600" cy="4535492"/>
              </a:xfrm>
            </p:spPr>
            <p:txBody>
              <a:bodyPr/>
              <a:lstStyle/>
              <a:p>
                <a:pPr marL="285750" indent="-285750"/>
                <a:r>
                  <a:rPr lang="fr-CH" sz="1800" dirty="0">
                    <a:latin typeface="Arial Narrow" panose="020B0606020202030204" pitchFamily="34" charset="0"/>
                  </a:rPr>
                  <a:t>We </a:t>
                </a:r>
                <a:r>
                  <a:rPr lang="fr-CH" sz="1800" dirty="0" err="1">
                    <a:latin typeface="Arial Narrow" panose="020B0606020202030204" pitchFamily="34" charset="0"/>
                  </a:rPr>
                  <a:t>implemented</a:t>
                </a:r>
                <a:r>
                  <a:rPr lang="fr-CH" sz="1800" dirty="0">
                    <a:latin typeface="Arial Narrow" panose="020B0606020202030204" pitchFamily="34" charset="0"/>
                  </a:rPr>
                  <a:t> the </a:t>
                </a:r>
                <a:r>
                  <a:rPr lang="fr-CH" sz="1800" dirty="0" err="1">
                    <a:latin typeface="Arial Narrow" panose="020B0606020202030204" pitchFamily="34" charset="0"/>
                  </a:rPr>
                  <a:t>Feenstra</a:t>
                </a:r>
                <a:r>
                  <a:rPr lang="fr-CH" sz="1800" dirty="0">
                    <a:latin typeface="Arial Narrow" panose="020B0606020202030204" pitchFamily="34" charset="0"/>
                  </a:rPr>
                  <a:t> et al. </a:t>
                </a:r>
                <a:r>
                  <a:rPr lang="fr-CH" sz="1800" dirty="0" err="1">
                    <a:latin typeface="Arial Narrow" panose="020B0606020202030204" pitchFamily="34" charset="0"/>
                  </a:rPr>
                  <a:t>correlation</a:t>
                </a:r>
                <a:r>
                  <a:rPr lang="fr-CH" sz="1800" dirty="0">
                    <a:latin typeface="Arial Narrow" panose="020B0606020202030204" pitchFamily="34" charset="0"/>
                  </a:rPr>
                  <a:t>, </a:t>
                </a:r>
                <a:r>
                  <a:rPr lang="fr-CH" sz="1800" dirty="0" err="1">
                    <a:latin typeface="Arial Narrow" panose="020B0606020202030204" pitchFamily="34" charset="0"/>
                  </a:rPr>
                  <a:t>which</a:t>
                </a:r>
                <a:r>
                  <a:rPr lang="fr-CH" sz="1800" dirty="0">
                    <a:latin typeface="Arial Narrow" panose="020B0606020202030204" pitchFamily="34" charset="0"/>
                  </a:rPr>
                  <a:t> </a:t>
                </a:r>
                <a:r>
                  <a:rPr lang="fr-CH" sz="1800" dirty="0" err="1">
                    <a:latin typeface="Arial Narrow" panose="020B0606020202030204" pitchFamily="34" charset="0"/>
                  </a:rPr>
                  <a:t>is</a:t>
                </a:r>
                <a:r>
                  <a:rPr lang="fr-CH" sz="1800" dirty="0">
                    <a:latin typeface="Arial Narrow" panose="020B0606020202030204" pitchFamily="34" charset="0"/>
                  </a:rPr>
                  <a:t> an </a:t>
                </a:r>
                <a:r>
                  <a:rPr lang="fr-CH" sz="1800" dirty="0" err="1">
                    <a:latin typeface="Arial Narrow" panose="020B0606020202030204" pitchFamily="34" charset="0"/>
                  </a:rPr>
                  <a:t>iterative</a:t>
                </a:r>
                <a:r>
                  <a:rPr lang="fr-CH" sz="1800" dirty="0">
                    <a:latin typeface="Arial Narrow" panose="020B0606020202030204" pitchFamily="34" charset="0"/>
                  </a:rPr>
                  <a:t> </a:t>
                </a:r>
                <a:r>
                  <a:rPr lang="fr-CH" sz="1800" dirty="0" err="1">
                    <a:latin typeface="Arial Narrow" panose="020B0606020202030204" pitchFamily="34" charset="0"/>
                  </a:rPr>
                  <a:t>process</a:t>
                </a:r>
                <a:endParaRPr lang="fr-CH" sz="180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endParaRPr lang="fr-CH" sz="1800" dirty="0">
                  <a:latin typeface="Arial Narrow" panose="020B0606020202030204" pitchFamily="34" charset="0"/>
                </a:endParaRPr>
              </a:p>
              <a:p>
                <a:pPr marL="0" indent="0">
                  <a:buNone/>
                </a:pPr>
                <a:r>
                  <a:rPr lang="fr-CH" sz="2000" dirty="0">
                    <a:latin typeface="Arial Narrow" panose="020B0606020202030204" pitchFamily="34" charset="0"/>
                  </a:rPr>
                  <a:t>	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fr-CH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fr-CH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r-CH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𝑤𝑓</m:t>
                                      </m:r>
                                    </m:sub>
                                    <m:sup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p>
                                  </m:sSubSup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𝑤𝑓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/>
                          </m:eqArr>
                        </m:e>
                      </m:mr>
                      <m:m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fr-CH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𝑅𝑖</m:t>
                                  </m:r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fr-CH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CH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CH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CH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fr-CH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r-CH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CH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CH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H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H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H" sz="2000" i="1">
                                                  <a:latin typeface="Cambria Math" panose="02040503050406030204" pitchFamily="18" charset="0"/>
                                                </a:rPr>
                                                <m:t>𝑡𝑝</m:t>
                                              </m:r>
                                            </m:sub>
                                          </m:sSub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fr-CH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fr-CH" sz="20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𝑤𝑓</m:t>
                                          </m:r>
                                        </m:sub>
                                        <m:sup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  <m:e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=1+25.7⋅</m:t>
                                  </m:r>
                                  <m:sSup>
                                    <m:sSupPr>
                                      <m:ctrlP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𝑅𝑖</m:t>
                                          </m:r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𝐶𝑎𝑝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fr-CH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H" sz="2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H" sz="2000" i="1">
                                                  <a:latin typeface="Cambria Math" panose="02040503050406030204" pitchFamily="18" charset="0"/>
                                                </a:rPr>
                                                <m:t>𝑡𝑝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fr-CH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  <m:r>
                                <a:rPr lang="fr-CH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fr-CH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f>
                                    <m:fPr>
                                      <m:ctrlPr>
                                        <a:rPr lang="fr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fr-CH" sz="20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e>
                          </m:eqArr>
                        </m:e>
                      </m:mr>
                    </m:m>
                  </m:oMath>
                </a14:m>
                <a:endParaRPr lang="fr-CH" sz="1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374" y="1080000"/>
                <a:ext cx="8229600" cy="4535492"/>
              </a:xfrm>
              <a:blipFill>
                <a:blip r:embed="rId2"/>
                <a:stretch>
                  <a:fillRect l="-2519" t="-45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Algorithm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4955035" y="1865367"/>
            <a:ext cx="2596243" cy="3218106"/>
            <a:chOff x="5763991" y="2318657"/>
            <a:chExt cx="2596243" cy="3218106"/>
          </a:xfrm>
        </p:grpSpPr>
        <p:sp>
          <p:nvSpPr>
            <p:cNvPr id="6" name="Flèche courbée vers la gauche 5"/>
            <p:cNvSpPr/>
            <p:nvPr/>
          </p:nvSpPr>
          <p:spPr>
            <a:xfrm flipV="1">
              <a:off x="5763991" y="2318657"/>
              <a:ext cx="702129" cy="3218106"/>
            </a:xfrm>
            <a:prstGeom prst="curvedLef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6466120" y="3604545"/>
                  <a:ext cx="18941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dirty="0">
                      <a:latin typeface="Arial Narrow" panose="020B0606020202030204" pitchFamily="34" charset="0"/>
                    </a:rPr>
                    <a:t>Iterate </a:t>
                  </a:r>
                  <a:r>
                    <a:rPr lang="fr-CH" dirty="0" err="1">
                      <a:latin typeface="Arial Narrow" panose="020B0606020202030204" pitchFamily="34" charset="0"/>
                    </a:rPr>
                    <a:t>until</a:t>
                  </a:r>
                  <a:endParaRPr lang="fr-CH" dirty="0">
                    <a:latin typeface="Arial Narrow" panose="020B060602020203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</m:sub>
                            </m:sSub>
                          </m:e>
                        </m:d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𝑡𝑜𝑙</m:t>
                        </m:r>
                      </m:oMath>
                    </m:oMathPara>
                  </a14:m>
                  <a:endParaRPr lang="fr-CH" b="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5" name="ZoneText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20" y="3604545"/>
                  <a:ext cx="1894114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72" t="-3774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ZoneTexte 3"/>
          <p:cNvSpPr txBox="1"/>
          <p:nvPr/>
        </p:nvSpPr>
        <p:spPr>
          <a:xfrm>
            <a:off x="213522" y="5662095"/>
            <a:ext cx="8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+mn-lt"/>
              </a:rPr>
              <a:t>Considered the most accurate way to predict void fraction in vertical two-phase flow on tube bundles</a:t>
            </a:r>
          </a:p>
        </p:txBody>
      </p:sp>
    </p:spTree>
    <p:extLst>
      <p:ext uri="{BB962C8B-B14F-4D97-AF65-F5344CB8AC3E}">
        <p14:creationId xmlns:p14="http://schemas.microsoft.com/office/powerpoint/2010/main" val="2045252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cell_voidFraction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96374" y="1820161"/>
                <a:ext cx="8229600" cy="1480320"/>
              </a:xfrm>
            </p:spPr>
            <p:txBody>
              <a:bodyPr/>
              <a:lstStyle/>
              <a:p>
                <a:r>
                  <a:rPr lang="en-CA" dirty="0"/>
                  <a:t>Feenstra is based on dimensional 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𝑅𝑖</m:t>
                    </m:r>
                  </m:oMath>
                </a14:m>
                <a:r>
                  <a:rPr lang="en-CA" dirty="0"/>
                  <a:t> captures the effect of buoyancy over effect inertia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𝐶𝑎𝑝</m:t>
                    </m:r>
                  </m:oMath>
                </a14:m>
                <a:r>
                  <a:rPr lang="en-CA" dirty="0"/>
                  <a:t> captures viscous effect over surface tension effect</a:t>
                </a:r>
              </a:p>
              <a:p>
                <a:endParaRPr lang="en-CA" dirty="0"/>
              </a:p>
              <a:p>
                <a:r>
                  <a:rPr lang="en-CA" dirty="0"/>
                  <a:t>The slip ratio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CA" dirty="0"/>
                  <a:t> thus captures the basic physic of the flow</a:t>
                </a:r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374" y="1820161"/>
                <a:ext cx="8229600" cy="1480320"/>
              </a:xfrm>
              <a:blipFill>
                <a:blip r:embed="rId2"/>
                <a:stretch>
                  <a:fillRect t="-14463" b="-99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837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cell_voidFraction</a:t>
            </a:r>
            <a:endParaRPr lang="en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0137"/>
            <a:ext cx="4788784" cy="35915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731" y="1975151"/>
            <a:ext cx="4285390" cy="330178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64696" y="5416791"/>
            <a:ext cx="404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+mn-lt"/>
              </a:rPr>
              <a:t>Feenstra</a:t>
            </a:r>
            <a:r>
              <a:rPr lang="en-CA" dirty="0">
                <a:latin typeface="+mn-lt"/>
              </a:rPr>
              <a:t> correlation implemented in our code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391213" y="5416791"/>
            <a:ext cx="338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+mn-lt"/>
              </a:rPr>
              <a:t>Feenstra</a:t>
            </a:r>
            <a:r>
              <a:rPr lang="en-CA" dirty="0">
                <a:latin typeface="+mn-lt"/>
              </a:rPr>
              <a:t> correlation in </a:t>
            </a:r>
            <a:r>
              <a:rPr lang="en-CA" dirty="0" err="1">
                <a:latin typeface="+mn-lt"/>
              </a:rPr>
              <a:t>Agostini</a:t>
            </a:r>
            <a:r>
              <a:rPr lang="en-CA" dirty="0">
                <a:latin typeface="+mn-lt"/>
              </a:rPr>
              <a:t>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84094" y="1280161"/>
                <a:ext cx="3939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CA" dirty="0">
                    <a:latin typeface="+mn-lt"/>
                  </a:rPr>
                  <a:t> as function of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>
                    <a:latin typeface="+mn-lt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  <m:r>
                      <a:rPr lang="fr-CH" b="0" i="1" smtClean="0">
                        <a:latin typeface="Cambria Math" panose="02040503050406030204" pitchFamily="18" charset="0"/>
                      </a:rPr>
                      <m:t>=15</m:t>
                    </m:r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CA" dirty="0">
                    <a:latin typeface="+mn-lt"/>
                  </a:rPr>
                  <a:t>for R134a</a:t>
                </a: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4" y="1280161"/>
                <a:ext cx="3939989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555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SolveCell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Algorithm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Diagramme 81"/>
              <p:cNvGraphicFramePr/>
              <p:nvPr>
                <p:extLst>
                  <p:ext uri="{D42A27DB-BD31-4B8C-83A1-F6EECF244321}">
                    <p14:modId xmlns:p14="http://schemas.microsoft.com/office/powerpoint/2010/main" val="3503838803"/>
                  </p:ext>
                </p:extLst>
              </p:nvPr>
            </p:nvGraphicFramePr>
            <p:xfrm>
              <a:off x="225426" y="923544"/>
              <a:ext cx="8054974" cy="52374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82" name="Diagramme 81"/>
              <p:cNvGraphicFramePr/>
              <p:nvPr>
                <p:extLst>
                  <p:ext uri="{D42A27DB-BD31-4B8C-83A1-F6EECF244321}">
                    <p14:modId xmlns:p14="http://schemas.microsoft.com/office/powerpoint/2010/main" val="3503838803"/>
                  </p:ext>
                </p:extLst>
              </p:nvPr>
            </p:nvGraphicFramePr>
            <p:xfrm>
              <a:off x="225426" y="923544"/>
              <a:ext cx="8054974" cy="52374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83" name="Flèche courbée vers la gauche 82"/>
          <p:cNvSpPr/>
          <p:nvPr/>
        </p:nvSpPr>
        <p:spPr>
          <a:xfrm flipV="1">
            <a:off x="8292592" y="1172147"/>
            <a:ext cx="612775" cy="455295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 rot="5400000">
                <a:off x="6858682" y="3336813"/>
                <a:ext cx="3373123" cy="42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+mn-lt"/>
                  </a:rPr>
                  <a:t>Iterate until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𝑁𝐸𝑊</m:t>
                                </m:r>
                              </m:sub>
                            </m:sSub>
                          </m:sub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𝑤𝑓</m:t>
                            </m:r>
                          </m:sub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𝑡𝑜𝑙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58682" y="3336813"/>
                <a:ext cx="3373123" cy="423642"/>
              </a:xfrm>
              <a:prstGeom prst="rect">
                <a:avLst/>
              </a:prstGeom>
              <a:blipFill rotWithShape="0">
                <a:blip r:embed="rId11"/>
                <a:stretch>
                  <a:fillRect l="-12857" t="-1444" r="-2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lèche vers le bas 84"/>
          <p:cNvSpPr/>
          <p:nvPr/>
        </p:nvSpPr>
        <p:spPr>
          <a:xfrm>
            <a:off x="184595" y="1049973"/>
            <a:ext cx="96837" cy="4968000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9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cell_pressureDrop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sz="180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Algorithm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p:sp>
        <p:nvSpPr>
          <p:cNvPr id="5" name="ZoneTexte 2"/>
          <p:cNvSpPr txBox="1">
            <a:spLocks noChangeArrowheads="1"/>
          </p:cNvSpPr>
          <p:nvPr/>
        </p:nvSpPr>
        <p:spPr bwMode="auto">
          <a:xfrm rot="1975698">
            <a:off x="39688" y="3179763"/>
            <a:ext cx="891063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fr-FR" sz="4400" dirty="0">
                <a:solidFill>
                  <a:srgbClr val="FF0000"/>
                </a:solidFill>
              </a:rPr>
              <a:t>WAS IST LOS !!! GAUTIER IS ASSIGNED</a:t>
            </a:r>
          </a:p>
        </p:txBody>
      </p:sp>
    </p:spTree>
    <p:extLst>
      <p:ext uri="{BB962C8B-B14F-4D97-AF65-F5344CB8AC3E}">
        <p14:creationId xmlns:p14="http://schemas.microsoft.com/office/powerpoint/2010/main" val="266032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Tube Bundle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74" y="1080001"/>
            <a:ext cx="4023626" cy="6095350"/>
          </a:xfrm>
        </p:spPr>
        <p:txBody>
          <a:bodyPr/>
          <a:lstStyle/>
          <a:p>
            <a:r>
              <a:rPr lang="fr-CH" sz="1800" dirty="0" err="1"/>
              <a:t>Heat</a:t>
            </a:r>
            <a:r>
              <a:rPr lang="fr-CH" sz="1800" dirty="0"/>
              <a:t> </a:t>
            </a:r>
            <a:r>
              <a:rPr lang="fr-CH" sz="1800" dirty="0" err="1"/>
              <a:t>exchanger</a:t>
            </a:r>
            <a:r>
              <a:rPr lang="fr-CH" dirty="0" err="1"/>
              <a:t>s</a:t>
            </a:r>
            <a:r>
              <a:rPr lang="fr-CH" dirty="0"/>
              <a:t> are </a:t>
            </a:r>
            <a:r>
              <a:rPr lang="fr-CH" dirty="0" err="1"/>
              <a:t>used</a:t>
            </a:r>
            <a:r>
              <a:rPr lang="fr-CH" dirty="0"/>
              <a:t> in </a:t>
            </a:r>
            <a:r>
              <a:rPr lang="fr-CH" dirty="0" err="1"/>
              <a:t>many</a:t>
            </a:r>
            <a:r>
              <a:rPr lang="fr-CH" dirty="0"/>
              <a:t> </a:t>
            </a:r>
            <a:r>
              <a:rPr lang="fr-CH" dirty="0" err="1"/>
              <a:t>industrial</a:t>
            </a:r>
            <a:r>
              <a:rPr lang="fr-CH" dirty="0"/>
              <a:t> application</a:t>
            </a:r>
          </a:p>
          <a:p>
            <a:pPr lvl="1"/>
            <a:r>
              <a:rPr lang="fr-CH" dirty="0"/>
              <a:t>Chemical plants</a:t>
            </a:r>
          </a:p>
          <a:p>
            <a:pPr lvl="1"/>
            <a:r>
              <a:rPr lang="fr-CH" dirty="0"/>
              <a:t>Power plants</a:t>
            </a:r>
          </a:p>
          <a:p>
            <a:pPr lvl="1"/>
            <a:r>
              <a:rPr lang="fr-CH" dirty="0" err="1"/>
              <a:t>Cooling</a:t>
            </a:r>
            <a:r>
              <a:rPr lang="fr-CH" dirty="0"/>
              <a:t> system</a:t>
            </a:r>
          </a:p>
          <a:p>
            <a:endParaRPr lang="fr-CH" dirty="0"/>
          </a:p>
          <a:p>
            <a:r>
              <a:rPr lang="fr-CH" dirty="0" err="1"/>
              <a:t>However</a:t>
            </a:r>
            <a:r>
              <a:rPr lang="fr-CH" dirty="0"/>
              <a:t>,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useless</a:t>
            </a:r>
            <a:r>
              <a:rPr lang="fr-CH" dirty="0"/>
              <a:t> and </a:t>
            </a:r>
            <a:r>
              <a:rPr lang="fr-CH" dirty="0" err="1"/>
              <a:t>except</a:t>
            </a:r>
            <a:r>
              <a:rPr lang="fr-CH" dirty="0"/>
              <a:t> for </a:t>
            </a:r>
            <a:r>
              <a:rPr lang="fr-CH" dirty="0" err="1"/>
              <a:t>keeping</a:t>
            </a:r>
            <a:r>
              <a:rPr lang="fr-CH" dirty="0"/>
              <a:t> Jackson </a:t>
            </a:r>
            <a:r>
              <a:rPr lang="fr-CH" dirty="0" err="1"/>
              <a:t>busy</a:t>
            </a:r>
            <a:endParaRPr lang="fr-CH" dirty="0"/>
          </a:p>
          <a:p>
            <a:endParaRPr lang="fr-CH" dirty="0"/>
          </a:p>
          <a:p>
            <a:pPr marL="216000" indent="0">
              <a:buNone/>
            </a:pP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Introduction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910" y="1008001"/>
            <a:ext cx="4202089" cy="28022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148" y="3399416"/>
            <a:ext cx="2787017" cy="281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8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SolveCell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Algorithm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Diagramme 81"/>
              <p:cNvGraphicFramePr/>
              <p:nvPr>
                <p:extLst>
                  <p:ext uri="{D42A27DB-BD31-4B8C-83A1-F6EECF244321}">
                    <p14:modId xmlns:p14="http://schemas.microsoft.com/office/powerpoint/2010/main" val="3597772009"/>
                  </p:ext>
                </p:extLst>
              </p:nvPr>
            </p:nvGraphicFramePr>
            <p:xfrm>
              <a:off x="225426" y="923544"/>
              <a:ext cx="8054974" cy="52374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82" name="Diagramme 81"/>
              <p:cNvGraphicFramePr/>
              <p:nvPr>
                <p:extLst>
                  <p:ext uri="{D42A27DB-BD31-4B8C-83A1-F6EECF244321}">
                    <p14:modId xmlns:p14="http://schemas.microsoft.com/office/powerpoint/2010/main" val="3597772009"/>
                  </p:ext>
                </p:extLst>
              </p:nvPr>
            </p:nvGraphicFramePr>
            <p:xfrm>
              <a:off x="225426" y="923544"/>
              <a:ext cx="8054974" cy="52374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83" name="Flèche courbée vers la gauche 82"/>
          <p:cNvSpPr/>
          <p:nvPr/>
        </p:nvSpPr>
        <p:spPr>
          <a:xfrm flipV="1">
            <a:off x="8292592" y="1172147"/>
            <a:ext cx="612775" cy="455295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 rot="5400000">
                <a:off x="6858682" y="3336813"/>
                <a:ext cx="3373123" cy="42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+mn-lt"/>
                  </a:rPr>
                  <a:t>Iterate until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𝑁𝐸𝑊</m:t>
                                </m:r>
                              </m:sub>
                            </m:sSub>
                          </m:sub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𝑤𝑓</m:t>
                            </m:r>
                          </m:sub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𝑡𝑜𝑙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58682" y="3336813"/>
                <a:ext cx="3373123" cy="423642"/>
              </a:xfrm>
              <a:prstGeom prst="rect">
                <a:avLst/>
              </a:prstGeom>
              <a:blipFill rotWithShape="0">
                <a:blip r:embed="rId11"/>
                <a:stretch>
                  <a:fillRect l="-12857" t="-1444" r="-2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lèche vers le bas 84"/>
          <p:cNvSpPr/>
          <p:nvPr/>
        </p:nvSpPr>
        <p:spPr>
          <a:xfrm>
            <a:off x="184595" y="1049973"/>
            <a:ext cx="96837" cy="4968000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983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𝑤𝑓</m:t>
                        </m:r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CA" dirty="0"/>
                  <a:t> update and Loop end</a:t>
                </a:r>
                <a:endParaRPr lang="fr-CH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9804" b="-1078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CH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H" sz="1800" i="1">
                            <a:latin typeface="Cambria Math" panose="02040503050406030204" pitchFamily="18" charset="0"/>
                          </a:rPr>
                          <m:t>𝑤𝑓</m:t>
                        </m:r>
                      </m:sub>
                      <m:sup>
                        <m:r>
                          <a:rPr lang="fr-CH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CA" sz="1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CH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𝑤𝑓</m:t>
                        </m:r>
                      </m:sub>
                      <m:sup>
                        <m:r>
                          <a:rPr lang="fr-CH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fr-FR" sz="1800" dirty="0"/>
                  <a:t> </a:t>
                </a:r>
                <a:r>
                  <a:rPr lang="fr-FR" sz="1800" dirty="0" err="1"/>
                  <a:t>define</a:t>
                </a:r>
                <a:r>
                  <a:rPr lang="fr-FR" sz="1800" dirty="0"/>
                  <a:t> a new </a:t>
                </a:r>
                <a:r>
                  <a:rPr lang="fr-FR" sz="1800" dirty="0" err="1"/>
                  <a:t>thermodynamic</a:t>
                </a:r>
                <a:r>
                  <a:rPr lang="fr-FR" sz="1800" dirty="0"/>
                  <a:t> state and </a:t>
                </a:r>
                <a:r>
                  <a:rPr lang="fr-FR" sz="1800" dirty="0" err="1"/>
                  <a:t>therefore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𝑤𝑓</m:t>
                        </m:r>
                      </m:sub>
                      <m:sup>
                        <m:r>
                          <a:rPr lang="fr-CH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endParaRPr lang="fr-FR" sz="1800" dirty="0"/>
              </a:p>
              <a:p>
                <a:pPr marL="285750" indent="-285750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CH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sz="1800" i="1" dirty="0">
                            <a:latin typeface="Cambria Math" panose="02040503050406030204" pitchFamily="18" charset="0"/>
                          </a:rPr>
                          <m:t>𝑤𝑓</m:t>
                        </m:r>
                      </m:sub>
                      <m:sup>
                        <m:r>
                          <a:rPr lang="fr-CH" sz="18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fr-FR" sz="1800" dirty="0"/>
                  <a:t>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</a:t>
                </a:r>
                <a:r>
                  <a:rPr lang="fr-FR" sz="1800" dirty="0" err="1"/>
                  <a:t>found</a:t>
                </a:r>
                <a:r>
                  <a:rPr lang="fr-FR" sz="1800" dirty="0"/>
                  <a:t> in a </a:t>
                </a:r>
                <a14:m>
                  <m:oMath xmlns:m="http://schemas.openxmlformats.org/officeDocument/2006/math">
                    <m:r>
                      <a:rPr lang="fr-CH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CH" sz="1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1800" dirty="0"/>
                  <a:t> table, </a:t>
                </a:r>
                <a:r>
                  <a:rPr lang="fr-FR" sz="1800" dirty="0" err="1"/>
                  <a:t>CoolProp</a:t>
                </a:r>
                <a:endParaRPr lang="fr-FR" sz="1800" dirty="0"/>
              </a:p>
              <a:p>
                <a:pPr marL="285750" indent="-285750">
                  <a:lnSpc>
                    <a:spcPct val="150000"/>
                  </a:lnSpc>
                </a:pPr>
                <a:endParaRPr lang="fr-FR" sz="1800" dirty="0"/>
              </a:p>
              <a:p>
                <a:pPr marL="285750" indent="-285750">
                  <a:lnSpc>
                    <a:spcPct val="150000"/>
                  </a:lnSpc>
                </a:pPr>
                <a:r>
                  <a:rPr lang="fr-FR" sz="1800" dirty="0"/>
                  <a:t>Loop </a:t>
                </a:r>
                <a:r>
                  <a:rPr lang="fr-FR" sz="1800" dirty="0" err="1"/>
                  <a:t>restarts</a:t>
                </a:r>
                <a:r>
                  <a:rPr lang="fr-FR" sz="1800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CH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CH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H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fr-CH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CH" sz="1800" i="1">
                                    <a:latin typeface="Cambria Math" panose="02040503050406030204" pitchFamily="18" charset="0"/>
                                  </a:rPr>
                                  <m:t>𝑁𝐸𝑊</m:t>
                                </m:r>
                              </m:sub>
                            </m:sSub>
                          </m:sub>
                          <m:sup>
                            <m:r>
                              <a:rPr lang="fr-CH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  <m:r>
                          <a:rPr lang="fr-CH" sz="18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CH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H" sz="1800" i="1">
                                <a:latin typeface="Cambria Math" panose="02040503050406030204" pitchFamily="18" charset="0"/>
                              </a:rPr>
                              <m:t>𝑤𝑓</m:t>
                            </m:r>
                          </m:sub>
                          <m:sup>
                            <m:r>
                              <a:rPr lang="fr-CH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e>
                    </m:d>
                    <m:r>
                      <a:rPr lang="fr-CH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CH" sz="1800" i="1">
                        <a:latin typeface="Cambria Math" panose="02040503050406030204" pitchFamily="18" charset="0"/>
                      </a:rPr>
                      <m:t>𝑡𝑜𝑙</m:t>
                    </m:r>
                  </m:oMath>
                </a14:m>
                <a:endParaRPr lang="fr-FR" sz="18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1800" dirty="0" err="1"/>
                  <a:t>Typically</a:t>
                </a:r>
                <a:r>
                  <a:rPr lang="fr-FR" sz="1800" dirty="0"/>
                  <a:t>, the </a:t>
                </a:r>
                <a:r>
                  <a:rPr lang="fr-FR" sz="1800" dirty="0" err="1"/>
                  <a:t>overall</a:t>
                </a:r>
                <a:r>
                  <a:rPr lang="fr-FR" sz="1800" dirty="0"/>
                  <a:t> </a:t>
                </a:r>
                <a:r>
                  <a:rPr lang="fr-FR" sz="1800" dirty="0" err="1"/>
                  <a:t>loop</a:t>
                </a:r>
                <a:r>
                  <a:rPr lang="fr-FR" sz="1800" dirty="0"/>
                  <a:t> </a:t>
                </a:r>
                <a:r>
                  <a:rPr lang="fr-FR" sz="1800" dirty="0" err="1"/>
                  <a:t>needs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r>
                      <a:rPr lang="fr-CH" sz="18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fr-FR" sz="1800" dirty="0"/>
                  <a:t> 2 </a:t>
                </a:r>
                <a:r>
                  <a:rPr lang="fr-FR" sz="1800" dirty="0" err="1"/>
                  <a:t>iterations</a:t>
                </a:r>
                <a:endParaRPr lang="fr-FR" sz="18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1800" dirty="0"/>
                  <a:t>Newton </a:t>
                </a:r>
                <a:r>
                  <a:rPr lang="fr-FR" sz="1800" dirty="0" err="1"/>
                  <a:t>needs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r>
                      <a:rPr lang="fr-CH" sz="18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fr-FR" sz="1800" dirty="0"/>
                  <a:t> 4 </a:t>
                </a:r>
                <a:r>
                  <a:rPr lang="fr-FR" sz="1800" dirty="0" err="1"/>
                  <a:t>iterations</a:t>
                </a:r>
                <a:endParaRPr lang="fr-FR" sz="18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1800" dirty="0" err="1"/>
                  <a:t>Feenstra</a:t>
                </a:r>
                <a:r>
                  <a:rPr lang="fr-FR" sz="1800" dirty="0"/>
                  <a:t> </a:t>
                </a:r>
                <a:r>
                  <a:rPr lang="fr-FR" sz="1800" dirty="0" err="1"/>
                  <a:t>needs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r>
                      <a:rPr lang="fr-CH" sz="18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fr-FR" sz="1800" dirty="0"/>
                  <a:t> 12 </a:t>
                </a:r>
                <a:r>
                  <a:rPr lang="fr-FR" sz="1800" dirty="0" err="1"/>
                  <a:t>iterations</a:t>
                </a:r>
                <a:endParaRPr lang="fr-FR" sz="1800" dirty="0"/>
              </a:p>
              <a:p>
                <a:endParaRPr lang="fr-CH" sz="1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519" t="-2612" b="-373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Algorithm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303811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Space discretization convergence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21" y="1073303"/>
            <a:ext cx="3600001" cy="270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22" y="1073302"/>
            <a:ext cx="3600001" cy="270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22" y="3773302"/>
            <a:ext cx="3600001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12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Parametric tool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74" y="1080001"/>
            <a:ext cx="8229600" cy="1287279"/>
          </a:xfrm>
        </p:spPr>
        <p:txBody>
          <a:bodyPr/>
          <a:lstStyle/>
          <a:p>
            <a:r>
              <a:rPr lang="en-CA" dirty="0"/>
              <a:t>With this code, we can estimate the performances of a tube bundle boiler</a:t>
            </a:r>
          </a:p>
          <a:p>
            <a:pPr lvl="1"/>
            <a:r>
              <a:rPr lang="en-CA" dirty="0"/>
              <a:t>Could be interesting to study parameter sensibility</a:t>
            </a:r>
          </a:p>
          <a:p>
            <a:pPr lvl="1"/>
            <a:r>
              <a:rPr lang="en-CA" dirty="0"/>
              <a:t>Parametric analysis available</a:t>
            </a:r>
          </a:p>
          <a:p>
            <a:pPr lvl="2"/>
            <a:r>
              <a:rPr lang="en-CA" dirty="0"/>
              <a:t>Returns plot of any result depending on any two 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1290652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 </a:t>
            </a:r>
            <a:r>
              <a:rPr lang="fr-CH" dirty="0" err="1"/>
              <a:t>presentation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sz="180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Exploitation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p:sp>
        <p:nvSpPr>
          <p:cNvPr id="5" name="ZoneTexte 2"/>
          <p:cNvSpPr txBox="1">
            <a:spLocks noChangeArrowheads="1"/>
          </p:cNvSpPr>
          <p:nvPr/>
        </p:nvSpPr>
        <p:spPr bwMode="auto">
          <a:xfrm rot="1975698">
            <a:off x="39688" y="3179763"/>
            <a:ext cx="891063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CA" altLang="fr-FR" sz="4400" dirty="0">
                <a:solidFill>
                  <a:srgbClr val="FF0000"/>
                </a:solidFill>
              </a:rPr>
              <a:t>EMILE IS ASSIGNED</a:t>
            </a:r>
          </a:p>
        </p:txBody>
      </p:sp>
    </p:spTree>
    <p:extLst>
      <p:ext uri="{BB962C8B-B14F-4D97-AF65-F5344CB8AC3E}">
        <p14:creationId xmlns:p14="http://schemas.microsoft.com/office/powerpoint/2010/main" val="2754096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Trend </a:t>
            </a:r>
            <a:r>
              <a:rPr lang="fr-CH" dirty="0" err="1"/>
              <a:t>curves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96374" y="1080001"/>
                <a:ext cx="8229600" cy="1154044"/>
              </a:xfrm>
            </p:spPr>
            <p:txBody>
              <a:bodyPr/>
              <a:lstStyle/>
              <a:p>
                <a:r>
                  <a:rPr lang="fr-CH" sz="1800" dirty="0"/>
                  <a:t>Power in </a:t>
                </a:r>
                <a:r>
                  <a:rPr lang="fr-CH" sz="1800" dirty="0" err="1"/>
                  <a:t>function</a:t>
                </a:r>
                <a:r>
                  <a:rPr lang="fr-CH" sz="1800" dirty="0"/>
                  <a:t> of the mass flow rate</a:t>
                </a:r>
              </a:p>
              <a:p>
                <a:pPr marL="216000" indent="0">
                  <a:buNone/>
                </a:pPr>
                <a:endParaRPr lang="fr-CH" sz="1800" dirty="0"/>
              </a:p>
              <a:p>
                <a:pPr marL="216000" indent="0">
                  <a:buNone/>
                </a:pPr>
                <a:r>
                  <a:rPr lang="fr-CH" sz="1800" b="0" dirty="0"/>
                  <a:t>						</a:t>
                </a:r>
                <a14:m>
                  <m:oMath xmlns:m="http://schemas.openxmlformats.org/officeDocument/2006/math">
                    <m:r>
                      <a:rPr lang="fr-CH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CH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H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fr-CH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H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fr-CH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̇"/>
                            <m:ctrlPr>
                              <a:rPr lang="fr-CH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CH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CH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fr-CH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fr-CH" sz="1800" dirty="0"/>
                  <a:t> [kW]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374" y="1080001"/>
                <a:ext cx="8229600" cy="1154044"/>
              </a:xfrm>
              <a:blipFill>
                <a:blip r:embed="rId3"/>
                <a:stretch>
                  <a:fillRect t="-1798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Trend </a:t>
            </a: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Curves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701369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Trend </a:t>
            </a:r>
            <a:r>
              <a:rPr lang="fr-CH" dirty="0" err="1"/>
              <a:t>curves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74" y="1080001"/>
            <a:ext cx="8229600" cy="478635"/>
          </a:xfrm>
        </p:spPr>
        <p:txBody>
          <a:bodyPr/>
          <a:lstStyle/>
          <a:p>
            <a:r>
              <a:rPr lang="fr-CH" sz="1800" dirty="0"/>
              <a:t>Total </a:t>
            </a:r>
            <a:r>
              <a:rPr lang="fr-CH" sz="1800" dirty="0" err="1"/>
              <a:t>heat</a:t>
            </a:r>
            <a:r>
              <a:rPr lang="fr-CH" sz="1800" dirty="0"/>
              <a:t> </a:t>
            </a:r>
            <a:r>
              <a:rPr lang="fr-CH" sz="1800" dirty="0" err="1"/>
              <a:t>transfer</a:t>
            </a:r>
            <a:r>
              <a:rPr lang="fr-CH" sz="1800" dirty="0"/>
              <a:t> in </a:t>
            </a:r>
            <a:r>
              <a:rPr lang="fr-CH" sz="1800" dirty="0" err="1"/>
              <a:t>function</a:t>
            </a:r>
            <a:r>
              <a:rPr lang="fr-CH" sz="1800" dirty="0"/>
              <a:t> of </a:t>
            </a:r>
            <a:r>
              <a:rPr lang="fr-CH" sz="1800" dirty="0" err="1"/>
              <a:t>rugosity</a:t>
            </a:r>
            <a:endParaRPr lang="fr-CH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Trend </a:t>
            </a: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Curves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733648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Trend </a:t>
            </a:r>
            <a:r>
              <a:rPr lang="fr-CH" dirty="0" err="1"/>
              <a:t>curves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74" y="1080001"/>
            <a:ext cx="8229600" cy="395508"/>
          </a:xfrm>
        </p:spPr>
        <p:txBody>
          <a:bodyPr/>
          <a:lstStyle/>
          <a:p>
            <a:r>
              <a:rPr lang="fr-CH" dirty="0"/>
              <a:t>Total </a:t>
            </a:r>
            <a:r>
              <a:rPr lang="fr-CH" dirty="0" err="1"/>
              <a:t>heat</a:t>
            </a:r>
            <a:r>
              <a:rPr lang="fr-CH" dirty="0"/>
              <a:t> </a:t>
            </a:r>
            <a:r>
              <a:rPr lang="fr-CH" dirty="0" err="1"/>
              <a:t>transfer</a:t>
            </a:r>
            <a:r>
              <a:rPr lang="fr-CH" dirty="0"/>
              <a:t> in </a:t>
            </a:r>
            <a:r>
              <a:rPr lang="fr-CH" dirty="0" err="1"/>
              <a:t>function</a:t>
            </a:r>
            <a:r>
              <a:rPr lang="fr-CH" dirty="0"/>
              <a:t> of the thermal </a:t>
            </a:r>
            <a:r>
              <a:rPr lang="fr-CH" dirty="0" err="1"/>
              <a:t>conductivity</a:t>
            </a:r>
            <a:r>
              <a:rPr lang="fr-CH" dirty="0"/>
              <a:t> of the </a:t>
            </a:r>
            <a:r>
              <a:rPr lang="fr-CH" dirty="0" err="1"/>
              <a:t>material</a:t>
            </a:r>
            <a:endParaRPr lang="fr-CH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Trend </a:t>
            </a: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Curves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576632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Case </a:t>
            </a:r>
            <a:r>
              <a:rPr lang="fr-CH" dirty="0" err="1"/>
              <a:t>study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74" y="1080001"/>
            <a:ext cx="8229600" cy="1154044"/>
          </a:xfrm>
        </p:spPr>
        <p:txBody>
          <a:bodyPr/>
          <a:lstStyle/>
          <a:p>
            <a:pPr marL="0" indent="0">
              <a:buNone/>
            </a:pPr>
            <a:r>
              <a:rPr lang="fr-CH" sz="2400" b="1" dirty="0" err="1"/>
              <a:t>Cooling</a:t>
            </a:r>
            <a:r>
              <a:rPr lang="fr-CH" sz="2400" b="1" dirty="0"/>
              <a:t> system </a:t>
            </a:r>
            <a:r>
              <a:rPr lang="fr-CH" sz="2400" dirty="0"/>
              <a:t>of the </a:t>
            </a:r>
            <a:r>
              <a:rPr lang="fr-CH" sz="2400" b="1" dirty="0"/>
              <a:t>water circuit </a:t>
            </a:r>
            <a:r>
              <a:rPr lang="fr-CH" sz="2400" dirty="0"/>
              <a:t>of the </a:t>
            </a:r>
            <a:r>
              <a:rPr lang="fr-CH" sz="2400" b="1" dirty="0" err="1"/>
              <a:t>spent</a:t>
            </a:r>
            <a:r>
              <a:rPr lang="fr-CH" sz="2400" b="1" dirty="0"/>
              <a:t> fuel pool</a:t>
            </a:r>
            <a:r>
              <a:rPr lang="fr-CH" sz="2400" dirty="0"/>
              <a:t> in a </a:t>
            </a:r>
            <a:r>
              <a:rPr lang="fr-CH" sz="2400" b="1" dirty="0" err="1"/>
              <a:t>nuclear</a:t>
            </a:r>
            <a:r>
              <a:rPr lang="fr-CH" sz="2400" b="1" dirty="0"/>
              <a:t> power plant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731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Case </a:t>
            </a: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study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p:pic>
        <p:nvPicPr>
          <p:cNvPr id="5" name="Picture 2" descr="http://www.nucleartourist.com/images/koeberg_poo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2" y="2234045"/>
            <a:ext cx="4392870" cy="283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89597" y="2094560"/>
            <a:ext cx="413041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u="sng" dirty="0"/>
              <a:t>Inputs</a:t>
            </a:r>
          </a:p>
          <a:p>
            <a:r>
              <a:rPr lang="en-US" sz="2000" dirty="0"/>
              <a:t>Inlet water temperature: 25°C</a:t>
            </a:r>
          </a:p>
          <a:p>
            <a:r>
              <a:rPr lang="en-US" sz="2000" dirty="0"/>
              <a:t>Outlet water temperature: 12-15°C</a:t>
            </a:r>
          </a:p>
          <a:p>
            <a:r>
              <a:rPr lang="en-US" sz="2000" dirty="0"/>
              <a:t>Power: 600-1000[kW]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Geometrical constraints:</a:t>
            </a:r>
          </a:p>
          <a:p>
            <a:pPr marL="0" indent="0">
              <a:buNone/>
            </a:pPr>
            <a:r>
              <a:rPr lang="en-US" sz="2000" dirty="0"/>
              <a:t>Heat exchanger size: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Wide: 0.5 m</a:t>
            </a:r>
          </a:p>
          <a:p>
            <a:pPr marL="0" indent="0">
              <a:buNone/>
            </a:pPr>
            <a:r>
              <a:rPr lang="en-US" sz="2000" dirty="0"/>
              <a:t>Height: 0.5 m</a:t>
            </a:r>
          </a:p>
          <a:p>
            <a:pPr marL="0" indent="0">
              <a:buNone/>
            </a:pPr>
            <a:r>
              <a:rPr lang="en-US" sz="2000" dirty="0"/>
              <a:t>Length: 3 m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89" y="4474214"/>
            <a:ext cx="2536825" cy="161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59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Case </a:t>
            </a:r>
            <a:r>
              <a:rPr lang="fr-CH" dirty="0" err="1"/>
              <a:t>study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Case </a:t>
            </a: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Study</a:t>
            </a:r>
            <a:endParaRPr lang="fr-CH" sz="1050" kern="0" spc="50" dirty="0">
              <a:solidFill>
                <a:srgbClr val="FFFFFF"/>
              </a:solidFill>
              <a:latin typeface="Arial Narrow"/>
              <a:ea typeface="+mn-ea"/>
              <a:cs typeface="Arial Narrow"/>
            </a:endParaRPr>
          </a:p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6" y="1218124"/>
            <a:ext cx="7036231" cy="4463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50086" y="4809934"/>
                <a:ext cx="22042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E3C1F"/>
                          </a:solidFill>
                          <a:latin typeface="Cambria Math" charset="0"/>
                        </a:rPr>
                        <m:t>𝑻</m:t>
                      </m:r>
                      <m:r>
                        <a:rPr lang="en-US" sz="2000" b="1" i="1" baseline="-25000" dirty="0" smtClean="0">
                          <a:solidFill>
                            <a:srgbClr val="CE3C1F"/>
                          </a:solidFill>
                          <a:latin typeface="Cambria Math" charset="0"/>
                        </a:rPr>
                        <m:t>𝒘</m:t>
                      </m:r>
                      <m:r>
                        <a:rPr lang="en-US" sz="2000" b="1" i="1" dirty="0" smtClean="0">
                          <a:solidFill>
                            <a:srgbClr val="CE3C1F"/>
                          </a:solidFill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CE3C1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CE3C1F"/>
                              </a:solidFill>
                              <a:latin typeface="Cambria Math" charset="0"/>
                            </a:rPr>
                            <m:t>𝟐𝟓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CE3C1F"/>
                              </a:solidFill>
                              <a:latin typeface="Cambria Math" charset="0"/>
                            </a:rPr>
                            <m:t>𝒐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rgbClr val="CE3C1F"/>
                          </a:solidFill>
                          <a:latin typeface="Cambria Math" charset="0"/>
                        </a:rPr>
                        <m:t>𝑪</m:t>
                      </m:r>
                      <m:r>
                        <a:rPr lang="en-US" sz="2000" b="1" i="1" dirty="0" smtClean="0">
                          <a:solidFill>
                            <a:srgbClr val="CE3C1F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b="1" i="1" dirty="0">
                  <a:solidFill>
                    <a:srgbClr val="CE3C1F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dirty="0" smtClean="0">
                              <a:solidFill>
                                <a:srgbClr val="CE3C1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CE3C1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CE3C1F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000" b="1" i="1" dirty="0">
                                  <a:solidFill>
                                    <a:srgbClr val="CE3C1F"/>
                                  </a:solidFill>
                                  <a:latin typeface="Cambria Math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CE3C1F"/>
                                  </a:solidFill>
                                  <a:latin typeface="Cambria Math" charset="0"/>
                                </a:rPr>
                                <m:t>𝒘</m:t>
                              </m:r>
                            </m:sub>
                          </m:sSub>
                        </m:e>
                      </m:acc>
                      <m:r>
                        <a:rPr lang="en-US" sz="2000" b="1" i="1" dirty="0" smtClean="0">
                          <a:solidFill>
                            <a:srgbClr val="CE3C1F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CE3C1F"/>
                          </a:solidFill>
                          <a:latin typeface="Cambria Math" charset="0"/>
                        </a:rPr>
                        <m:t>𝟏𝟓</m:t>
                      </m:r>
                      <m:r>
                        <a:rPr lang="en-US" sz="2000" b="1" i="1" dirty="0" smtClean="0">
                          <a:solidFill>
                            <a:srgbClr val="CE3C1F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CE3C1F"/>
                          </a:solidFill>
                          <a:latin typeface="Cambria Math" charset="0"/>
                        </a:rPr>
                        <m:t>𝒌𝒈</m:t>
                      </m:r>
                      <m:r>
                        <a:rPr lang="en-US" sz="2000" b="1" i="1" dirty="0" smtClean="0">
                          <a:solidFill>
                            <a:srgbClr val="CE3C1F"/>
                          </a:solidFill>
                          <a:latin typeface="Cambria Math" charset="0"/>
                        </a:rPr>
                        <m:t>/</m:t>
                      </m:r>
                      <m:r>
                        <a:rPr lang="en-US" sz="2000" b="1" i="1" dirty="0" smtClean="0">
                          <a:solidFill>
                            <a:srgbClr val="CE3C1F"/>
                          </a:solidFill>
                          <a:latin typeface="Cambria Math" charset="0"/>
                        </a:rPr>
                        <m:t>𝒔</m:t>
                      </m:r>
                      <m:r>
                        <a:rPr lang="en-US" sz="2000" b="1" i="1" dirty="0" smtClean="0">
                          <a:solidFill>
                            <a:srgbClr val="CE3C1F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sz="2000" b="1" dirty="0">
                  <a:solidFill>
                    <a:srgbClr val="CE3C1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086" y="4809934"/>
                <a:ext cx="2204214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54310" b="-7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48773" y="4526821"/>
                <a:ext cx="24952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53AEFC"/>
                          </a:solidFill>
                          <a:latin typeface="Cambria Math" charset="0"/>
                        </a:rPr>
                        <m:t>𝑻</m:t>
                      </m:r>
                      <m:r>
                        <a:rPr lang="en-US" sz="2000" b="1" i="1" baseline="-25000" dirty="0" smtClean="0">
                          <a:solidFill>
                            <a:srgbClr val="53AEFC"/>
                          </a:solidFill>
                          <a:latin typeface="Cambria Math" charset="0"/>
                        </a:rPr>
                        <m:t>𝒘</m:t>
                      </m:r>
                      <m:r>
                        <a:rPr lang="en-US" sz="2000" b="1" i="1" dirty="0" smtClean="0">
                          <a:solidFill>
                            <a:srgbClr val="53AEFC"/>
                          </a:solidFill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53AE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53AE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 smtClean="0">
                                  <a:solidFill>
                                    <a:srgbClr val="53AEFC"/>
                                  </a:solidFill>
                                  <a:latin typeface="Cambria Math" charset="0"/>
                                </a:rPr>
                                <m:t>𝟏𝟐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rgbClr val="53AEFC"/>
                                  </a:solidFill>
                                  <a:latin typeface="Cambria Math" charset="0"/>
                                </a:rPr>
                                <m:t>𝒐</m:t>
                              </m:r>
                            </m:sup>
                          </m:sSup>
                          <m:r>
                            <a:rPr lang="en-US" sz="2000" b="1" i="1" dirty="0" smtClean="0">
                              <a:solidFill>
                                <a:srgbClr val="53AEFC"/>
                              </a:solidFill>
                              <a:latin typeface="Cambria Math" charset="0"/>
                            </a:rPr>
                            <m:t>𝑪</m:t>
                          </m:r>
                          <m:r>
                            <a:rPr lang="en-US" sz="2000" b="1" i="1" dirty="0" smtClean="0">
                              <a:solidFill>
                                <a:srgbClr val="53AEFC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rgbClr val="53AEFC"/>
                              </a:solidFill>
                              <a:latin typeface="Cambria Math" charset="0"/>
                            </a:rPr>
                            <m:t>𝟏𝟓</m:t>
                          </m:r>
                        </m:e>
                        <m:sup>
                          <m:r>
                            <a:rPr lang="en-US" sz="2000" b="1" i="1" dirty="0" smtClean="0">
                              <a:solidFill>
                                <a:srgbClr val="53AEFC"/>
                              </a:solidFill>
                              <a:latin typeface="Cambria Math" charset="0"/>
                            </a:rPr>
                            <m:t>𝒐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rgbClr val="53AEFC"/>
                          </a:solidFill>
                          <a:latin typeface="Cambria Math" charset="0"/>
                        </a:rPr>
                        <m:t>𝑪</m:t>
                      </m:r>
                      <m:r>
                        <a:rPr lang="en-US" sz="2000" b="1" i="1" dirty="0" smtClean="0">
                          <a:solidFill>
                            <a:srgbClr val="53AEFC"/>
                          </a:solidFill>
                          <a:latin typeface="Cambria Math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rgbClr val="53AEFC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773" y="4526821"/>
                <a:ext cx="2495227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01538" r="-1711" b="-1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13522" y="3943713"/>
            <a:ext cx="838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E7CAC"/>
                </a:solidFill>
              </a:rPr>
              <a:t>Water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80132" y="5629346"/>
                <a:ext cx="4896375" cy="470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E4C1F"/>
                    </a:solidFill>
                  </a:rPr>
                  <a:t>Liquid Refrigerant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E4C1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E4C1F"/>
                            </a:solidFill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E4C1F"/>
                            </a:solidFill>
                            <a:latin typeface="Cambria Math" charset="0"/>
                          </a:rPr>
                          <m:t>𝒘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E4C1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E4C1F"/>
                                </a:solidFill>
                                <a:latin typeface="Cambria Math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E4C1F"/>
                                </a:solidFill>
                                <a:latin typeface="Cambria Math" charset="0"/>
                              </a:rPr>
                              <m:t>𝒊𝒏𝒍𝒆𝒕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dirty="0">
                    <a:solidFill>
                      <a:srgbClr val="0E4C1F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E4C1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E4C1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E4C1F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E4C1F"/>
                                </a:solidFill>
                                <a:latin typeface="Cambria Math" charset="0"/>
                              </a:rPr>
                              <m:t>𝒘𝒇</m:t>
                            </m:r>
                          </m:sub>
                        </m:sSub>
                      </m:e>
                      <m:sub>
                        <m:r>
                          <a:rPr lang="en-US" sz="2000" b="1" i="1" smtClean="0">
                            <a:solidFill>
                              <a:srgbClr val="0E4C1F"/>
                            </a:solidFill>
                            <a:latin typeface="Cambria Math" charset="0"/>
                          </a:rPr>
                          <m:t>𝒊𝒏𝒍𝒆𝒕</m:t>
                        </m:r>
                      </m:sub>
                    </m:sSub>
                  </m:oMath>
                </a14:m>
                <a:endParaRPr lang="en-US" sz="2000" b="1" dirty="0">
                  <a:solidFill>
                    <a:srgbClr val="0E4C1F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132" y="5629346"/>
                <a:ext cx="4896375" cy="470770"/>
              </a:xfrm>
              <a:prstGeom prst="rect">
                <a:avLst/>
              </a:prstGeom>
              <a:blipFill rotWithShape="0">
                <a:blip r:embed="rId6"/>
                <a:stretch>
                  <a:fillRect l="-1244" t="-5128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24051" y="2863991"/>
                <a:ext cx="3408538" cy="470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>
                    <a:solidFill>
                      <a:srgbClr val="0E4C1F"/>
                    </a:solidFill>
                  </a:rPr>
                  <a:t>Gaz</a:t>
                </a:r>
                <a:r>
                  <a:rPr lang="en-US" sz="2000" b="1" dirty="0">
                    <a:solidFill>
                      <a:srgbClr val="0E4C1F"/>
                    </a:solidFill>
                  </a:rPr>
                  <a:t> Refrigerant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E4C1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E4C1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E4C1F"/>
                                </a:solidFill>
                                <a:latin typeface="Cambria Math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E4C1F"/>
                                </a:solidFill>
                                <a:latin typeface="Cambria Math" charset="0"/>
                              </a:rPr>
                              <m:t>𝒘𝒇</m:t>
                            </m:r>
                          </m:sub>
                        </m:sSub>
                      </m:e>
                      <m:sub>
                        <m:r>
                          <a:rPr lang="en-US" sz="2000" b="1" i="1" smtClean="0">
                            <a:solidFill>
                              <a:srgbClr val="0E4C1F"/>
                            </a:solidFill>
                            <a:latin typeface="Cambria Math" charset="0"/>
                          </a:rPr>
                          <m:t>𝒐𝒖𝒕𝒍𝒆𝒕</m:t>
                        </m:r>
                      </m:sub>
                    </m:sSub>
                  </m:oMath>
                </a14:m>
                <a:endParaRPr lang="en-US" sz="2000" b="1" dirty="0">
                  <a:solidFill>
                    <a:srgbClr val="0E4C1F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051" y="2863991"/>
                <a:ext cx="3408538" cy="470770"/>
              </a:xfrm>
              <a:prstGeom prst="rect">
                <a:avLst/>
              </a:prstGeom>
              <a:blipFill rotWithShape="0">
                <a:blip r:embed="rId7"/>
                <a:stretch>
                  <a:fillRect l="-1786" t="-649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62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Layout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74" y="1080000"/>
            <a:ext cx="8229600" cy="4154152"/>
          </a:xfrm>
        </p:spPr>
        <p:txBody>
          <a:bodyPr/>
          <a:lstStyle/>
          <a:p>
            <a:r>
              <a:rPr lang="fr-CH" sz="1800" dirty="0"/>
              <a:t>Goal</a:t>
            </a:r>
          </a:p>
          <a:p>
            <a:endParaRPr lang="fr-CH" dirty="0"/>
          </a:p>
          <a:p>
            <a:r>
              <a:rPr lang="fr-CH" sz="1800" dirty="0" err="1"/>
              <a:t>Algorith</a:t>
            </a:r>
            <a:r>
              <a:rPr lang="fr-CH" dirty="0" err="1"/>
              <a:t>m</a:t>
            </a:r>
            <a:endParaRPr lang="fr-CH" dirty="0"/>
          </a:p>
          <a:p>
            <a:endParaRPr lang="fr-CH" sz="1800" dirty="0"/>
          </a:p>
          <a:p>
            <a:r>
              <a:rPr lang="fr-CH" sz="1800" dirty="0"/>
              <a:t>GUI</a:t>
            </a:r>
          </a:p>
          <a:p>
            <a:endParaRPr lang="fr-CH" dirty="0"/>
          </a:p>
          <a:p>
            <a:r>
              <a:rPr lang="fr-CH" sz="1800" dirty="0"/>
              <a:t>Live </a:t>
            </a:r>
            <a:r>
              <a:rPr lang="fr-CH" sz="1800" dirty="0" err="1"/>
              <a:t>demo</a:t>
            </a:r>
            <a:endParaRPr lang="fr-CH" sz="1800" dirty="0"/>
          </a:p>
          <a:p>
            <a:endParaRPr lang="fr-CH" dirty="0"/>
          </a:p>
          <a:p>
            <a:r>
              <a:rPr lang="fr-CH" sz="1800" dirty="0"/>
              <a:t>Trend </a:t>
            </a:r>
            <a:r>
              <a:rPr lang="fr-CH" sz="1800" dirty="0" err="1"/>
              <a:t>curves</a:t>
            </a:r>
            <a:endParaRPr lang="fr-CH" sz="1800" dirty="0"/>
          </a:p>
          <a:p>
            <a:endParaRPr lang="fr-CH" dirty="0"/>
          </a:p>
          <a:p>
            <a:r>
              <a:rPr lang="fr-CH" sz="1800" dirty="0"/>
              <a:t>Case </a:t>
            </a:r>
            <a:r>
              <a:rPr lang="fr-CH" sz="1800" dirty="0" err="1"/>
              <a:t>study</a:t>
            </a:r>
            <a:endParaRPr lang="fr-CH" sz="1800" dirty="0"/>
          </a:p>
          <a:p>
            <a:endParaRPr lang="fr-CH" dirty="0"/>
          </a:p>
          <a:p>
            <a:r>
              <a:rPr lang="fr-CH" sz="1800" dirty="0" err="1"/>
              <a:t>Potential</a:t>
            </a:r>
            <a:r>
              <a:rPr lang="fr-CH" sz="1800" dirty="0"/>
              <a:t> </a:t>
            </a:r>
            <a:r>
              <a:rPr lang="fr-CH" sz="1800" dirty="0" err="1"/>
              <a:t>improvements</a:t>
            </a:r>
            <a:endParaRPr lang="fr-CH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Layout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71294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Initial Design (Standard)</a:t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3523" y="1080000"/>
            <a:ext cx="3475074" cy="2918563"/>
          </a:xfrm>
        </p:spPr>
        <p:txBody>
          <a:bodyPr/>
          <a:lstStyle/>
          <a:p>
            <a:pPr marL="216000" indent="0">
              <a:buNone/>
            </a:pPr>
            <a:r>
              <a:rPr lang="fr-CH" sz="2000" b="1" u="sng" dirty="0" err="1">
                <a:solidFill>
                  <a:schemeClr val="tx1"/>
                </a:solidFill>
              </a:rPr>
              <a:t>Geometry</a:t>
            </a:r>
            <a:r>
              <a:rPr lang="fr-CH" sz="2000" b="1" u="sng" dirty="0">
                <a:solidFill>
                  <a:schemeClr val="tx1"/>
                </a:solidFill>
              </a:rPr>
              <a:t> :</a:t>
            </a:r>
          </a:p>
          <a:p>
            <a:pPr marL="216000" indent="0">
              <a:buClr>
                <a:schemeClr val="tx1"/>
              </a:buClr>
              <a:buNone/>
            </a:pPr>
            <a:endParaRPr lang="fr-CH" sz="2000" b="1" u="sng" dirty="0">
              <a:solidFill>
                <a:schemeClr val="tx1"/>
              </a:solidFill>
            </a:endParaRPr>
          </a:p>
          <a:p>
            <a:pPr marL="216000" indent="0">
              <a:buClr>
                <a:schemeClr val="tx1"/>
              </a:buClr>
              <a:buNone/>
            </a:pPr>
            <a:r>
              <a:rPr lang="fr-CH" sz="2000" dirty="0">
                <a:solidFill>
                  <a:schemeClr val="tx1"/>
                </a:solidFill>
              </a:rPr>
              <a:t>- </a:t>
            </a:r>
            <a:r>
              <a:rPr lang="fr-CH" sz="2000" dirty="0" err="1">
                <a:solidFill>
                  <a:schemeClr val="tx1"/>
                </a:solidFill>
              </a:rPr>
              <a:t>Length</a:t>
            </a:r>
            <a:r>
              <a:rPr lang="fr-CH" sz="2000" dirty="0">
                <a:solidFill>
                  <a:schemeClr val="tx1"/>
                </a:solidFill>
              </a:rPr>
              <a:t> L = 3 m</a:t>
            </a:r>
          </a:p>
          <a:p>
            <a:pPr marL="216000" indent="0">
              <a:buClr>
                <a:schemeClr val="tx1"/>
              </a:buClr>
              <a:buNone/>
            </a:pPr>
            <a:r>
              <a:rPr lang="fr-CH" sz="2000" dirty="0">
                <a:solidFill>
                  <a:schemeClr val="tx1"/>
                </a:solidFill>
              </a:rPr>
              <a:t>- Surface 0,5 m x 0,5 m</a:t>
            </a:r>
          </a:p>
          <a:p>
            <a:pPr marL="216000" indent="0">
              <a:buClr>
                <a:schemeClr val="tx1"/>
              </a:buClr>
              <a:buNone/>
            </a:pPr>
            <a:r>
              <a:rPr lang="fr-CH" sz="2000" dirty="0">
                <a:solidFill>
                  <a:schemeClr val="tx1"/>
                </a:solidFill>
              </a:rPr>
              <a:t>- </a:t>
            </a:r>
            <a:r>
              <a:rPr lang="fr-CH" sz="2000" dirty="0" err="1">
                <a:solidFill>
                  <a:schemeClr val="tx1"/>
                </a:solidFill>
              </a:rPr>
              <a:t>Diameter</a:t>
            </a:r>
            <a:r>
              <a:rPr lang="fr-CH" sz="2000" dirty="0">
                <a:solidFill>
                  <a:schemeClr val="tx1"/>
                </a:solidFill>
              </a:rPr>
              <a:t> D = 3 cm </a:t>
            </a:r>
          </a:p>
          <a:p>
            <a:pPr marL="216000" indent="0">
              <a:buClr>
                <a:schemeClr val="tx1"/>
              </a:buClr>
              <a:buNone/>
            </a:pPr>
            <a:r>
              <a:rPr lang="fr-CH" sz="2000" dirty="0">
                <a:solidFill>
                  <a:schemeClr val="tx1"/>
                </a:solidFill>
              </a:rPr>
              <a:t>- </a:t>
            </a:r>
            <a:r>
              <a:rPr lang="fr-CH" sz="2000" dirty="0" err="1">
                <a:solidFill>
                  <a:schemeClr val="tx1"/>
                </a:solidFill>
              </a:rPr>
              <a:t>Thickness</a:t>
            </a:r>
            <a:r>
              <a:rPr lang="fr-CH" sz="2000" dirty="0">
                <a:solidFill>
                  <a:schemeClr val="tx1"/>
                </a:solidFill>
              </a:rPr>
              <a:t> </a:t>
            </a:r>
            <a:r>
              <a:rPr lang="fr-CH" sz="2000" dirty="0" err="1">
                <a:solidFill>
                  <a:schemeClr val="tx1"/>
                </a:solidFill>
              </a:rPr>
              <a:t>t</a:t>
            </a:r>
            <a:r>
              <a:rPr lang="fr-CH" sz="2000" dirty="0">
                <a:solidFill>
                  <a:schemeClr val="tx1"/>
                </a:solidFill>
              </a:rPr>
              <a:t> = 3 mm</a:t>
            </a:r>
          </a:p>
          <a:p>
            <a:pPr marL="216000" indent="0">
              <a:buClr>
                <a:schemeClr val="tx1"/>
              </a:buClr>
              <a:buNone/>
            </a:pPr>
            <a:r>
              <a:rPr lang="fr-CH" sz="2000" dirty="0">
                <a:solidFill>
                  <a:schemeClr val="tx1"/>
                </a:solidFill>
              </a:rPr>
              <a:t>- Pitch s = 4,5 cm</a:t>
            </a:r>
          </a:p>
          <a:p>
            <a:pPr marL="216000" indent="0">
              <a:buClr>
                <a:schemeClr val="tx1"/>
              </a:buClr>
              <a:buNone/>
            </a:pPr>
            <a:r>
              <a:rPr lang="fr-CH" sz="2000" dirty="0">
                <a:solidFill>
                  <a:schemeClr val="tx1"/>
                </a:solidFill>
              </a:rPr>
              <a:t>- </a:t>
            </a:r>
            <a:r>
              <a:rPr lang="fr-CH" sz="2000" dirty="0" err="1">
                <a:solidFill>
                  <a:schemeClr val="tx1"/>
                </a:solidFill>
              </a:rPr>
              <a:t>Number</a:t>
            </a:r>
            <a:r>
              <a:rPr lang="fr-CH" sz="2000" dirty="0">
                <a:solidFill>
                  <a:schemeClr val="tx1"/>
                </a:solidFill>
              </a:rPr>
              <a:t> of tubes N = 11x11 = 121</a:t>
            </a:r>
          </a:p>
          <a:p>
            <a:pPr marL="216000" indent="0">
              <a:buClr>
                <a:schemeClr val="tx1"/>
              </a:buClr>
              <a:buNone/>
            </a:pPr>
            <a:r>
              <a:rPr lang="fr-CH" sz="2000" dirty="0">
                <a:solidFill>
                  <a:schemeClr val="tx1"/>
                </a:solidFill>
              </a:rPr>
              <a:t>- Tube </a:t>
            </a:r>
            <a:r>
              <a:rPr lang="fr-CH" sz="2000" dirty="0" err="1">
                <a:solidFill>
                  <a:schemeClr val="tx1"/>
                </a:solidFill>
              </a:rPr>
              <a:t>material</a:t>
            </a:r>
            <a:r>
              <a:rPr lang="fr-CH" sz="2000" dirty="0">
                <a:solidFill>
                  <a:schemeClr val="tx1"/>
                </a:solidFill>
              </a:rPr>
              <a:t> : Copper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Trend </a:t>
            </a: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Curves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3300" y="1033506"/>
                <a:ext cx="2528581" cy="2512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latin typeface="+mn-lt"/>
                  </a:rPr>
                  <a:t>Flow inputs:</a:t>
                </a:r>
              </a:p>
              <a:p>
                <a:endParaRPr lang="en-US" sz="2000" b="1" u="sng" dirty="0">
                  <a:latin typeface="+mn-lt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2000" dirty="0">
                    <a:latin typeface="+mn-lt"/>
                  </a:rPr>
                  <a:t>Water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baseline="-25000" dirty="0" smtClean="0">
                            <a:latin typeface="Cambria Math" charset="0"/>
                          </a:rPr>
                          <m:t>𝑖𝑛𝑙𝑒𝑡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+mn-lt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𝑖𝑛𝑙𝑒𝑡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b="0" dirty="0">
                  <a:latin typeface="+mn-lt"/>
                </a:endParaRPr>
              </a:p>
              <a:p>
                <a:pPr marL="285750" indent="-285750">
                  <a:buFontTx/>
                  <a:buChar char="-"/>
                </a:pPr>
                <a:endParaRPr lang="en-US" b="0" dirty="0">
                  <a:latin typeface="+mn-lt"/>
                </a:endParaRPr>
              </a:p>
              <a:p>
                <a:pPr marL="285750" indent="-285750">
                  <a:buFontTx/>
                  <a:buChar char="-"/>
                </a:pPr>
                <a:endParaRPr lang="en-US" b="0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1033506"/>
                <a:ext cx="2528581" cy="2512226"/>
              </a:xfrm>
              <a:prstGeom prst="rect">
                <a:avLst/>
              </a:prstGeom>
              <a:blipFill rotWithShape="0">
                <a:blip r:embed="rId3"/>
                <a:stretch>
                  <a:fillRect l="-2410" t="-1456" r="-20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71881" y="1018008"/>
                <a:ext cx="2729219" cy="225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latin typeface="+mn-lt"/>
                  </a:rPr>
                  <a:t>Operating condition:</a:t>
                </a:r>
              </a:p>
              <a:p>
                <a:endParaRPr lang="en-US" sz="2000" b="0" dirty="0">
                  <a:latin typeface="+mn-lt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sz="2000" dirty="0">
                    <a:latin typeface="+mn-lt"/>
                  </a:rPr>
                  <a:t>Refrigerant : R134a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baseline="-25000" dirty="0" smtClean="0">
                            <a:latin typeface="Cambria Math" charset="0"/>
                          </a:rPr>
                          <m:t>𝑖𝑛𝑙𝑒𝑡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+mn-lt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𝑤𝑓</m:t>
                            </m:r>
                          </m:sub>
                        </m:sSub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𝑖𝑛𝑙𝑒𝑡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40</m:t>
                    </m:r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b="0" dirty="0">
                  <a:latin typeface="+mn-lt"/>
                </a:endParaRPr>
              </a:p>
              <a:p>
                <a:pPr marL="285750" indent="-285750">
                  <a:buFontTx/>
                  <a:buChar char="-"/>
                </a:pPr>
                <a:endParaRPr lang="en-US" b="0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881" y="1018008"/>
                <a:ext cx="2729219" cy="2255874"/>
              </a:xfrm>
              <a:prstGeom prst="rect">
                <a:avLst/>
              </a:prstGeom>
              <a:blipFill rotWithShape="0">
                <a:blip r:embed="rId4"/>
                <a:stretch>
                  <a:fillRect l="-2232" t="-1622" r="-18304" b="-4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2956" y="4479010"/>
                <a:ext cx="82296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Results: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Capacity Q =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𝑇</m:t>
                    </m:r>
                    <m:sSub>
                      <m:sSubPr>
                        <m:ctrlPr>
                          <a:rPr lang="en-US" i="1" baseline="-2500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-25000" dirty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baseline="-25000" dirty="0" smtClean="0">
                            <a:latin typeface="Cambria Math" charset="0"/>
                          </a:rPr>
                          <m:t>𝑜𝑢𝑡𝑙𝑒𝑡</m:t>
                        </m:r>
                      </m:sub>
                    </m:sSub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latin typeface="Cambria Math" charset="0"/>
                      </a:rPr>
                      <m:t> ?</m:t>
                    </m:r>
                  </m:oMath>
                </a14:m>
                <a:endParaRPr lang="en-US" i="1" dirty="0">
                  <a:latin typeface="Cambria Math" charset="0"/>
                </a:endParaRPr>
              </a:p>
              <a:p>
                <a:pPr marL="285750" indent="-285750">
                  <a:buFontTx/>
                  <a:buChar char="-"/>
                </a:pPr>
                <a:endParaRPr lang="en-US" i="1" dirty="0">
                  <a:latin typeface="Cambria Math" charset="0"/>
                </a:endParaRPr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b="1" u="sn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" y="4479010"/>
                <a:ext cx="8229600" cy="2031325"/>
              </a:xfrm>
              <a:prstGeom prst="rect">
                <a:avLst/>
              </a:prstGeom>
              <a:blipFill rotWithShape="0">
                <a:blip r:embed="rId5"/>
                <a:stretch>
                  <a:fillRect l="-593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010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Design 1 – </a:t>
            </a:r>
            <a:r>
              <a:rPr lang="fr-CH" dirty="0" err="1"/>
              <a:t>Choice</a:t>
            </a:r>
            <a:r>
              <a:rPr lang="fr-CH" dirty="0"/>
              <a:t> of the </a:t>
            </a:r>
            <a:r>
              <a:rPr lang="fr-CH" dirty="0" err="1"/>
              <a:t>Working</a:t>
            </a:r>
            <a:r>
              <a:rPr lang="fr-CH" dirty="0"/>
              <a:t> </a:t>
            </a:r>
            <a:r>
              <a:rPr lang="fr-CH" dirty="0" err="1"/>
              <a:t>fluid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29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Case </a:t>
            </a: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study</a:t>
            </a:r>
            <a:endParaRPr lang="fr-CH" sz="1050" kern="0" spc="50" dirty="0">
              <a:solidFill>
                <a:srgbClr val="FFFFFF"/>
              </a:solidFill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791315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Design 2 – bundle arrangement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29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Case </a:t>
            </a: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study</a:t>
            </a:r>
            <a:endParaRPr lang="fr-CH" sz="1050" kern="0" spc="50" dirty="0">
              <a:solidFill>
                <a:srgbClr val="FFFFFF"/>
              </a:solidFill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82762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Design 3 – </a:t>
            </a:r>
            <a:r>
              <a:rPr lang="fr-CH" dirty="0" err="1"/>
              <a:t>effect</a:t>
            </a:r>
            <a:r>
              <a:rPr lang="fr-CH" dirty="0"/>
              <a:t> of tube type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29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Case </a:t>
            </a: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study</a:t>
            </a:r>
            <a:endParaRPr lang="fr-CH" sz="1050" kern="0" spc="50" dirty="0">
              <a:solidFill>
                <a:srgbClr val="FFFFFF"/>
              </a:solidFill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271880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Design 4 – </a:t>
            </a:r>
            <a:r>
              <a:rPr lang="fr-CH" dirty="0" err="1"/>
              <a:t>effect</a:t>
            </a:r>
            <a:r>
              <a:rPr lang="fr-CH" dirty="0"/>
              <a:t> of tube pitch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29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Case </a:t>
            </a: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study</a:t>
            </a:r>
            <a:endParaRPr lang="fr-CH" sz="1050" kern="0" spc="50" dirty="0">
              <a:solidFill>
                <a:srgbClr val="FFFFFF"/>
              </a:solidFill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546094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Design 5 – </a:t>
            </a:r>
            <a:r>
              <a:rPr lang="fr-CH" dirty="0" err="1"/>
              <a:t>effect</a:t>
            </a:r>
            <a:r>
              <a:rPr lang="fr-CH" dirty="0"/>
              <a:t> of mass flow rate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29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Case </a:t>
            </a: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study</a:t>
            </a:r>
            <a:endParaRPr lang="fr-CH" sz="1050" kern="0" spc="50" dirty="0">
              <a:solidFill>
                <a:srgbClr val="FFFFFF"/>
              </a:solidFill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86841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Potential</a:t>
            </a:r>
            <a:r>
              <a:rPr lang="fr-CH" dirty="0"/>
              <a:t> </a:t>
            </a:r>
            <a:r>
              <a:rPr lang="fr-CH" dirty="0" err="1"/>
              <a:t>improvements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1800" dirty="0" err="1"/>
              <a:t>Heat</a:t>
            </a:r>
            <a:r>
              <a:rPr lang="fr-CH" sz="1800" dirty="0"/>
              <a:t> advection – diffusion</a:t>
            </a:r>
          </a:p>
          <a:p>
            <a:endParaRPr lang="fr-CH" sz="1800" dirty="0"/>
          </a:p>
          <a:p>
            <a:r>
              <a:rPr lang="fr-CH" sz="1800" dirty="0" err="1"/>
              <a:t>Optimization</a:t>
            </a:r>
            <a:r>
              <a:rPr lang="fr-CH" sz="1800" dirty="0"/>
              <a:t> </a:t>
            </a:r>
            <a:r>
              <a:rPr lang="fr-CH" sz="1800" dirty="0" err="1"/>
              <a:t>algorithm</a:t>
            </a:r>
            <a:endParaRPr lang="fr-CH" sz="1800" dirty="0"/>
          </a:p>
          <a:p>
            <a:endParaRPr lang="fr-CH" sz="1800" dirty="0"/>
          </a:p>
          <a:p>
            <a:r>
              <a:rPr lang="fr-CH" sz="1800" dirty="0" err="1"/>
              <a:t>Integration</a:t>
            </a:r>
            <a:r>
              <a:rPr lang="fr-CH" sz="1800" dirty="0"/>
              <a:t> of </a:t>
            </a:r>
            <a:r>
              <a:rPr lang="fr-CH" sz="1800" dirty="0" err="1"/>
              <a:t>superheating</a:t>
            </a:r>
            <a:endParaRPr lang="fr-CH" sz="1800" dirty="0"/>
          </a:p>
          <a:p>
            <a:endParaRPr lang="fr-CH" sz="1800" dirty="0"/>
          </a:p>
          <a:p>
            <a:r>
              <a:rPr lang="fr-CH" sz="1800" dirty="0"/>
              <a:t>Water flow direction</a:t>
            </a:r>
          </a:p>
          <a:p>
            <a:endParaRPr lang="fr-CH" sz="1800" dirty="0"/>
          </a:p>
          <a:p>
            <a:r>
              <a:rPr lang="fr-CH" sz="1800" dirty="0"/>
              <a:t>GUI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Conclusion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560761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Image 1" descr="epfl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titre 1"/>
          <p:cNvSpPr txBox="1">
            <a:spLocks/>
          </p:cNvSpPr>
          <p:nvPr/>
        </p:nvSpPr>
        <p:spPr>
          <a:xfrm>
            <a:off x="1495425" y="800100"/>
            <a:ext cx="4630738" cy="232886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H" altLang="fr-FR" sz="3000">
                <a:solidFill>
                  <a:srgbClr val="FFFFFF"/>
                </a:solidFill>
                <a:latin typeface="Impact" panose="020B0806030902050204" pitchFamily="34" charset="0"/>
              </a:rPr>
              <a:t>Ecole Polytechnique</a:t>
            </a:r>
          </a:p>
          <a:p>
            <a:pPr eaLnBrk="1" hangingPunct="1"/>
            <a:r>
              <a:rPr lang="fr-CH" altLang="fr-FR" sz="3000">
                <a:solidFill>
                  <a:srgbClr val="FFFFFF"/>
                </a:solidFill>
                <a:latin typeface="Impact" panose="020B0806030902050204" pitchFamily="34" charset="0"/>
              </a:rPr>
              <a:t>Fédérale de Lausanne</a:t>
            </a:r>
          </a:p>
          <a:p>
            <a:pPr eaLnBrk="1" hangingPunct="1"/>
            <a:r>
              <a:rPr lang="fr-CH" altLang="fr-FR" sz="3000">
                <a:solidFill>
                  <a:srgbClr val="DD0202"/>
                </a:solidFill>
                <a:latin typeface="Impact" panose="020B0806030902050204" pitchFamily="34" charset="0"/>
              </a:rPr>
              <a:t>EPFL</a:t>
            </a:r>
            <a:endParaRPr lang="fr-FR" altLang="fr-FR" sz="3000">
              <a:solidFill>
                <a:srgbClr val="DD0202"/>
              </a:solidFill>
              <a:latin typeface="Impact" panose="020B0806030902050204" pitchFamily="34" charset="0"/>
            </a:endParaRPr>
          </a:p>
        </p:txBody>
      </p:sp>
      <p:sp>
        <p:nvSpPr>
          <p:cNvPr id="10" name="Espace réservé du titre 1"/>
          <p:cNvSpPr txBox="1">
            <a:spLocks/>
          </p:cNvSpPr>
          <p:nvPr/>
        </p:nvSpPr>
        <p:spPr>
          <a:xfrm>
            <a:off x="5629275" y="6472238"/>
            <a:ext cx="3146425" cy="239712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fr-CH" altLang="fr-FR" sz="900" b="1">
                <a:solidFill>
                  <a:srgbClr val="FFFFFF"/>
                </a:solidFill>
                <a:latin typeface="Arial Narrow" panose="020B0606020202030204" pitchFamily="34" charset="0"/>
              </a:rPr>
              <a:t>Présentation EPFL-Public  </a:t>
            </a:r>
            <a:r>
              <a:rPr lang="fr-CH" altLang="fr-FR" sz="900">
                <a:solidFill>
                  <a:srgbClr val="A6A6A6"/>
                </a:solidFill>
                <a:latin typeface="Arial Narrow" panose="020B0606020202030204" pitchFamily="34" charset="0"/>
              </a:rPr>
              <a:t>|  2016</a:t>
            </a:r>
            <a:endParaRPr lang="fr-FR" altLang="fr-FR" sz="900">
              <a:solidFill>
                <a:srgbClr val="A6A6A6"/>
              </a:solidFill>
              <a:latin typeface="Arial Narrow" panose="020B0606020202030204" pitchFamily="34" charset="0"/>
            </a:endParaRPr>
          </a:p>
        </p:txBody>
      </p:sp>
      <p:pic>
        <p:nvPicPr>
          <p:cNvPr id="9220" name="Image 10" descr="epfl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11080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513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er 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51435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1270" name="ZoneTexte 36"/>
            <p:cNvSpPr txBox="1">
              <a:spLocks noChangeArrowheads="1"/>
            </p:cNvSpPr>
            <p:nvPr/>
          </p:nvSpPr>
          <p:spPr bwMode="auto">
            <a:xfrm>
              <a:off x="6336991" y="569844"/>
              <a:ext cx="2148971" cy="300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fr-FR" sz="2000">
                  <a:solidFill>
                    <a:srgbClr val="C30000"/>
                  </a:solidFill>
                  <a:latin typeface="Arial Narrow" panose="020B0606020202030204" pitchFamily="34" charset="0"/>
                </a:rPr>
                <a:t>Photo en arrière plan</a:t>
              </a:r>
            </a:p>
          </p:txBody>
        </p:sp>
      </p:grpSp>
      <p:pic>
        <p:nvPicPr>
          <p:cNvPr id="11266" name="Image 3" descr="epf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11080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5775" y="1949450"/>
            <a:ext cx="3560763" cy="539750"/>
          </a:xfrm>
          <a:prstGeom prst="rect">
            <a:avLst/>
          </a:prstGeom>
          <a:solidFill>
            <a:srgbClr val="000000">
              <a:alpha val="49000"/>
            </a:srgb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8" name="Espace réservé du titre 1"/>
          <p:cNvSpPr txBox="1">
            <a:spLocks/>
          </p:cNvSpPr>
          <p:nvPr/>
        </p:nvSpPr>
        <p:spPr bwMode="auto">
          <a:xfrm>
            <a:off x="1908175" y="1924050"/>
            <a:ext cx="32639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H" sz="3200" kern="0" spc="100" dirty="0">
                <a:solidFill>
                  <a:sysClr val="window" lastClr="FFFFFF"/>
                </a:solidFill>
                <a:latin typeface="Impact"/>
                <a:cs typeface="Impact"/>
              </a:rPr>
              <a:t>Chapitre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313" y="196850"/>
            <a:ext cx="8229600" cy="622300"/>
          </a:xfrm>
        </p:spPr>
        <p:txBody>
          <a:bodyPr/>
          <a:lstStyle/>
          <a:p>
            <a:pPr eaLnBrk="1" fontAlgn="auto" hangingPunct="1">
              <a:defRPr/>
            </a:pPr>
            <a:r>
              <a:rPr lang="fr-FR" dirty="0">
                <a:ea typeface="+mj-ea"/>
              </a:rPr>
              <a:t>Titre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30250" y="6491288"/>
            <a:ext cx="1473200" cy="192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Rubrique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Sujet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p:sp>
        <p:nvSpPr>
          <p:cNvPr id="12292" name="ZoneTexte 36"/>
          <p:cNvSpPr txBox="1">
            <a:spLocks noChangeArrowheads="1"/>
          </p:cNvSpPr>
          <p:nvPr/>
        </p:nvSpPr>
        <p:spPr bwMode="auto">
          <a:xfrm>
            <a:off x="234950" y="1136650"/>
            <a:ext cx="33639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H" altLang="fr-FR" sz="2000" b="1">
                <a:latin typeface="Arial Narrow" panose="020B0606020202030204" pitchFamily="34" charset="0"/>
              </a:rPr>
              <a:t>Texte Arial Narrow Bold</a:t>
            </a:r>
          </a:p>
          <a:p>
            <a:pPr eaLnBrk="1" hangingPunct="1"/>
            <a:r>
              <a:rPr lang="fr-CH" altLang="fr-FR" sz="2000">
                <a:latin typeface="Arial Narrow" panose="020B0606020202030204" pitchFamily="34" charset="0"/>
              </a:rPr>
              <a:t>Texte Arial Narrow</a:t>
            </a:r>
          </a:p>
          <a:p>
            <a:pPr eaLnBrk="1" hangingPunct="1"/>
            <a:r>
              <a:rPr lang="fr-CH" altLang="fr-FR" sz="2000" b="1">
                <a:solidFill>
                  <a:srgbClr val="D70015"/>
                </a:solidFill>
                <a:latin typeface="Arial Narrow" panose="020B0606020202030204" pitchFamily="34" charset="0"/>
              </a:rPr>
              <a:t>Texte Arial Narrow Bold couleur</a:t>
            </a:r>
          </a:p>
          <a:p>
            <a:pPr eaLnBrk="1" hangingPunct="1"/>
            <a:endParaRPr lang="fr-CH" altLang="fr-FR" sz="2000">
              <a:latin typeface="Arial Narrow" panose="020B0606020202030204" pitchFamily="34" charset="0"/>
            </a:endParaRPr>
          </a:p>
          <a:p>
            <a:pPr eaLnBrk="1" hangingPunct="1"/>
            <a:endParaRPr lang="fr-CH" altLang="fr-FR" sz="2000" b="1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Goal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Algorithm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87829" y="1102180"/>
            <a:ext cx="7855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For a desired heat, what is the best setup for a tube bundles heat exchanger?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87829" y="2475066"/>
                <a:ext cx="253637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i="1" dirty="0"/>
                  <a:t>Given</a:t>
                </a:r>
              </a:p>
              <a:p>
                <a:pPr algn="ctr"/>
                <a:endParaRPr lang="en-GB" sz="2400" i="1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GB" sz="2400" b="0" dirty="0">
                    <a:latin typeface="Cambria Math" charset="0"/>
                  </a:rPr>
                  <a:t>Hot fluid </a:t>
                </a:r>
                <a14:m>
                  <m:oMath xmlns:m="http://schemas.openxmlformats.org/officeDocument/2006/math">
                    <m:r>
                      <a:rPr lang="fr-CH" sz="2400" b="0" i="0" smtClean="0">
                        <a:latin typeface="Cambria Math" charset="0"/>
                      </a:rPr>
                      <m:t>(</m:t>
                    </m:r>
                    <m:r>
                      <a:rPr lang="fr-CH" sz="2400" b="0" i="1" smtClean="0">
                        <a:latin typeface="Cambria Math" charset="0"/>
                      </a:rPr>
                      <m:t>𝑊</m:t>
                    </m:r>
                  </m:oMath>
                </a14:m>
                <a:r>
                  <a:rPr lang="en-GB" sz="2400" b="0" dirty="0">
                    <a:latin typeface="Cambria Math" charset="0"/>
                  </a:rPr>
                  <a:t>)</a:t>
                </a:r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fr-CH" sz="2400" b="0" i="1" smtClean="0">
                        <a:latin typeface="Cambria Math" charset="0"/>
                      </a:rPr>
                      <m:t>𝑄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2475066"/>
                <a:ext cx="2536371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3597" t="-3101" b="-62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6753740" y="2475066"/>
                <a:ext cx="1965717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i="1" dirty="0"/>
                  <a:t>Variables</a:t>
                </a:r>
              </a:p>
              <a:p>
                <a:endParaRPr lang="en-GB" sz="2400" i="1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fr-CH" sz="2400" b="0" i="1" smtClean="0">
                        <a:latin typeface="Cambria Math" charset="0"/>
                      </a:rPr>
                      <m:t>𝑇</m:t>
                    </m:r>
                  </m:oMath>
                </a14:m>
                <a:endParaRPr lang="en-GB" sz="2400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fr-CH" sz="2400" b="0" i="1" smtClean="0">
                        <a:latin typeface="Cambria Math" charset="0"/>
                      </a:rPr>
                      <m:t>𝑃</m:t>
                    </m:r>
                  </m:oMath>
                </a14:m>
                <a:endParaRPr lang="en-GB" sz="2400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fr-CH" sz="2400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GB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fr-CH" sz="2400" b="0" dirty="0" err="1"/>
                  <a:t>ε</a:t>
                </a:r>
                <a:endParaRPr lang="fr-CH" sz="2400" b="0" dirty="0"/>
              </a:p>
              <a:p>
                <a:pPr marL="285750" indent="-285750">
                  <a:buFont typeface="Arial" charset="0"/>
                  <a:buChar char="•"/>
                </a:pPr>
                <a:endParaRPr lang="fr-CH" sz="2400" b="0" dirty="0"/>
              </a:p>
              <a:p>
                <a:pPr marL="285750" indent="-285750">
                  <a:buFont typeface="Arial" charset="0"/>
                  <a:buChar char="•"/>
                </a:pPr>
                <a:endParaRPr lang="fr-CH" sz="2400" b="0" dirty="0"/>
              </a:p>
              <a:p>
                <a:pPr marL="285750" indent="-285750">
                  <a:buFont typeface="Arial" charset="0"/>
                  <a:buChar char="•"/>
                </a:pPr>
                <a:endParaRPr lang="fr-CH" sz="2400" b="0" dirty="0"/>
              </a:p>
              <a:p>
                <a:pPr marL="285750" indent="-285750">
                  <a:buFont typeface="Arial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740" y="2475066"/>
                <a:ext cx="1965717" cy="4154984"/>
              </a:xfrm>
              <a:prstGeom prst="rect">
                <a:avLst/>
              </a:prstGeom>
              <a:blipFill rotWithShape="0">
                <a:blip r:embed="rId4"/>
                <a:stretch>
                  <a:fillRect l="-4969" t="-1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3423292" y="2475066"/>
                <a:ext cx="303135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i="1" dirty="0"/>
                  <a:t>Wanted</a:t>
                </a:r>
              </a:p>
              <a:p>
                <a:endParaRPr lang="en-GB" sz="2400" i="1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GB" sz="2400" dirty="0"/>
                  <a:t>Working fluid </a:t>
                </a:r>
                <a14:m>
                  <m:oMath xmlns:m="http://schemas.openxmlformats.org/officeDocument/2006/math">
                    <m:r>
                      <a:rPr lang="fr-CH" sz="2400" b="0" i="1" smtClean="0">
                        <a:latin typeface="Cambria Math" charset="0"/>
                      </a:rPr>
                      <m:t>(</m:t>
                    </m:r>
                    <m:r>
                      <a:rPr lang="fr-CH" sz="2400" b="0" i="1" smtClean="0">
                        <a:latin typeface="Cambria Math" charset="0"/>
                      </a:rPr>
                      <m:t>𝑊𝐹</m:t>
                    </m:r>
                    <m:r>
                      <a:rPr lang="fr-CH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GB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GB" sz="2400" dirty="0"/>
                  <a:t>Geometry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92" y="2475066"/>
                <a:ext cx="3031356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3219" t="-25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473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Grouper 5"/>
          <p:cNvGrpSpPr>
            <a:grpSpLocks/>
          </p:cNvGrpSpPr>
          <p:nvPr/>
        </p:nvGrpSpPr>
        <p:grpSpPr bwMode="auto">
          <a:xfrm>
            <a:off x="0" y="0"/>
            <a:ext cx="9144000" cy="6229350"/>
            <a:chOff x="0" y="0"/>
            <a:chExt cx="9144000" cy="4577075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45770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3318" name="ZoneTexte 36"/>
            <p:cNvSpPr txBox="1">
              <a:spLocks noChangeArrowheads="1"/>
            </p:cNvSpPr>
            <p:nvPr/>
          </p:nvSpPr>
          <p:spPr bwMode="auto">
            <a:xfrm>
              <a:off x="7045444" y="569844"/>
              <a:ext cx="7343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fr-FR" sz="2000">
                  <a:solidFill>
                    <a:srgbClr val="C30000"/>
                  </a:solidFill>
                  <a:latin typeface="Arial Narrow" panose="020B0606020202030204" pitchFamily="34" charset="0"/>
                </a:rPr>
                <a:t>Photo</a:t>
              </a:r>
            </a:p>
          </p:txBody>
        </p:sp>
      </p:grpSp>
      <p:sp>
        <p:nvSpPr>
          <p:cNvPr id="4" name="Espace réservé du titre 1"/>
          <p:cNvSpPr txBox="1">
            <a:spLocks/>
          </p:cNvSpPr>
          <p:nvPr/>
        </p:nvSpPr>
        <p:spPr bwMode="auto">
          <a:xfrm>
            <a:off x="265113" y="222250"/>
            <a:ext cx="56102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H" sz="3000" kern="0" spc="100" dirty="0">
                <a:solidFill>
                  <a:sysClr val="window" lastClr="FFFFFF"/>
                </a:solidFill>
                <a:latin typeface="Impact"/>
                <a:cs typeface="Impact"/>
              </a:rPr>
              <a:t>Titre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30250" y="6491288"/>
            <a:ext cx="1473200" cy="192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Rubrique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Sujet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313" y="196850"/>
            <a:ext cx="8229600" cy="622300"/>
          </a:xfrm>
        </p:spPr>
        <p:txBody>
          <a:bodyPr/>
          <a:lstStyle/>
          <a:p>
            <a:pPr eaLnBrk="1" fontAlgn="auto" hangingPunct="1">
              <a:defRPr/>
            </a:pPr>
            <a:r>
              <a:rPr lang="fr-FR" dirty="0" err="1">
                <a:ea typeface="+mj-ea"/>
              </a:rPr>
              <a:t>Elements</a:t>
            </a:r>
            <a:r>
              <a:rPr lang="fr-FR" dirty="0">
                <a:ea typeface="+mj-ea"/>
              </a:rPr>
              <a:t> graphiques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30250" y="6491288"/>
            <a:ext cx="1473200" cy="192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Rubrique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Sujet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3019425"/>
            <a:ext cx="9159875" cy="50006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4224338"/>
            <a:ext cx="9144000" cy="1992312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6350" y="1549400"/>
            <a:ext cx="9159875" cy="96838"/>
          </a:xfrm>
          <a:prstGeom prst="rect">
            <a:avLst/>
          </a:prstGeom>
          <a:pattFill prst="ltUpDiag">
            <a:fgClr>
              <a:schemeClr val="bg1"/>
            </a:fgClr>
            <a:bgClr>
              <a:schemeClr val="tx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646238"/>
            <a:ext cx="4605338" cy="11017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567238" y="1646238"/>
            <a:ext cx="4605337" cy="1101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048125" y="3346450"/>
            <a:ext cx="2765425" cy="1676400"/>
          </a:xfrm>
          <a:prstGeom prst="rect">
            <a:avLst/>
          </a:prstGeom>
          <a:solidFill>
            <a:srgbClr val="000000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370" name="ZoneTexte 36"/>
          <p:cNvSpPr txBox="1">
            <a:spLocks noChangeArrowheads="1"/>
          </p:cNvSpPr>
          <p:nvPr/>
        </p:nvSpPr>
        <p:spPr bwMode="auto">
          <a:xfrm>
            <a:off x="393700" y="955675"/>
            <a:ext cx="254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H" altLang="fr-FR" sz="2000" b="1">
                <a:latin typeface="Arial Narrow" panose="020B0606020202030204" pitchFamily="34" charset="0"/>
              </a:rPr>
              <a:t>Texte Arial Narrow Bold</a:t>
            </a:r>
          </a:p>
        </p:txBody>
      </p:sp>
      <p:sp>
        <p:nvSpPr>
          <p:cNvPr id="15371" name="ZoneTexte 36"/>
          <p:cNvSpPr txBox="1">
            <a:spLocks noChangeArrowheads="1"/>
          </p:cNvSpPr>
          <p:nvPr/>
        </p:nvSpPr>
        <p:spPr bwMode="auto">
          <a:xfrm>
            <a:off x="3208338" y="955675"/>
            <a:ext cx="1890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H" altLang="fr-FR" sz="2000">
                <a:latin typeface="Arial Narrow" panose="020B0606020202030204" pitchFamily="34" charset="0"/>
              </a:rPr>
              <a:t>Texte Arial Narrow</a:t>
            </a:r>
          </a:p>
        </p:txBody>
      </p:sp>
      <p:sp>
        <p:nvSpPr>
          <p:cNvPr id="15372" name="ZoneTexte 36"/>
          <p:cNvSpPr txBox="1">
            <a:spLocks noChangeArrowheads="1"/>
          </p:cNvSpPr>
          <p:nvPr/>
        </p:nvSpPr>
        <p:spPr bwMode="auto">
          <a:xfrm>
            <a:off x="5383213" y="955675"/>
            <a:ext cx="3363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H" altLang="fr-FR" sz="2000" b="1">
                <a:solidFill>
                  <a:schemeClr val="accent1"/>
                </a:solidFill>
                <a:latin typeface="Arial Narrow" panose="020B0606020202030204" pitchFamily="34" charset="0"/>
              </a:rPr>
              <a:t>Texte Arial Narrow Bold couleur</a:t>
            </a:r>
          </a:p>
        </p:txBody>
      </p:sp>
      <p:sp>
        <p:nvSpPr>
          <p:cNvPr id="15373" name="ZoneTexte 36"/>
          <p:cNvSpPr txBox="1">
            <a:spLocks noChangeArrowheads="1"/>
          </p:cNvSpPr>
          <p:nvPr/>
        </p:nvSpPr>
        <p:spPr bwMode="auto">
          <a:xfrm>
            <a:off x="4110038" y="3633788"/>
            <a:ext cx="2544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H" altLang="fr-FR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Texte Arial Narrow Bold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Nucleate Pool Boiling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74" y="1080000"/>
            <a:ext cx="4404718" cy="544405"/>
          </a:xfrm>
        </p:spPr>
        <p:txBody>
          <a:bodyPr/>
          <a:lstStyle/>
          <a:p>
            <a:r>
              <a:rPr lang="en-CA" dirty="0"/>
              <a:t>We restrict ourselves to nucleate pool boiling, most common and most documented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1" y="2161763"/>
            <a:ext cx="4441229" cy="39485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605" y="1080000"/>
            <a:ext cx="3037119" cy="53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0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Discretized</a:t>
            </a:r>
            <a:r>
              <a:rPr lang="fr-CH" dirty="0"/>
              <a:t> </a:t>
            </a:r>
            <a:r>
              <a:rPr lang="fr-CH" dirty="0" err="1"/>
              <a:t>domain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 err="1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Algorithm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p:grpSp>
        <p:nvGrpSpPr>
          <p:cNvPr id="5" name="Groupe 84"/>
          <p:cNvGrpSpPr>
            <a:grpSpLocks/>
          </p:cNvGrpSpPr>
          <p:nvPr/>
        </p:nvGrpSpPr>
        <p:grpSpPr bwMode="auto">
          <a:xfrm>
            <a:off x="360363" y="1260475"/>
            <a:ext cx="8207375" cy="3527425"/>
            <a:chOff x="360000" y="1980000"/>
            <a:chExt cx="8208000" cy="3528000"/>
          </a:xfrm>
        </p:grpSpPr>
        <p:grpSp>
          <p:nvGrpSpPr>
            <p:cNvPr id="6" name="Groupe 37"/>
            <p:cNvGrpSpPr>
              <a:grpSpLocks/>
            </p:cNvGrpSpPr>
            <p:nvPr/>
          </p:nvGrpSpPr>
          <p:grpSpPr bwMode="auto">
            <a:xfrm>
              <a:off x="5760000" y="1980000"/>
              <a:ext cx="2808000" cy="2808000"/>
              <a:chOff x="900000" y="1836000"/>
              <a:chExt cx="2808000" cy="2808000"/>
            </a:xfrm>
          </p:grpSpPr>
          <p:grpSp>
            <p:nvGrpSpPr>
              <p:cNvPr id="39" name="Groupe 36"/>
              <p:cNvGrpSpPr>
                <a:grpSpLocks/>
              </p:cNvGrpSpPr>
              <p:nvPr/>
            </p:nvGrpSpPr>
            <p:grpSpPr bwMode="auto">
              <a:xfrm>
                <a:off x="900000" y="1836000"/>
                <a:ext cx="2808000" cy="2808000"/>
                <a:chOff x="900000" y="1836000"/>
                <a:chExt cx="2808000" cy="2808000"/>
              </a:xfrm>
            </p:grpSpPr>
            <p:sp>
              <p:nvSpPr>
                <p:cNvPr id="62" name="Ellipse 61"/>
                <p:cNvSpPr/>
                <p:nvPr/>
              </p:nvSpPr>
              <p:spPr>
                <a:xfrm>
                  <a:off x="899498" y="1836000"/>
                  <a:ext cx="2808502" cy="280874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fr-CH"/>
                </a:p>
              </p:txBody>
            </p:sp>
            <p:sp>
              <p:nvSpPr>
                <p:cNvPr id="63" name="Ellipse 62"/>
                <p:cNvSpPr/>
                <p:nvPr/>
              </p:nvSpPr>
              <p:spPr>
                <a:xfrm>
                  <a:off x="1078900" y="2015417"/>
                  <a:ext cx="2449699" cy="244991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fr-CH"/>
                </a:p>
              </p:txBody>
            </p:sp>
          </p:grpSp>
          <p:grpSp>
            <p:nvGrpSpPr>
              <p:cNvPr id="40" name="Groupe 33"/>
              <p:cNvGrpSpPr>
                <a:grpSpLocks/>
              </p:cNvGrpSpPr>
              <p:nvPr/>
            </p:nvGrpSpPr>
            <p:grpSpPr bwMode="auto">
              <a:xfrm>
                <a:off x="1440000" y="2376000"/>
                <a:ext cx="1728000" cy="1728000"/>
                <a:chOff x="1440000" y="2376000"/>
                <a:chExt cx="1728000" cy="1728000"/>
              </a:xfrm>
            </p:grpSpPr>
            <p:grpSp>
              <p:nvGrpSpPr>
                <p:cNvPr id="41" name="Groupe 16"/>
                <p:cNvGrpSpPr>
                  <a:grpSpLocks/>
                </p:cNvGrpSpPr>
                <p:nvPr/>
              </p:nvGrpSpPr>
              <p:grpSpPr bwMode="auto">
                <a:xfrm>
                  <a:off x="1584000" y="2520000"/>
                  <a:ext cx="1440000" cy="1440000"/>
                  <a:chOff x="1584000" y="2520000"/>
                  <a:chExt cx="1440000" cy="1440000"/>
                </a:xfrm>
              </p:grpSpPr>
              <p:grpSp>
                <p:nvGrpSpPr>
                  <p:cNvPr id="50" name="Groupe 7"/>
                  <p:cNvGrpSpPr>
                    <a:grpSpLocks/>
                  </p:cNvGrpSpPr>
                  <p:nvPr/>
                </p:nvGrpSpPr>
                <p:grpSpPr bwMode="auto">
                  <a:xfrm>
                    <a:off x="1584000" y="2520000"/>
                    <a:ext cx="1440000" cy="288000"/>
                    <a:chOff x="1584000" y="2520000"/>
                    <a:chExt cx="1440000" cy="288000"/>
                  </a:xfrm>
                </p:grpSpPr>
                <p:sp>
                  <p:nvSpPr>
                    <p:cNvPr id="59" name="Ellipse 58"/>
                    <p:cNvSpPr/>
                    <p:nvPr/>
                  </p:nvSpPr>
                  <p:spPr>
                    <a:xfrm>
                      <a:off x="2160069" y="2520324"/>
                      <a:ext cx="287360" cy="287384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fr-CH" dirty="0"/>
                    </a:p>
                  </p:txBody>
                </p:sp>
                <p:sp>
                  <p:nvSpPr>
                    <p:cNvPr id="60" name="Ellipse 59"/>
                    <p:cNvSpPr/>
                    <p:nvPr/>
                  </p:nvSpPr>
                  <p:spPr>
                    <a:xfrm>
                      <a:off x="1583763" y="2520324"/>
                      <a:ext cx="287359" cy="287384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fr-CH" dirty="0"/>
                    </a:p>
                  </p:txBody>
                </p:sp>
                <p:sp>
                  <p:nvSpPr>
                    <p:cNvPr id="61" name="Ellipse 60"/>
                    <p:cNvSpPr/>
                    <p:nvPr/>
                  </p:nvSpPr>
                  <p:spPr>
                    <a:xfrm>
                      <a:off x="2736376" y="2520324"/>
                      <a:ext cx="287359" cy="287384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fr-CH" dirty="0"/>
                    </a:p>
                  </p:txBody>
                </p:sp>
              </p:grpSp>
              <p:grpSp>
                <p:nvGrpSpPr>
                  <p:cNvPr id="51" name="Groupe 8"/>
                  <p:cNvGrpSpPr>
                    <a:grpSpLocks/>
                  </p:cNvGrpSpPr>
                  <p:nvPr/>
                </p:nvGrpSpPr>
                <p:grpSpPr bwMode="auto">
                  <a:xfrm>
                    <a:off x="1584000" y="3096000"/>
                    <a:ext cx="1440000" cy="288000"/>
                    <a:chOff x="1584000" y="2520000"/>
                    <a:chExt cx="1440000" cy="288000"/>
                  </a:xfrm>
                </p:grpSpPr>
                <p:sp>
                  <p:nvSpPr>
                    <p:cNvPr id="56" name="Ellipse 55"/>
                    <p:cNvSpPr/>
                    <p:nvPr/>
                  </p:nvSpPr>
                  <p:spPr>
                    <a:xfrm>
                      <a:off x="2160069" y="2520680"/>
                      <a:ext cx="287360" cy="287385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fr-CH" dirty="0"/>
                    </a:p>
                  </p:txBody>
                </p:sp>
                <p:sp>
                  <p:nvSpPr>
                    <p:cNvPr id="57" name="Ellipse 56"/>
                    <p:cNvSpPr/>
                    <p:nvPr/>
                  </p:nvSpPr>
                  <p:spPr>
                    <a:xfrm>
                      <a:off x="1583763" y="2520680"/>
                      <a:ext cx="287359" cy="287385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fr-CH" dirty="0"/>
                    </a:p>
                  </p:txBody>
                </p:sp>
                <p:sp>
                  <p:nvSpPr>
                    <p:cNvPr id="58" name="Ellipse 57"/>
                    <p:cNvSpPr/>
                    <p:nvPr/>
                  </p:nvSpPr>
                  <p:spPr>
                    <a:xfrm>
                      <a:off x="2736376" y="2520680"/>
                      <a:ext cx="287359" cy="287385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fr-CH" dirty="0"/>
                    </a:p>
                  </p:txBody>
                </p:sp>
              </p:grpSp>
              <p:grpSp>
                <p:nvGrpSpPr>
                  <p:cNvPr id="52" name="Groupe 12"/>
                  <p:cNvGrpSpPr>
                    <a:grpSpLocks/>
                  </p:cNvGrpSpPr>
                  <p:nvPr/>
                </p:nvGrpSpPr>
                <p:grpSpPr bwMode="auto">
                  <a:xfrm>
                    <a:off x="1584000" y="3672000"/>
                    <a:ext cx="1440000" cy="288000"/>
                    <a:chOff x="1584000" y="2520000"/>
                    <a:chExt cx="1440000" cy="288000"/>
                  </a:xfrm>
                </p:grpSpPr>
                <p:sp>
                  <p:nvSpPr>
                    <p:cNvPr id="53" name="Ellipse 52"/>
                    <p:cNvSpPr/>
                    <p:nvPr/>
                  </p:nvSpPr>
                  <p:spPr>
                    <a:xfrm>
                      <a:off x="2160069" y="2522624"/>
                      <a:ext cx="287360" cy="285797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fr-CH" dirty="0"/>
                    </a:p>
                  </p:txBody>
                </p:sp>
                <p:sp>
                  <p:nvSpPr>
                    <p:cNvPr id="54" name="Ellipse 53"/>
                    <p:cNvSpPr/>
                    <p:nvPr/>
                  </p:nvSpPr>
                  <p:spPr>
                    <a:xfrm>
                      <a:off x="1583763" y="2522624"/>
                      <a:ext cx="287359" cy="285797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fr-CH" dirty="0"/>
                    </a:p>
                  </p:txBody>
                </p:sp>
                <p:sp>
                  <p:nvSpPr>
                    <p:cNvPr id="55" name="Ellipse 54"/>
                    <p:cNvSpPr/>
                    <p:nvPr/>
                  </p:nvSpPr>
                  <p:spPr>
                    <a:xfrm>
                      <a:off x="2736376" y="2522624"/>
                      <a:ext cx="287359" cy="285797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fr-CH" dirty="0"/>
                    </a:p>
                  </p:txBody>
                </p:sp>
              </p:grpSp>
            </p:grpSp>
            <p:grpSp>
              <p:nvGrpSpPr>
                <p:cNvPr id="42" name="Groupe 32"/>
                <p:cNvGrpSpPr>
                  <a:grpSpLocks/>
                </p:cNvGrpSpPr>
                <p:nvPr/>
              </p:nvGrpSpPr>
              <p:grpSpPr bwMode="auto">
                <a:xfrm>
                  <a:off x="1440000" y="2376000"/>
                  <a:ext cx="1728000" cy="1728000"/>
                  <a:chOff x="1440000" y="2376000"/>
                  <a:chExt cx="1728000" cy="1728000"/>
                </a:xfrm>
              </p:grpSpPr>
              <p:cxnSp>
                <p:nvCxnSpPr>
                  <p:cNvPr id="43" name="Connecteur droit 42"/>
                  <p:cNvCxnSpPr/>
                  <p:nvPr/>
                </p:nvCxnSpPr>
                <p:spPr>
                  <a:xfrm>
                    <a:off x="1439289" y="4106495"/>
                    <a:ext cx="1728920" cy="0"/>
                  </a:xfrm>
                  <a:prstGeom prst="line">
                    <a:avLst/>
                  </a:prstGeom>
                  <a:ln w="381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Groupe 29"/>
                  <p:cNvGrpSpPr>
                    <a:grpSpLocks/>
                  </p:cNvGrpSpPr>
                  <p:nvPr/>
                </p:nvGrpSpPr>
                <p:grpSpPr bwMode="auto">
                  <a:xfrm>
                    <a:off x="1440000" y="2376000"/>
                    <a:ext cx="1728000" cy="1728000"/>
                    <a:chOff x="1440000" y="2376000"/>
                    <a:chExt cx="1728000" cy="1728000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439289" y="2375838"/>
                      <a:ext cx="1728920" cy="173065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fr-CH"/>
                    </a:p>
                  </p:txBody>
                </p:sp>
                <p:cxnSp>
                  <p:nvCxnSpPr>
                    <p:cNvPr id="46" name="Connecteur droit 45"/>
                    <p:cNvCxnSpPr/>
                    <p:nvPr/>
                  </p:nvCxnSpPr>
                  <p:spPr>
                    <a:xfrm>
                      <a:off x="2015596" y="2375838"/>
                      <a:ext cx="0" cy="173065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onnecteur droit 46"/>
                    <p:cNvCxnSpPr/>
                    <p:nvPr/>
                  </p:nvCxnSpPr>
                  <p:spPr>
                    <a:xfrm>
                      <a:off x="2591902" y="2375838"/>
                      <a:ext cx="0" cy="173065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necteur droit 47"/>
                    <p:cNvCxnSpPr/>
                    <p:nvPr/>
                  </p:nvCxnSpPr>
                  <p:spPr>
                    <a:xfrm>
                      <a:off x="1439289" y="2952195"/>
                      <a:ext cx="172892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necteur droit 48"/>
                    <p:cNvCxnSpPr/>
                    <p:nvPr/>
                  </p:nvCxnSpPr>
                  <p:spPr>
                    <a:xfrm>
                      <a:off x="1439289" y="3528551"/>
                      <a:ext cx="172892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8" name="Groupe 83"/>
            <p:cNvGrpSpPr>
              <a:grpSpLocks/>
            </p:cNvGrpSpPr>
            <p:nvPr/>
          </p:nvGrpSpPr>
          <p:grpSpPr bwMode="auto">
            <a:xfrm>
              <a:off x="360000" y="1980000"/>
              <a:ext cx="4680000" cy="3528000"/>
              <a:chOff x="360000" y="1980000"/>
              <a:chExt cx="4680000" cy="3528000"/>
            </a:xfrm>
          </p:grpSpPr>
          <p:grpSp>
            <p:nvGrpSpPr>
              <p:cNvPr id="9" name="Groupe 78"/>
              <p:cNvGrpSpPr>
                <a:grpSpLocks/>
              </p:cNvGrpSpPr>
              <p:nvPr/>
            </p:nvGrpSpPr>
            <p:grpSpPr bwMode="auto">
              <a:xfrm>
                <a:off x="1080000" y="1980000"/>
                <a:ext cx="3960000" cy="2808000"/>
                <a:chOff x="540000" y="1980000"/>
                <a:chExt cx="3960000" cy="2808000"/>
              </a:xfrm>
            </p:grpSpPr>
            <p:grpSp>
              <p:nvGrpSpPr>
                <p:cNvPr id="12" name="Groupe 40"/>
                <p:cNvGrpSpPr>
                  <a:grpSpLocks/>
                </p:cNvGrpSpPr>
                <p:nvPr/>
              </p:nvGrpSpPr>
              <p:grpSpPr bwMode="auto">
                <a:xfrm>
                  <a:off x="540000" y="1980000"/>
                  <a:ext cx="3960000" cy="2808000"/>
                  <a:chOff x="540000" y="1980000"/>
                  <a:chExt cx="3960000" cy="2808000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540780" y="1980000"/>
                    <a:ext cx="3959526" cy="280874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fr-CH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720181" y="2159417"/>
                    <a:ext cx="3600724" cy="244991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fr-CH"/>
                  </a:p>
                </p:txBody>
              </p:sp>
            </p:grpSp>
            <p:grpSp>
              <p:nvGrpSpPr>
                <p:cNvPr id="13" name="Groupe 77"/>
                <p:cNvGrpSpPr>
                  <a:grpSpLocks/>
                </p:cNvGrpSpPr>
                <p:nvPr/>
              </p:nvGrpSpPr>
              <p:grpSpPr bwMode="auto">
                <a:xfrm>
                  <a:off x="720000" y="2520000"/>
                  <a:ext cx="3600000" cy="1728000"/>
                  <a:chOff x="720000" y="2520000"/>
                  <a:chExt cx="3600000" cy="1728000"/>
                </a:xfrm>
              </p:grpSpPr>
              <p:grpSp>
                <p:nvGrpSpPr>
                  <p:cNvPr id="14" name="Groupe 76"/>
                  <p:cNvGrpSpPr>
                    <a:grpSpLocks/>
                  </p:cNvGrpSpPr>
                  <p:nvPr/>
                </p:nvGrpSpPr>
                <p:grpSpPr bwMode="auto">
                  <a:xfrm>
                    <a:off x="720000" y="2664000"/>
                    <a:ext cx="3600000" cy="1584000"/>
                    <a:chOff x="720000" y="2664000"/>
                    <a:chExt cx="3600000" cy="1584000"/>
                  </a:xfrm>
                </p:grpSpPr>
                <p:cxnSp>
                  <p:nvCxnSpPr>
                    <p:cNvPr id="33" name="Connecteur droit 32"/>
                    <p:cNvCxnSpPr/>
                    <p:nvPr/>
                  </p:nvCxnSpPr>
                  <p:spPr>
                    <a:xfrm>
                      <a:off x="720181" y="4250494"/>
                      <a:ext cx="3602312" cy="0"/>
                    </a:xfrm>
                    <a:prstGeom prst="line">
                      <a:avLst/>
                    </a:prstGeom>
                    <a:ln w="381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necteur droit 33"/>
                    <p:cNvCxnSpPr/>
                    <p:nvPr/>
                  </p:nvCxnSpPr>
                  <p:spPr>
                    <a:xfrm>
                      <a:off x="720181" y="2664324"/>
                      <a:ext cx="0" cy="287384"/>
                    </a:xfrm>
                    <a:prstGeom prst="line">
                      <a:avLst/>
                    </a:prstGeom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necteur droit 34"/>
                    <p:cNvCxnSpPr/>
                    <p:nvPr/>
                  </p:nvCxnSpPr>
                  <p:spPr>
                    <a:xfrm>
                      <a:off x="720181" y="3240680"/>
                      <a:ext cx="0" cy="287385"/>
                    </a:xfrm>
                    <a:prstGeom prst="line">
                      <a:avLst/>
                    </a:prstGeom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Connecteur droit 35"/>
                    <p:cNvCxnSpPr/>
                    <p:nvPr/>
                  </p:nvCxnSpPr>
                  <p:spPr>
                    <a:xfrm>
                      <a:off x="720181" y="3817037"/>
                      <a:ext cx="0" cy="288972"/>
                    </a:xfrm>
                    <a:prstGeom prst="line">
                      <a:avLst/>
                    </a:prstGeom>
                    <a:ln w="381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" name="Groupe 69"/>
                  <p:cNvGrpSpPr>
                    <a:grpSpLocks/>
                  </p:cNvGrpSpPr>
                  <p:nvPr/>
                </p:nvGrpSpPr>
                <p:grpSpPr bwMode="auto">
                  <a:xfrm>
                    <a:off x="720000" y="2520000"/>
                    <a:ext cx="3600000" cy="1728000"/>
                    <a:chOff x="720000" y="2520000"/>
                    <a:chExt cx="3600000" cy="1728000"/>
                  </a:xfrm>
                </p:grpSpPr>
                <p:cxnSp>
                  <p:nvCxnSpPr>
                    <p:cNvPr id="16" name="Connecteur droit 15"/>
                    <p:cNvCxnSpPr/>
                    <p:nvPr/>
                  </p:nvCxnSpPr>
                  <p:spPr>
                    <a:xfrm>
                      <a:off x="720181" y="2519838"/>
                      <a:ext cx="360231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Connecteur droit 16"/>
                    <p:cNvCxnSpPr/>
                    <p:nvPr/>
                  </p:nvCxnSpPr>
                  <p:spPr>
                    <a:xfrm>
                      <a:off x="720181" y="3096195"/>
                      <a:ext cx="360231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8" name="Groupe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0000" y="2520000"/>
                      <a:ext cx="3600000" cy="1728000"/>
                      <a:chOff x="720000" y="2520000"/>
                      <a:chExt cx="3600000" cy="1728000"/>
                    </a:xfrm>
                  </p:grpSpPr>
                  <p:cxnSp>
                    <p:nvCxnSpPr>
                      <p:cNvPr id="27" name="Connecteur droit 26"/>
                      <p:cNvCxnSpPr/>
                      <p:nvPr/>
                    </p:nvCxnSpPr>
                    <p:spPr>
                      <a:xfrm>
                        <a:off x="720181" y="2664325"/>
                        <a:ext cx="3602312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Connecteur droit 27"/>
                      <p:cNvCxnSpPr/>
                      <p:nvPr/>
                    </p:nvCxnSpPr>
                    <p:spPr>
                      <a:xfrm>
                        <a:off x="720181" y="2951708"/>
                        <a:ext cx="3602312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Connecteur droit 28"/>
                      <p:cNvCxnSpPr/>
                      <p:nvPr/>
                    </p:nvCxnSpPr>
                    <p:spPr>
                      <a:xfrm>
                        <a:off x="1440961" y="2519838"/>
                        <a:ext cx="0" cy="173065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dash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Connecteur droit 29"/>
                      <p:cNvCxnSpPr/>
                      <p:nvPr/>
                    </p:nvCxnSpPr>
                    <p:spPr>
                      <a:xfrm>
                        <a:off x="2160154" y="2519838"/>
                        <a:ext cx="0" cy="173065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dash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necteur droit 30"/>
                      <p:cNvCxnSpPr/>
                      <p:nvPr/>
                    </p:nvCxnSpPr>
                    <p:spPr>
                      <a:xfrm>
                        <a:off x="2880933" y="2519838"/>
                        <a:ext cx="0" cy="173065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dash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Connecteur droit 31"/>
                      <p:cNvCxnSpPr/>
                      <p:nvPr/>
                    </p:nvCxnSpPr>
                    <p:spPr>
                      <a:xfrm>
                        <a:off x="3600125" y="2519838"/>
                        <a:ext cx="0" cy="173065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dash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" name="Groupe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0000" y="3816000"/>
                      <a:ext cx="3600000" cy="288000"/>
                      <a:chOff x="720000" y="2664000"/>
                      <a:chExt cx="3600000" cy="288000"/>
                    </a:xfrm>
                  </p:grpSpPr>
                  <p:cxnSp>
                    <p:nvCxnSpPr>
                      <p:cNvPr id="25" name="Connecteur droit 24"/>
                      <p:cNvCxnSpPr/>
                      <p:nvPr/>
                    </p:nvCxnSpPr>
                    <p:spPr>
                      <a:xfrm>
                        <a:off x="720181" y="2666624"/>
                        <a:ext cx="3602312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Connecteur droit 25"/>
                      <p:cNvCxnSpPr/>
                      <p:nvPr/>
                    </p:nvCxnSpPr>
                    <p:spPr>
                      <a:xfrm>
                        <a:off x="720181" y="2952421"/>
                        <a:ext cx="3602312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" name="Groupe 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0000" y="3240000"/>
                      <a:ext cx="3600000" cy="288000"/>
                      <a:chOff x="720000" y="2664000"/>
                      <a:chExt cx="3600000" cy="288000"/>
                    </a:xfrm>
                  </p:grpSpPr>
                  <p:cxnSp>
                    <p:nvCxnSpPr>
                      <p:cNvPr id="23" name="Connecteur droit 22"/>
                      <p:cNvCxnSpPr/>
                      <p:nvPr/>
                    </p:nvCxnSpPr>
                    <p:spPr>
                      <a:xfrm>
                        <a:off x="720181" y="2664680"/>
                        <a:ext cx="3602312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Connecteur droit 23"/>
                      <p:cNvCxnSpPr/>
                      <p:nvPr/>
                    </p:nvCxnSpPr>
                    <p:spPr>
                      <a:xfrm>
                        <a:off x="720181" y="2952065"/>
                        <a:ext cx="3602312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1" name="Connecteur droit 20"/>
                    <p:cNvCxnSpPr/>
                    <p:nvPr/>
                  </p:nvCxnSpPr>
                  <p:spPr>
                    <a:xfrm>
                      <a:off x="720181" y="3672551"/>
                      <a:ext cx="360231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necteur droit 21"/>
                    <p:cNvCxnSpPr/>
                    <p:nvPr/>
                  </p:nvCxnSpPr>
                  <p:spPr>
                    <a:xfrm>
                      <a:off x="720181" y="4250495"/>
                      <a:ext cx="360231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0" name="Flèche droite 9"/>
              <p:cNvSpPr/>
              <p:nvPr/>
            </p:nvSpPr>
            <p:spPr>
              <a:xfrm>
                <a:off x="360000" y="3024745"/>
                <a:ext cx="539791" cy="71925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fr-CH"/>
              </a:p>
            </p:txBody>
          </p:sp>
          <p:sp>
            <p:nvSpPr>
              <p:cNvPr id="11" name="Flèche vers le bas 10"/>
              <p:cNvSpPr/>
              <p:nvPr/>
            </p:nvSpPr>
            <p:spPr>
              <a:xfrm flipV="1">
                <a:off x="2339763" y="4968162"/>
                <a:ext cx="1439973" cy="539838"/>
              </a:xfrm>
              <a:prstGeom prst="down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fr-CH"/>
              </a:p>
            </p:txBody>
          </p:sp>
        </p:grpSp>
      </p:grpSp>
      <p:grpSp>
        <p:nvGrpSpPr>
          <p:cNvPr id="64" name="Groupe 63"/>
          <p:cNvGrpSpPr/>
          <p:nvPr/>
        </p:nvGrpSpPr>
        <p:grpSpPr>
          <a:xfrm>
            <a:off x="4463187" y="4392613"/>
            <a:ext cx="3024325" cy="2378418"/>
            <a:chOff x="4463187" y="4392613"/>
            <a:chExt cx="3024325" cy="2378418"/>
          </a:xfrm>
        </p:grpSpPr>
        <p:grpSp>
          <p:nvGrpSpPr>
            <p:cNvPr id="65" name="Groupe 109"/>
            <p:cNvGrpSpPr>
              <a:grpSpLocks/>
            </p:cNvGrpSpPr>
            <p:nvPr/>
          </p:nvGrpSpPr>
          <p:grpSpPr bwMode="auto">
            <a:xfrm>
              <a:off x="4643438" y="4392613"/>
              <a:ext cx="2663825" cy="2374675"/>
              <a:chOff x="4644000" y="4392000"/>
              <a:chExt cx="2664000" cy="2376000"/>
            </a:xfrm>
          </p:grpSpPr>
          <p:cxnSp>
            <p:nvCxnSpPr>
              <p:cNvPr id="70" name="Connecteur droit avec flèche 69"/>
              <p:cNvCxnSpPr/>
              <p:nvPr/>
            </p:nvCxnSpPr>
            <p:spPr>
              <a:xfrm>
                <a:off x="4644000" y="5580113"/>
                <a:ext cx="53978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/>
              <p:nvPr/>
            </p:nvCxnSpPr>
            <p:spPr>
              <a:xfrm>
                <a:off x="6768215" y="5580113"/>
                <a:ext cx="53978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/>
              <p:nvPr/>
            </p:nvCxnSpPr>
            <p:spPr>
              <a:xfrm flipV="1">
                <a:off x="5975999" y="4392000"/>
                <a:ext cx="0" cy="5400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/>
              <p:cNvCxnSpPr/>
              <p:nvPr/>
            </p:nvCxnSpPr>
            <p:spPr>
              <a:xfrm flipV="1">
                <a:off x="5975999" y="6228174"/>
                <a:ext cx="0" cy="5400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e 108"/>
              <p:cNvGrpSpPr>
                <a:grpSpLocks/>
              </p:cNvGrpSpPr>
              <p:nvPr/>
            </p:nvGrpSpPr>
            <p:grpSpPr bwMode="auto">
              <a:xfrm>
                <a:off x="5256000" y="5004000"/>
                <a:ext cx="1440000" cy="1152000"/>
                <a:chOff x="5256000" y="5004000"/>
                <a:chExt cx="1440000" cy="1152000"/>
              </a:xfrm>
            </p:grpSpPr>
            <p:cxnSp>
              <p:nvCxnSpPr>
                <p:cNvPr id="75" name="Connecteur droit 74"/>
                <p:cNvCxnSpPr/>
                <p:nvPr/>
              </p:nvCxnSpPr>
              <p:spPr>
                <a:xfrm>
                  <a:off x="5255227" y="5292614"/>
                  <a:ext cx="14415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/>
                <p:cNvCxnSpPr/>
                <p:nvPr/>
              </p:nvCxnSpPr>
              <p:spPr>
                <a:xfrm>
                  <a:off x="5255227" y="5869198"/>
                  <a:ext cx="14415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/>
                <p:cNvSpPr/>
                <p:nvPr/>
              </p:nvSpPr>
              <p:spPr>
                <a:xfrm>
                  <a:off x="5255227" y="5003528"/>
                  <a:ext cx="1441545" cy="115316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fr-CH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/>
                <p:cNvSpPr txBox="1"/>
                <p:nvPr/>
              </p:nvSpPr>
              <p:spPr>
                <a:xfrm>
                  <a:off x="5255350" y="4392613"/>
                  <a:ext cx="720000" cy="540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</m:oMath>
                    </m:oMathPara>
                  </a14:m>
                  <a:endParaRPr lang="fr-CH" b="0" dirty="0"/>
                </a:p>
              </p:txBody>
            </p:sp>
          </mc:Choice>
          <mc:Fallback xmlns="">
            <p:sp>
              <p:nvSpPr>
                <p:cNvPr id="66" name="ZoneTexte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350" y="4392613"/>
                  <a:ext cx="720000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864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5255350" y="6231031"/>
                  <a:ext cx="720000" cy="540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p>
                      </m:oMath>
                    </m:oMathPara>
                  </a14:m>
                  <a:endParaRPr lang="fr-CH" b="0" dirty="0"/>
                </a:p>
              </p:txBody>
            </p:sp>
          </mc:Choice>
          <mc:Fallback xmlns=""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350" y="6231031"/>
                  <a:ext cx="720000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90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/>
                <p:cNvSpPr txBox="1"/>
                <p:nvPr/>
              </p:nvSpPr>
              <p:spPr>
                <a:xfrm>
                  <a:off x="6767512" y="5036163"/>
                  <a:ext cx="720000" cy="540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</m:oMath>
                    </m:oMathPara>
                  </a14:m>
                  <a:endParaRPr lang="fr-CH" b="0" dirty="0"/>
                </a:p>
              </p:txBody>
            </p:sp>
          </mc:Choice>
          <mc:Fallback xmlns="">
            <p:sp>
              <p:nvSpPr>
                <p:cNvPr id="68" name="ZoneTexte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512" y="5036163"/>
                  <a:ext cx="720000" cy="5400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95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/>
                <p:cNvSpPr txBox="1"/>
                <p:nvPr/>
              </p:nvSpPr>
              <p:spPr>
                <a:xfrm>
                  <a:off x="4463187" y="5032354"/>
                  <a:ext cx="720000" cy="540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p>
                      </m:oMath>
                    </m:oMathPara>
                  </a14:m>
                  <a:endParaRPr lang="fr-CH" b="0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187" y="5032354"/>
                  <a:ext cx="720000" cy="5400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e 111"/>
          <p:cNvGrpSpPr>
            <a:grpSpLocks/>
          </p:cNvGrpSpPr>
          <p:nvPr/>
        </p:nvGrpSpPr>
        <p:grpSpPr bwMode="auto">
          <a:xfrm>
            <a:off x="1673225" y="2232025"/>
            <a:ext cx="4213225" cy="2532063"/>
            <a:chOff x="1673194" y="2232000"/>
            <a:chExt cx="4213611" cy="2532852"/>
          </a:xfrm>
        </p:grpSpPr>
        <p:sp>
          <p:nvSpPr>
            <p:cNvPr id="79" name="Ellipse 78"/>
            <p:cNvSpPr/>
            <p:nvPr/>
          </p:nvSpPr>
          <p:spPr>
            <a:xfrm>
              <a:off x="3276716" y="2232000"/>
              <a:ext cx="1006567" cy="863869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CH"/>
            </a:p>
          </p:txBody>
        </p:sp>
        <p:sp>
          <p:nvSpPr>
            <p:cNvPr id="80" name="Arc 79"/>
            <p:cNvSpPr/>
            <p:nvPr/>
          </p:nvSpPr>
          <p:spPr>
            <a:xfrm rot="1597077">
              <a:off x="1673194" y="2768742"/>
              <a:ext cx="4213611" cy="1996110"/>
            </a:xfrm>
            <a:prstGeom prst="arc">
              <a:avLst>
                <a:gd name="adj1" fmla="val 16200000"/>
                <a:gd name="adj2" fmla="val 21098464"/>
              </a:avLst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C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669033" y="4981945"/>
                <a:ext cx="2699657" cy="120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fr-CH" dirty="0"/>
                  <a:t>     </a:t>
                </a:r>
                <a14:m>
                  <m:oMath xmlns:m="http://schemas.openxmlformats.org/officeDocument/2006/math"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CH" b="0" i="1" dirty="0" smtClean="0"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fr-CH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33" y="4981945"/>
                <a:ext cx="2699657" cy="1208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avec flèche 3"/>
          <p:cNvCxnSpPr/>
          <p:nvPr/>
        </p:nvCxnSpPr>
        <p:spPr>
          <a:xfrm>
            <a:off x="7258087" y="3409630"/>
            <a:ext cx="431800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eur en arc 84"/>
          <p:cNvCxnSpPr/>
          <p:nvPr/>
        </p:nvCxnSpPr>
        <p:spPr>
          <a:xfrm rot="16200000" flipV="1">
            <a:off x="7248603" y="3626189"/>
            <a:ext cx="994049" cy="564720"/>
          </a:xfrm>
          <a:prstGeom prst="curved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560499" y="4344485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+mn-lt"/>
              </a:rPr>
              <a:t>No exchange in this direction</a:t>
            </a:r>
          </a:p>
        </p:txBody>
      </p:sp>
    </p:spTree>
    <p:extLst>
      <p:ext uri="{BB962C8B-B14F-4D97-AF65-F5344CB8AC3E}">
        <p14:creationId xmlns:p14="http://schemas.microsoft.com/office/powerpoint/2010/main" val="7386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Heat</a:t>
            </a:r>
            <a:r>
              <a:rPr lang="fr-CH" dirty="0"/>
              <a:t>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96374" y="922021"/>
                <a:ext cx="8229600" cy="5558154"/>
              </a:xfrm>
            </p:spPr>
            <p:txBody>
              <a:bodyPr/>
              <a:lstStyle/>
              <a:p>
                <a:r>
                  <a:rPr lang="fr-CH" dirty="0"/>
                  <a:t>Observation</a:t>
                </a:r>
              </a:p>
              <a:p>
                <a:endParaRPr lang="fr-CH" dirty="0"/>
              </a:p>
              <a:p>
                <a:endParaRPr lang="fr-CH" dirty="0"/>
              </a:p>
              <a:p>
                <a:endParaRPr lang="fr-CH" dirty="0"/>
              </a:p>
              <a:p>
                <a:endParaRPr lang="fr-CH" dirty="0"/>
              </a:p>
              <a:p>
                <a:endParaRPr lang="fr-CH" dirty="0"/>
              </a:p>
              <a:p>
                <a:endParaRPr lang="fr-CH" dirty="0"/>
              </a:p>
              <a:p>
                <a:endParaRPr lang="fr-CH" dirty="0"/>
              </a:p>
              <a:p>
                <a:endParaRPr lang="fr-CH" dirty="0"/>
              </a:p>
              <a:p>
                <a:endParaRPr lang="fr-CH" dirty="0"/>
              </a:p>
              <a:p>
                <a:endParaRPr lang="fr-CH" dirty="0"/>
              </a:p>
              <a:p>
                <a:endParaRPr lang="fr-CH" dirty="0"/>
              </a:p>
              <a:p>
                <a:r>
                  <a:rPr lang="fr-CH" dirty="0" err="1"/>
                  <a:t>Heat</a:t>
                </a:r>
                <a:r>
                  <a:rPr lang="fr-CH" dirty="0"/>
                  <a:t> </a:t>
                </a:r>
                <a:r>
                  <a:rPr lang="fr-CH" dirty="0" err="1"/>
                  <a:t>exchanger</a:t>
                </a:r>
                <a:r>
                  <a:rPr lang="fr-CH" dirty="0"/>
                  <a:t>, </a:t>
                </a:r>
                <a:r>
                  <a:rPr lang="fr-CH" dirty="0" err="1"/>
                  <a:t>thus</a:t>
                </a:r>
                <a:r>
                  <a:rPr lang="fr-CH" dirty="0"/>
                  <a:t> </a:t>
                </a:r>
                <a:r>
                  <a:rPr lang="fr-CH" dirty="0" err="1"/>
                  <a:t>we</a:t>
                </a:r>
                <a:r>
                  <a:rPr lang="fr-CH" dirty="0"/>
                  <a:t> </a:t>
                </a:r>
                <a:r>
                  <a:rPr lang="fr-CH" dirty="0" err="1"/>
                  <a:t>can</a:t>
                </a:r>
                <a:r>
                  <a:rPr lang="fr-CH" dirty="0"/>
                  <a:t> </a:t>
                </a:r>
                <a:r>
                  <a:rPr lang="fr-CH" dirty="0" err="1"/>
                  <a:t>apply</a:t>
                </a:r>
                <a:endParaRPr lang="fr-CH" dirty="0"/>
              </a:p>
              <a:p>
                <a:pPr marL="216000" indent="0">
                  <a:buNone/>
                </a:pPr>
                <a:r>
                  <a:rPr lang="fr-CH" b="0" dirty="0"/>
                  <a:t>			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h𝑒𝑎𝑡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𝑒𝑥𝑐h𝑎𝑛𝑔𝑒𝑟</m:t>
                        </m:r>
                      </m:sub>
                    </m:sSub>
                  </m:oMath>
                </a14:m>
                <a:r>
                  <a:rPr lang="fr-CH" dirty="0"/>
                  <a:t>	</a:t>
                </a:r>
                <a14:m>
                  <m:oMath xmlns:m="http://schemas.openxmlformats.org/officeDocument/2006/math">
                    <m:r>
                      <a:rPr lang="fr-CH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𝐿𝑀𝑇𝐷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                        (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H" i="1" dirty="0"/>
              </a:p>
              <a:p>
                <a:pPr marL="216000" indent="0">
                  <a:buNone/>
                </a:pPr>
                <a:r>
                  <a:rPr lang="fr-CH" dirty="0"/>
                  <a:t>								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𝑝𝑤</m:t>
                        </m:r>
                      </m:sub>
                    </m:sSub>
                    <m:r>
                      <m:rPr>
                        <m:sty m:val="p"/>
                      </m:rPr>
                      <a:rPr lang="fr-CH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fr-CH" b="0" i="1" smtClean="0">
                        <a:latin typeface="Cambria Math" panose="02040503050406030204" pitchFamily="18" charset="0"/>
                      </a:rPr>
                      <m:t>                            (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fr-CH" i="1" dirty="0">
                  <a:latin typeface="Cambria Math" panose="02040503050406030204" pitchFamily="18" charset="0"/>
                </a:endParaRPr>
              </a:p>
              <a:p>
                <a:pPr marL="216000" indent="0">
                  <a:buNone/>
                </a:pPr>
                <a:r>
                  <a:rPr lang="fr-CH" dirty="0"/>
                  <a:t>								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𝑤𝑓</m:t>
                        </m:r>
                      </m:sub>
                    </m:sSub>
                    <m:r>
                      <m:rPr>
                        <m:sty m:val="p"/>
                      </m:rPr>
                      <a:rPr lang="fr-CH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CH" b="0" i="1" smtClean="0">
                        <a:latin typeface="Cambria Math" panose="02040503050406030204" pitchFamily="18" charset="0"/>
                      </a:rPr>
                      <m:t>                               (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H" dirty="0"/>
              </a:p>
              <a:p>
                <a:r>
                  <a:rPr lang="fr-CH" dirty="0"/>
                  <a:t>2 </a:t>
                </a:r>
                <a:r>
                  <a:rPr lang="fr-CH" dirty="0" err="1"/>
                  <a:t>equations</a:t>
                </a:r>
                <a:r>
                  <a:rPr lang="fr-CH" dirty="0"/>
                  <a:t>, 2 </a:t>
                </a:r>
                <a:r>
                  <a:rPr lang="fr-CH" dirty="0" err="1"/>
                  <a:t>unknowns</a:t>
                </a:r>
                <a:endParaRPr lang="fr-CH" dirty="0"/>
              </a:p>
              <a:p>
                <a:pPr marL="216000" indent="0">
                  <a:buNone/>
                </a:pPr>
                <a:endParaRPr lang="fr-CH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374" y="922021"/>
                <a:ext cx="8229600" cy="5558154"/>
              </a:xfrm>
              <a:blipFill>
                <a:blip r:embed="rId3"/>
                <a:stretch>
                  <a:fillRect t="-37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536825" y="6480175"/>
            <a:ext cx="1174750" cy="18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050" kern="0" spc="50" dirty="0">
                <a:solidFill>
                  <a:srgbClr val="FFFFFF"/>
                </a:solidFill>
                <a:latin typeface="Arial Narrow"/>
                <a:ea typeface="+mn-ea"/>
                <a:cs typeface="Arial Narrow"/>
              </a:rPr>
              <a:t>Introduction</a:t>
            </a:r>
            <a:endParaRPr lang="fr-FR" sz="1050" kern="0" spc="50" dirty="0">
              <a:latin typeface="Arial Narrow"/>
              <a:ea typeface="+mn-ea"/>
              <a:cs typeface="Arial Narrow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2060201" y="1081907"/>
            <a:ext cx="4701945" cy="2945714"/>
            <a:chOff x="2755965" y="1413816"/>
            <a:chExt cx="4701945" cy="2945714"/>
          </a:xfrm>
        </p:grpSpPr>
        <p:grpSp>
          <p:nvGrpSpPr>
            <p:cNvPr id="10" name="Groupe 9"/>
            <p:cNvGrpSpPr/>
            <p:nvPr/>
          </p:nvGrpSpPr>
          <p:grpSpPr>
            <a:xfrm>
              <a:off x="3274617" y="1930541"/>
              <a:ext cx="2107401" cy="1930868"/>
              <a:chOff x="5374051" y="2745041"/>
              <a:chExt cx="1441450" cy="1152524"/>
            </a:xfrm>
          </p:grpSpPr>
          <p:grpSp>
            <p:nvGrpSpPr>
              <p:cNvPr id="17" name="Groupe 108"/>
              <p:cNvGrpSpPr>
                <a:grpSpLocks/>
              </p:cNvGrpSpPr>
              <p:nvPr/>
            </p:nvGrpSpPr>
            <p:grpSpPr bwMode="auto">
              <a:xfrm>
                <a:off x="5374051" y="2745041"/>
                <a:ext cx="1441450" cy="1152524"/>
                <a:chOff x="7021798" y="6074389"/>
                <a:chExt cx="1441545" cy="1153168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7021798" y="6074389"/>
                  <a:ext cx="1441545" cy="11531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fr-CH"/>
                </a:p>
              </p:txBody>
            </p:sp>
            <p:cxnSp>
              <p:nvCxnSpPr>
                <p:cNvPr id="20" name="Connecteur droit 19"/>
                <p:cNvCxnSpPr/>
                <p:nvPr/>
              </p:nvCxnSpPr>
              <p:spPr>
                <a:xfrm>
                  <a:off x="7021798" y="6954248"/>
                  <a:ext cx="14415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>
                  <a:off x="7021798" y="6352284"/>
                  <a:ext cx="14415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Rectangle 17"/>
              <p:cNvSpPr/>
              <p:nvPr/>
            </p:nvSpPr>
            <p:spPr>
              <a:xfrm>
                <a:off x="5380564" y="3029244"/>
                <a:ext cx="1430642" cy="59092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382021" y="2683196"/>
                  <a:ext cx="2075889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CH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𝑝𝑤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CH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021" y="2683196"/>
                  <a:ext cx="2075889" cy="390748"/>
                </a:xfrm>
                <a:prstGeom prst="rect">
                  <a:avLst/>
                </a:prstGeom>
                <a:blipFill>
                  <a:blip r:embed="rId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357058" y="1413816"/>
                  <a:ext cx="194251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CH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𝑤𝑓</m:t>
                            </m:r>
                          </m:sub>
                        </m:s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𝑤𝑓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CH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7058" y="1413816"/>
                  <a:ext cx="1942518" cy="391582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eur droit avec flèche 12"/>
            <p:cNvCxnSpPr/>
            <p:nvPr/>
          </p:nvCxnSpPr>
          <p:spPr>
            <a:xfrm flipH="1" flipV="1">
              <a:off x="3106882" y="1930541"/>
              <a:ext cx="0" cy="1930868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259282" y="4013809"/>
              <a:ext cx="2122733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/>
                <p:cNvSpPr txBox="1"/>
                <p:nvPr/>
              </p:nvSpPr>
              <p:spPr>
                <a:xfrm rot="16200000">
                  <a:off x="1922322" y="2691247"/>
                  <a:ext cx="20366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b="0" dirty="0">
                      <a:latin typeface="+mn-lt"/>
                    </a:rPr>
                    <a:t>Evaporation, </a:t>
                  </a:r>
                  <a14:m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CA" dirty="0">
                      <a:latin typeface="+mn-lt"/>
                    </a:rPr>
                    <a:t> rises</a:t>
                  </a:r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922322" y="2691247"/>
                  <a:ext cx="203661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557" r="-26230" b="-239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2814706" y="3990198"/>
                  <a:ext cx="36913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dirty="0">
                      <a:latin typeface="+mn-lt"/>
                    </a:rPr>
                    <a:t>Single flow </a:t>
                  </a:r>
                  <a:r>
                    <a:rPr lang="fr-CH" dirty="0" err="1">
                      <a:latin typeface="+mn-lt"/>
                    </a:rPr>
                    <a:t>heat</a:t>
                  </a:r>
                  <a:r>
                    <a:rPr lang="fr-CH" dirty="0">
                      <a:latin typeface="+mn-lt"/>
                    </a:rPr>
                    <a:t> transfert, </a:t>
                  </a:r>
                  <a14:m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CA" dirty="0">
                      <a:latin typeface="+mn-lt"/>
                    </a:rPr>
                    <a:t> decreases</a:t>
                  </a:r>
                </a:p>
              </p:txBody>
            </p:sp>
          </mc:Choice>
          <mc:Fallback xmlns=""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706" y="3990198"/>
                  <a:ext cx="369130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88" t="-6557" b="-26230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1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Solving</a:t>
            </a:r>
            <a:r>
              <a:rPr lang="fr-CH" dirty="0"/>
              <a:t> </a:t>
            </a:r>
            <a:r>
              <a:rPr lang="fr-CH" dirty="0" err="1"/>
              <a:t>principle</a:t>
            </a:r>
            <a:r>
              <a:rPr lang="fr-CH" dirty="0"/>
              <a:t>	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me 3"/>
              <p:cNvGraphicFramePr/>
              <p:nvPr>
                <p:extLst/>
              </p:nvPr>
            </p:nvGraphicFramePr>
            <p:xfrm>
              <a:off x="2347122" y="1644426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me 3"/>
              <p:cNvGraphicFramePr/>
              <p:nvPr>
                <p:extLst/>
              </p:nvPr>
            </p:nvGraphicFramePr>
            <p:xfrm>
              <a:off x="2347122" y="1644426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5" name="Connecteur en arc 4"/>
          <p:cNvCxnSpPr/>
          <p:nvPr/>
        </p:nvCxnSpPr>
        <p:spPr>
          <a:xfrm flipV="1">
            <a:off x="2537615" y="2037546"/>
            <a:ext cx="1790707" cy="324588"/>
          </a:xfrm>
          <a:prstGeom prst="curvedConnector3">
            <a:avLst/>
          </a:prstGeom>
          <a:ln w="952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483794" y="1796570"/>
            <a:ext cx="1863328" cy="1211163"/>
            <a:chOff x="2116335" y="1372"/>
            <a:chExt cx="1863328" cy="1211163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2116335" y="1372"/>
              <a:ext cx="1863328" cy="121116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2245725" y="60496"/>
                  <a:ext cx="1642539" cy="109291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91440" tIns="91440" rIns="91440" bIns="91440" numCol="1" spcCol="1270" anchor="ctr" anchorCtr="0">
                  <a:noAutofit/>
                </a:bodyPr>
                <a:lstStyle/>
                <a:p>
                  <a:pPr marL="0" lvl="0" indent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CH" sz="2400" b="0" kern="1200" dirty="0"/>
                    <a:t> </a:t>
                  </a:r>
                  <a:r>
                    <a:rPr lang="fr-CH" sz="2400" b="0" kern="1200" dirty="0" err="1"/>
                    <a:t>Guess</a:t>
                  </a:r>
                  <a:r>
                    <a:rPr lang="fr-CH" sz="2400" b="0" kern="1200" dirty="0"/>
                    <a:t> </a:t>
                  </a:r>
                  <a14:m>
                    <m:oMath xmlns:m="http://schemas.openxmlformats.org/officeDocument/2006/math">
                      <m:r>
                        <a:rPr lang="fr-CH" sz="2400" b="0" i="1" kern="120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fr-FR" sz="2400" kern="1200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25" y="60496"/>
                  <a:ext cx="1642539" cy="109291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114800" y="2971800"/>
                <a:ext cx="2317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CAA9C72-8B4F-434B-B71B-70488ABFF1D5}" type="mathplaceholder">
                        <a:rPr lang="en-CA" i="1" smtClean="0">
                          <a:latin typeface="Cambria Math" panose="02040503050406030204" pitchFamily="18" charset="0"/>
                        </a:rPr>
                        <a:t>Tapez une équation ici.</a:t>
                      </a:fl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1800"/>
                <a:ext cx="2317942" cy="276999"/>
              </a:xfrm>
              <a:prstGeom prst="rect">
                <a:avLst/>
              </a:prstGeom>
              <a:blipFill>
                <a:blip r:embed="rId12"/>
                <a:stretch>
                  <a:fillRect l="-2895" t="-6667" r="-2105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6718851" y="1070550"/>
                <a:ext cx="2276061" cy="96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𝐿𝑀𝑇𝐷</m:t>
                    </m:r>
                  </m:oMath>
                </a14:m>
                <a:r>
                  <a:rPr lang="fr-CH" b="0" dirty="0"/>
                  <a:t>		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𝑝𝑤</m:t>
                        </m:r>
                      </m:sub>
                    </m:sSub>
                    <m:r>
                      <m:rPr>
                        <m:sty m:val="p"/>
                      </m:rPr>
                      <a:rPr lang="fr-CH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fr-CH" b="0" dirty="0"/>
                  <a:t>		B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𝑤𝑓</m:t>
                        </m:r>
                      </m:sub>
                    </m:sSub>
                    <m:r>
                      <m:rPr>
                        <m:sty m:val="p"/>
                      </m:rPr>
                      <a:rPr lang="fr-CH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𝑤𝑓</m:t>
                        </m:r>
                      </m:sub>
                    </m:sSub>
                  </m:oMath>
                </a14:m>
                <a:r>
                  <a:rPr lang="en-CA" dirty="0"/>
                  <a:t>		C</a:t>
                </a: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51" y="1070550"/>
                <a:ext cx="2276061" cy="966996"/>
              </a:xfrm>
              <a:prstGeom prst="rect">
                <a:avLst/>
              </a:prstGeom>
              <a:blipFill>
                <a:blip r:embed="rId13"/>
                <a:stretch>
                  <a:fillRect t="-3797" b="-75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35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B001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pfl test">
      <a:majorFont>
        <a:latin typeface="Impact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6137</TotalTime>
  <Words>1061</Words>
  <Application>Microsoft Office PowerPoint</Application>
  <PresentationFormat>Affichage à l'écran (4:3)</PresentationFormat>
  <Paragraphs>475</Paragraphs>
  <Slides>51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61" baseType="lpstr">
      <vt:lpstr>ＭＳ Ｐゴシック</vt:lpstr>
      <vt:lpstr>ＭＳ Ｐゴシック</vt:lpstr>
      <vt:lpstr>Arial</vt:lpstr>
      <vt:lpstr>Arial Narrow</vt:lpstr>
      <vt:lpstr>Calibri</vt:lpstr>
      <vt:lpstr>Cambria Math</vt:lpstr>
      <vt:lpstr>HelveticaNeueLT Pro 55 Roman</vt:lpstr>
      <vt:lpstr>Impact</vt:lpstr>
      <vt:lpstr>Mangal</vt:lpstr>
      <vt:lpstr>Thème Office</vt:lpstr>
      <vt:lpstr>Présentation PowerPoint</vt:lpstr>
      <vt:lpstr>Présentation PowerPoint</vt:lpstr>
      <vt:lpstr>Tube Bundle</vt:lpstr>
      <vt:lpstr>Layout</vt:lpstr>
      <vt:lpstr>Goal</vt:lpstr>
      <vt:lpstr>Nucleate Pool Boiling</vt:lpstr>
      <vt:lpstr>Discretized domain</vt:lpstr>
      <vt:lpstr>Heat exchange</vt:lpstr>
      <vt:lpstr>Solving principle </vt:lpstr>
      <vt:lpstr>SolveCell</vt:lpstr>
      <vt:lpstr>T_w^out computation</vt:lpstr>
      <vt:lpstr>T_w^out computation</vt:lpstr>
      <vt:lpstr>Présentation PowerPoint</vt:lpstr>
      <vt:lpstr>T_w^out computation</vt:lpstr>
      <vt:lpstr>T_w^out computation</vt:lpstr>
      <vt:lpstr>Présentation PowerPoint</vt:lpstr>
      <vt:lpstr>T_w^out computation</vt:lpstr>
      <vt:lpstr>T_w^out computation</vt:lpstr>
      <vt:lpstr>T_w^out computation</vt:lpstr>
      <vt:lpstr>T_w^out computation</vt:lpstr>
      <vt:lpstr>Backup: α_nbvalidation case</vt:lpstr>
      <vt:lpstr>SolveCell</vt:lpstr>
      <vt:lpstr>cell_vaporQuality</vt:lpstr>
      <vt:lpstr>SolveCell</vt:lpstr>
      <vt:lpstr>cell_voidFraction</vt:lpstr>
      <vt:lpstr>cell_voidFraction</vt:lpstr>
      <vt:lpstr>cell_voidFraction</vt:lpstr>
      <vt:lpstr>SolveCell</vt:lpstr>
      <vt:lpstr>cell_pressureDrop</vt:lpstr>
      <vt:lpstr>SolveCell</vt:lpstr>
      <vt:lpstr>T_wf^out update and Loop end</vt:lpstr>
      <vt:lpstr>Space discretization convergence</vt:lpstr>
      <vt:lpstr>Parametric tool</vt:lpstr>
      <vt:lpstr>GUI presentation</vt:lpstr>
      <vt:lpstr>Trend curves</vt:lpstr>
      <vt:lpstr>Trend curves</vt:lpstr>
      <vt:lpstr>Trend curves</vt:lpstr>
      <vt:lpstr>Case study</vt:lpstr>
      <vt:lpstr>Case study</vt:lpstr>
      <vt:lpstr>Initial Design (Standard) </vt:lpstr>
      <vt:lpstr>Design 1 – Choice of the Working fluid</vt:lpstr>
      <vt:lpstr>Design 2 – bundle arrangement </vt:lpstr>
      <vt:lpstr>Design 3 – effect of tube type </vt:lpstr>
      <vt:lpstr>Design 4 – effect of tube pitch</vt:lpstr>
      <vt:lpstr>Design 5 – effect of mass flow rate</vt:lpstr>
      <vt:lpstr>Potential improvements</vt:lpstr>
      <vt:lpstr>Présentation PowerPoint</vt:lpstr>
      <vt:lpstr>Présentation PowerPoint</vt:lpstr>
      <vt:lpstr>Titre</vt:lpstr>
      <vt:lpstr>Présentation PowerPoint</vt:lpstr>
      <vt:lpstr>Elements graphiques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 coderay</dc:creator>
  <cp:lastModifiedBy>Niels Pichler</cp:lastModifiedBy>
  <cp:revision>225</cp:revision>
  <cp:lastPrinted>2012-04-30T11:15:31Z</cp:lastPrinted>
  <dcterms:created xsi:type="dcterms:W3CDTF">2012-01-24T08:33:04Z</dcterms:created>
  <dcterms:modified xsi:type="dcterms:W3CDTF">2016-12-16T23:08:57Z</dcterms:modified>
</cp:coreProperties>
</file>