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0"/>
  </p:handoutMasterIdLst>
  <p:sldIdLst>
    <p:sldId id="258" r:id="rId5"/>
    <p:sldId id="259" r:id="rId6"/>
    <p:sldId id="25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D99610-0BC0-4096-B798-2D4FE9C01E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3BC03-8F7F-4EC9-AAED-76E4699262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3966F-4208-450E-BB2E-BB22B24D9270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BE27C-A1D8-4951-A23A-E3FF30A592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659CE-3B05-4280-8127-A54EC99ED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54A3A-6DAA-4EE0-81B7-5BE1043E0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BD1-DBCB-4456-A3BF-877E5B40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22B8B-7260-411D-9F8F-9A57F7F2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C8B6-179A-4B76-B9E1-D7CADB8E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B40B-4276-40E6-9C51-7977D181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C515-9BAD-47DF-AC1C-E7C58BDA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96E2-F0D8-4929-AA8B-F322986F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1349E-2987-42B8-AEFA-48BE848A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9B7C8-6BB9-44E0-8290-757F5681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D460-3B39-4C90-956D-B8DF13E8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5496-02A0-4138-8F9D-04BDC306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6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6E09B-36F7-4459-8760-1C3ACB64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01737-6CC4-4CD9-90F1-C770BCCD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AC26-61C9-4D99-A6E9-CC316752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DF6A-5292-4CA8-8DD5-09D4B835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C471-0B43-49B4-9F0F-56EEF6EA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6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AD5A-666A-41FF-8BD9-874D1D45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9527-22BA-408E-9D0A-44E7B3D8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4C970-B829-44E5-B8E8-D9603C36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7A9B-2DD6-48D7-8063-FA1C37CD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FE4E-E419-456D-A0D2-E81693D2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9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A008-EC57-4418-B910-072A7EAE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1B90-94EC-4981-8081-F95AD033C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DD9C-7347-4B3A-A801-EB3DE4F5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0CD0-A81A-48AF-88B1-A60FF00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8965-393D-48F9-B361-E50D51A6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15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2DE4-A96B-42E6-92A0-0D9A2959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660A-B581-4350-B12A-B964C6BC0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BEE75-B9C1-40F4-9759-6BEB3AC5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F7B1F-90BF-469E-8E3A-06D331F2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E0ED0-20FD-4A66-9078-6DC6C5AD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773EA-91AD-486B-9C29-6427E25A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40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7315-E808-4947-BF71-12612520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A765-54C9-40A7-9491-1042186D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5B5CA-9C43-4532-AE73-A09B95A2C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591AA-CBAC-42D3-8028-A0C7CA829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DBC0A-B62E-410C-AA66-CC769C985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97198-6F55-4FDA-9ABB-06E7E1AE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3D070-F49A-4A09-BBBC-DBF29B25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6105C-1047-4335-8ECF-6C74B08E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9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A6C5-F166-4512-BC28-4B7F9E22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5DFFC-19CD-448C-9288-FE79D2D7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5676D-A96E-45FD-801D-C67A5DED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2582C-55F4-40B8-8103-B8BD5623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95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4D981-2932-4254-AA43-230EE371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F91D1-A7ED-4508-80F2-D75E6598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9BE97-B732-4CF6-B1EB-F42DC427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0DED-D9D1-4B64-B009-B14371E1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800C-BB5D-4B6D-8C38-65730B2C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98371-C664-4CBA-B34A-BA375E4B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00D7-B7FF-4F1A-8B6C-7AEF29EC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46CFE-7CD5-4552-93A2-313974BA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98436-B496-44EC-A808-6F762F5F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39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1942-34D1-4F25-A0F1-354B8BCF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C0ABE-2F73-4EE1-B8D9-F96262D9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2D51-5EC8-4F56-BC71-03F14193E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F833A-AA28-45EA-9755-3705B79B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8E4D45-2509-4E04-B3B3-AEF4ABEEA33F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C30D6-16F3-460C-B43A-23CA0D19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D3C66-AE06-47F5-BC4E-ABE705B8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6A34BA-6279-4D08-BCD0-EE95E169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9F33A68-B4D4-4EAC-8E96-33240CDAD3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43" y="0"/>
            <a:ext cx="6863513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A0FCB5F-7213-4BB9-9DEE-B19ACE353604}"/>
              </a:ext>
            </a:extLst>
          </p:cNvPr>
          <p:cNvGrpSpPr/>
          <p:nvPr userDrawn="1"/>
        </p:nvGrpSpPr>
        <p:grpSpPr>
          <a:xfrm>
            <a:off x="7780712" y="6513544"/>
            <a:ext cx="4996998" cy="335909"/>
            <a:chOff x="2892301" y="6164876"/>
            <a:chExt cx="10183815" cy="6845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DB11BB-F239-4812-87DD-8D145091E7A0}"/>
                </a:ext>
              </a:extLst>
            </p:cNvPr>
            <p:cNvSpPr/>
            <p:nvPr userDrawn="1"/>
          </p:nvSpPr>
          <p:spPr>
            <a:xfrm>
              <a:off x="3477020" y="6276058"/>
              <a:ext cx="2736305" cy="470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kern="1200" dirty="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rPr>
                <a:t>@MrPaulAndrew</a:t>
              </a:r>
            </a:p>
          </p:txBody>
        </p:sp>
        <p:pic>
          <p:nvPicPr>
            <p:cNvPr id="10" name="Picture 2" descr="https://cdn1.iconfinder.com/data/icons/logotypes/32/twitter-128.png">
              <a:extLst>
                <a:ext uri="{FF2B5EF4-FFF2-40B4-BE49-F238E27FC236}">
                  <a16:creationId xmlns:a16="http://schemas.microsoft.com/office/drawing/2014/main" id="{C7FA3E42-43AB-41DB-9624-59E928E4345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301" y="6164876"/>
              <a:ext cx="684578" cy="684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E698D4-B073-4E66-9E94-79B67EBD54FB}"/>
                </a:ext>
              </a:extLst>
            </p:cNvPr>
            <p:cNvSpPr/>
            <p:nvPr userDrawn="1"/>
          </p:nvSpPr>
          <p:spPr>
            <a:xfrm>
              <a:off x="6480405" y="6276058"/>
              <a:ext cx="2796215" cy="470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900" dirty="0">
                  <a:solidFill>
                    <a:schemeClr val="tx1">
                      <a:tint val="75000"/>
                    </a:schemeClr>
                  </a:solidFill>
                </a:rPr>
                <a:t>In/MrPaulAndrew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33CA0E-67BB-4AC5-89ED-948F54D28A1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3" t="14582" r="15315" b="15326"/>
            <a:stretch/>
          </p:blipFill>
          <p:spPr>
            <a:xfrm>
              <a:off x="5853230" y="6182342"/>
              <a:ext cx="654715" cy="64998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8B7C7C-7EF4-4253-BBD4-3ADCE3D9FC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475" y="6164876"/>
              <a:ext cx="654716" cy="65419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0FA78D-9FD2-4080-9C12-1C8E64821F81}"/>
                </a:ext>
              </a:extLst>
            </p:cNvPr>
            <p:cNvSpPr/>
            <p:nvPr userDrawn="1"/>
          </p:nvSpPr>
          <p:spPr>
            <a:xfrm>
              <a:off x="9547945" y="6276058"/>
              <a:ext cx="3528171" cy="470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900" dirty="0">
                  <a:solidFill>
                    <a:schemeClr val="tx1">
                      <a:tint val="75000"/>
                    </a:schemeClr>
                  </a:solidFill>
                </a:rPr>
                <a:t>MrPaulAndrew.com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23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9.emf"/><Relationship Id="rId7" Type="http://schemas.openxmlformats.org/officeDocument/2006/relationships/image" Target="../media/image22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19.emf"/><Relationship Id="rId3" Type="http://schemas.openxmlformats.org/officeDocument/2006/relationships/image" Target="../media/image15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Relationship Id="rId1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C3C2748-6C4C-413C-8275-05040D10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90" y="3639911"/>
            <a:ext cx="2895447" cy="15696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AC2BB3-40C4-43DE-9399-BA25929DCAA9}"/>
              </a:ext>
            </a:extLst>
          </p:cNvPr>
          <p:cNvSpPr txBox="1"/>
          <p:nvPr/>
        </p:nvSpPr>
        <p:spPr>
          <a:xfrm>
            <a:off x="2397164" y="4335781"/>
            <a:ext cx="9111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Extract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306027D-DDA7-4BC8-8BEC-1E072687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45" y="3643648"/>
            <a:ext cx="2895447" cy="156965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E77F133-2B08-40F5-8722-0BBC5913D9A1}"/>
              </a:ext>
            </a:extLst>
          </p:cNvPr>
          <p:cNvSpPr txBox="1"/>
          <p:nvPr/>
        </p:nvSpPr>
        <p:spPr>
          <a:xfrm>
            <a:off x="9528919" y="4339518"/>
            <a:ext cx="68480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L</a:t>
            </a:r>
            <a:r>
              <a:rPr lang="en-GB" sz="2000" dirty="0" err="1"/>
              <a:t>oad</a:t>
            </a:r>
            <a:endParaRPr lang="en-GB" sz="20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37E2BD3-24F8-4D99-A6F3-525C290ADEA4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>
            <a:off x="4031137" y="4424741"/>
            <a:ext cx="677456" cy="16195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Picture 217">
            <a:extLst>
              <a:ext uri="{FF2B5EF4-FFF2-40B4-BE49-F238E27FC236}">
                <a16:creationId xmlns:a16="http://schemas.microsoft.com/office/drawing/2014/main" id="{86606FFE-C88B-4C41-972B-3DC82F67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994" y="4243695"/>
            <a:ext cx="901093" cy="5842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71130FC-8518-45C0-8376-AE23BF11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749" y="4243695"/>
            <a:ext cx="901093" cy="5842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B5527D6-78EC-4954-80B9-C6489710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93" y="3801868"/>
            <a:ext cx="2895447" cy="156965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A65BB3F-6215-4A55-9AAB-7C5BFE16B797}"/>
              </a:ext>
            </a:extLst>
          </p:cNvPr>
          <p:cNvSpPr txBox="1"/>
          <p:nvPr/>
        </p:nvSpPr>
        <p:spPr>
          <a:xfrm>
            <a:off x="5970067" y="4497738"/>
            <a:ext cx="12377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Transform</a:t>
            </a:r>
            <a:endParaRPr lang="en-GB" sz="2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441EE7E-A919-4E6D-804B-11B757649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97" y="4401915"/>
            <a:ext cx="901093" cy="584282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FE22D5-2A0A-4037-90C9-4E9A25261175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 flipV="1">
            <a:off x="7604040" y="4428478"/>
            <a:ext cx="663405" cy="15822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AA72A4E-4896-4A21-BD8A-037AFC106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779" y="1870930"/>
            <a:ext cx="1473522" cy="146708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EBBD2B-5118-44A4-BACC-21180F80AE41}"/>
              </a:ext>
            </a:extLst>
          </p:cNvPr>
          <p:cNvSpPr txBox="1"/>
          <p:nvPr/>
        </p:nvSpPr>
        <p:spPr>
          <a:xfrm>
            <a:off x="2685026" y="2604474"/>
            <a:ext cx="20235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Trigger/Bootstrap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EB10FF-45C0-43A8-A752-28FB98A3B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3751" y="146712"/>
            <a:ext cx="1804954" cy="1170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D5B06A-052C-4A6F-AFB1-E4E6CC0158D9}"/>
              </a:ext>
            </a:extLst>
          </p:cNvPr>
          <p:cNvSpPr txBox="1"/>
          <p:nvPr/>
        </p:nvSpPr>
        <p:spPr>
          <a:xfrm>
            <a:off x="7690" y="-67723"/>
            <a:ext cx="2839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Grandparent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055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>
            <a:extLst>
              <a:ext uri="{FF2B5EF4-FFF2-40B4-BE49-F238E27FC236}">
                <a16:creationId xmlns:a16="http://schemas.microsoft.com/office/drawing/2014/main" id="{6BCEB233-9BBA-4EAE-9306-E213D8177505}"/>
              </a:ext>
            </a:extLst>
          </p:cNvPr>
          <p:cNvSpPr/>
          <p:nvPr/>
        </p:nvSpPr>
        <p:spPr>
          <a:xfrm rot="16200000">
            <a:off x="8418703" y="3553013"/>
            <a:ext cx="340305" cy="3085107"/>
          </a:xfrm>
          <a:prstGeom prst="rightBrace">
            <a:avLst>
              <a:gd name="adj1" fmla="val 46884"/>
              <a:gd name="adj2" fmla="val 26203"/>
            </a:avLst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CA5A2-02EB-446F-91CD-9DFF5917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7" y="2845931"/>
            <a:ext cx="2895447" cy="1569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BA6FE-5CBF-42F7-A898-D259EB82FD2E}"/>
              </a:ext>
            </a:extLst>
          </p:cNvPr>
          <p:cNvSpPr txBox="1"/>
          <p:nvPr/>
        </p:nvSpPr>
        <p:spPr>
          <a:xfrm>
            <a:off x="1221636" y="3387913"/>
            <a:ext cx="138076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Get Bucket </a:t>
            </a:r>
          </a:p>
          <a:p>
            <a:r>
              <a:rPr lang="en-GB" sz="2000" dirty="0"/>
              <a:t>Metadata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1C6C4-375D-4095-BD35-B5407B31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01" y="3328432"/>
            <a:ext cx="2763704" cy="1499709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0FA7B67-5077-430D-813D-DF8B816D31A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073934" y="3630761"/>
            <a:ext cx="587457" cy="179688"/>
          </a:xfrm>
          <a:prstGeom prst="bentConnector3">
            <a:avLst>
              <a:gd name="adj1" fmla="val 29519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93F97E9-3D79-4E48-8302-06E639A21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7" y="3389383"/>
            <a:ext cx="691065" cy="704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EB39F9-855D-4F80-83AB-D500334D1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338" y="3816024"/>
            <a:ext cx="772543" cy="704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C11247-5D76-4E3A-ACEA-715FD011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91" y="3060594"/>
            <a:ext cx="2763704" cy="1499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7D7A17-7A1C-4446-BD2C-5BAE9032B908}"/>
              </a:ext>
            </a:extLst>
          </p:cNvPr>
          <p:cNvSpPr txBox="1"/>
          <p:nvPr/>
        </p:nvSpPr>
        <p:spPr>
          <a:xfrm>
            <a:off x="4655908" y="3714525"/>
            <a:ext cx="171393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Assign Buckets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B89FA0-9066-4C1E-8D65-E5B0DC25B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810" y="3539338"/>
            <a:ext cx="572057" cy="7504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B40965-FA9A-4FD5-A05F-497D0B55DB71}"/>
              </a:ext>
            </a:extLst>
          </p:cNvPr>
          <p:cNvSpPr txBox="1"/>
          <p:nvPr/>
        </p:nvSpPr>
        <p:spPr>
          <a:xfrm>
            <a:off x="8075270" y="3816024"/>
            <a:ext cx="162833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 err="1"/>
              <a:t>ForEach</a:t>
            </a:r>
            <a:r>
              <a:rPr lang="en-GB" sz="2000" dirty="0"/>
              <a:t> Over </a:t>
            </a:r>
          </a:p>
          <a:p>
            <a:r>
              <a:rPr lang="en-GB" sz="2000" dirty="0"/>
              <a:t>Buckets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36CD-9C1B-4C64-9456-65788AAD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826" y="5250673"/>
            <a:ext cx="2895447" cy="15696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5BBE28-1FAF-42CC-87E1-E740DDC37EE2}"/>
              </a:ext>
            </a:extLst>
          </p:cNvPr>
          <p:cNvSpPr txBox="1"/>
          <p:nvPr/>
        </p:nvSpPr>
        <p:spPr>
          <a:xfrm>
            <a:off x="8366141" y="5799297"/>
            <a:ext cx="103496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/>
              <a:t>P</a:t>
            </a:r>
            <a:r>
              <a:rPr lang="en-GB" sz="2000" dirty="0" err="1"/>
              <a:t>rocess</a:t>
            </a:r>
            <a:r>
              <a:rPr lang="en-GB" sz="2000" dirty="0"/>
              <a:t> </a:t>
            </a:r>
          </a:p>
          <a:p>
            <a:r>
              <a:rPr lang="en-GB" sz="2000" dirty="0"/>
              <a:t>Child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C57AE2-5DAF-4EEC-9F58-E2C8A4D52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2677" y="5870868"/>
            <a:ext cx="866950" cy="56474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0FC25BE-0B36-4121-849B-C550B93127E5}"/>
              </a:ext>
            </a:extLst>
          </p:cNvPr>
          <p:cNvGrpSpPr/>
          <p:nvPr/>
        </p:nvGrpSpPr>
        <p:grpSpPr>
          <a:xfrm>
            <a:off x="107122" y="777277"/>
            <a:ext cx="2895447" cy="1569659"/>
            <a:chOff x="7278766" y="779221"/>
            <a:chExt cx="2895447" cy="15696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CECA79D-B9FA-4E1A-BBAD-24E95EAE8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766" y="779221"/>
              <a:ext cx="2895447" cy="156965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88A9C8-39FA-451C-9614-B52679119524}"/>
                </a:ext>
              </a:extLst>
            </p:cNvPr>
            <p:cNvSpPr txBox="1"/>
            <p:nvPr/>
          </p:nvSpPr>
          <p:spPr>
            <a:xfrm>
              <a:off x="8540240" y="1321203"/>
              <a:ext cx="1136337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000" dirty="0"/>
                <a:t>Scale Up </a:t>
              </a:r>
            </a:p>
            <a:p>
              <a:r>
                <a:rPr lang="en-GB" sz="2000" dirty="0"/>
                <a:t>SQLDB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1662D51-785E-4F98-9994-91E9FC6D4CA2}"/>
                </a:ext>
              </a:extLst>
            </p:cNvPr>
            <p:cNvGrpSpPr/>
            <p:nvPr/>
          </p:nvGrpSpPr>
          <p:grpSpPr>
            <a:xfrm>
              <a:off x="7563950" y="1279991"/>
              <a:ext cx="913832" cy="772767"/>
              <a:chOff x="7896199" y="4322274"/>
              <a:chExt cx="1213698" cy="1026344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7EB19D3-891E-4011-A735-FC893B657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6200" y="4322274"/>
                <a:ext cx="594282" cy="59237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7CCDFB3-2752-4A8A-925E-FF46E81BD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87097" y="4727792"/>
                <a:ext cx="622800" cy="620800"/>
              </a:xfrm>
              <a:prstGeom prst="rect">
                <a:avLst/>
              </a:prstGeom>
            </p:spPr>
          </p:pic>
          <p:sp>
            <p:nvSpPr>
              <p:cNvPr id="37" name="Arrow: Bent-Up 36">
                <a:extLst>
                  <a:ext uri="{FF2B5EF4-FFF2-40B4-BE49-F238E27FC236}">
                    <a16:creationId xmlns:a16="http://schemas.microsoft.com/office/drawing/2014/main" id="{3D1981C7-8443-4FFE-BB9A-B4B8A46DA4EB}"/>
                  </a:ext>
                </a:extLst>
              </p:cNvPr>
              <p:cNvSpPr/>
              <p:nvPr/>
            </p:nvSpPr>
            <p:spPr>
              <a:xfrm flipH="1">
                <a:off x="7896199" y="4941168"/>
                <a:ext cx="504053" cy="407450"/>
              </a:xfrm>
              <a:prstGeom prst="bentUpArrow">
                <a:avLst>
                  <a:gd name="adj1" fmla="val 21801"/>
                  <a:gd name="adj2" fmla="val 32792"/>
                  <a:gd name="adj3" fmla="val 2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556701-41EF-46ED-890C-512C5FF8DAA1}"/>
              </a:ext>
            </a:extLst>
          </p:cNvPr>
          <p:cNvGrpSpPr/>
          <p:nvPr/>
        </p:nvGrpSpPr>
        <p:grpSpPr>
          <a:xfrm>
            <a:off x="7227700" y="1250515"/>
            <a:ext cx="2895447" cy="1569659"/>
            <a:chOff x="7278766" y="779221"/>
            <a:chExt cx="2895447" cy="156965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9FAAF87-3438-4F59-BA67-F6862FFC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766" y="779221"/>
              <a:ext cx="2895447" cy="156965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AE31ED-036D-4C8B-8FF6-1C1BE6FCFB58}"/>
                </a:ext>
              </a:extLst>
            </p:cNvPr>
            <p:cNvSpPr txBox="1"/>
            <p:nvPr/>
          </p:nvSpPr>
          <p:spPr>
            <a:xfrm>
              <a:off x="8540240" y="1321203"/>
              <a:ext cx="1444691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000" dirty="0"/>
                <a:t>Scale Down </a:t>
              </a:r>
            </a:p>
            <a:p>
              <a:r>
                <a:rPr lang="en-GB" sz="2000" dirty="0"/>
                <a:t>SQLDB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66ED9D9-AEEE-4B2C-9021-5A7009AAD371}"/>
                </a:ext>
              </a:extLst>
            </p:cNvPr>
            <p:cNvGrpSpPr/>
            <p:nvPr/>
          </p:nvGrpSpPr>
          <p:grpSpPr>
            <a:xfrm>
              <a:off x="7563950" y="1279991"/>
              <a:ext cx="913832" cy="772767"/>
              <a:chOff x="7896199" y="4322274"/>
              <a:chExt cx="1213698" cy="1026344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9FFC124-6747-4CA2-ABA9-3D5CB0C58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6200" y="4322274"/>
                <a:ext cx="594282" cy="592374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CAFC0E0-7692-4CD5-8381-310681689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87097" y="4727792"/>
                <a:ext cx="622800" cy="620800"/>
              </a:xfrm>
              <a:prstGeom prst="rect">
                <a:avLst/>
              </a:prstGeom>
            </p:spPr>
          </p:pic>
          <p:sp>
            <p:nvSpPr>
              <p:cNvPr id="44" name="Arrow: Bent-Up 43">
                <a:extLst>
                  <a:ext uri="{FF2B5EF4-FFF2-40B4-BE49-F238E27FC236}">
                    <a16:creationId xmlns:a16="http://schemas.microsoft.com/office/drawing/2014/main" id="{6C4C1D61-63FC-4CF6-8AA0-6B1D4F37BA34}"/>
                  </a:ext>
                </a:extLst>
              </p:cNvPr>
              <p:cNvSpPr/>
              <p:nvPr/>
            </p:nvSpPr>
            <p:spPr>
              <a:xfrm flipH="1">
                <a:off x="7896199" y="4941168"/>
                <a:ext cx="504053" cy="407450"/>
              </a:xfrm>
              <a:prstGeom prst="bentUpArrow">
                <a:avLst>
                  <a:gd name="adj1" fmla="val 21801"/>
                  <a:gd name="adj2" fmla="val 32792"/>
                  <a:gd name="adj3" fmla="val 25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164ECCC-D4B4-472B-BE3F-67223DCFD251}"/>
              </a:ext>
            </a:extLst>
          </p:cNvPr>
          <p:cNvCxnSpPr>
            <a:cxnSpLocks/>
            <a:stCxn id="8" idx="0"/>
            <a:endCxn id="39" idx="2"/>
          </p:cNvCxnSpPr>
          <p:nvPr/>
        </p:nvCxnSpPr>
        <p:spPr>
          <a:xfrm rot="5400000" flipH="1" flipV="1">
            <a:off x="8297659" y="2950668"/>
            <a:ext cx="508258" cy="247271"/>
          </a:xfrm>
          <a:prstGeom prst="bentConnector3">
            <a:avLst>
              <a:gd name="adj1" fmla="val 35796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0D8108F-4A56-43D9-A527-EAB6A9FF754E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425095" y="3810449"/>
            <a:ext cx="621206" cy="267838"/>
          </a:xfrm>
          <a:prstGeom prst="bentConnector3">
            <a:avLst>
              <a:gd name="adj1" fmla="val 38379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865E720-C035-474C-A8D3-E5194EC5B490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rot="16200000" flipH="1">
            <a:off x="1341031" y="2560750"/>
            <a:ext cx="498995" cy="71365"/>
          </a:xfrm>
          <a:prstGeom prst="bentConnector3">
            <a:avLst>
              <a:gd name="adj1" fmla="val 29103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57F781-0352-49D4-A139-93EB07F43F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0070" y="-6542"/>
            <a:ext cx="1874500" cy="123097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834DD12-60D0-4F96-A5E9-722D1AE87508}"/>
              </a:ext>
            </a:extLst>
          </p:cNvPr>
          <p:cNvSpPr txBox="1"/>
          <p:nvPr/>
        </p:nvSpPr>
        <p:spPr>
          <a:xfrm>
            <a:off x="7690" y="-67723"/>
            <a:ext cx="1547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Parent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0671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>
            <a:extLst>
              <a:ext uri="{FF2B5EF4-FFF2-40B4-BE49-F238E27FC236}">
                <a16:creationId xmlns:a16="http://schemas.microsoft.com/office/drawing/2014/main" id="{6BCEB233-9BBA-4EAE-9306-E213D8177505}"/>
              </a:ext>
            </a:extLst>
          </p:cNvPr>
          <p:cNvSpPr/>
          <p:nvPr/>
        </p:nvSpPr>
        <p:spPr>
          <a:xfrm rot="16200000">
            <a:off x="7389076" y="-239735"/>
            <a:ext cx="340305" cy="6912769"/>
          </a:xfrm>
          <a:prstGeom prst="rightBrace">
            <a:avLst>
              <a:gd name="adj1" fmla="val 46884"/>
              <a:gd name="adj2" fmla="val 26203"/>
            </a:avLst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CA5A2-02EB-446F-91CD-9DFF5917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84" y="1235548"/>
            <a:ext cx="2895447" cy="1569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BA6FE-5CBF-42F7-A898-D259EB82FD2E}"/>
              </a:ext>
            </a:extLst>
          </p:cNvPr>
          <p:cNvSpPr txBox="1"/>
          <p:nvPr/>
        </p:nvSpPr>
        <p:spPr>
          <a:xfrm>
            <a:off x="1905633" y="1777530"/>
            <a:ext cx="176516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Lookup Bucket </a:t>
            </a:r>
          </a:p>
          <a:p>
            <a:r>
              <a:rPr lang="en-GB" sz="2000" dirty="0"/>
              <a:t>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32BE2-8A23-410E-8732-F23D4D57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239" y="3338297"/>
            <a:ext cx="2895447" cy="1569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91C6C4-375D-4095-BD35-B5407B31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892" y="1449514"/>
            <a:ext cx="2763704" cy="1499709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0FA7B67-5077-430D-813D-DF8B816D31A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757931" y="2020378"/>
            <a:ext cx="776961" cy="17899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216131A-BE24-425B-9D1C-BD9532A1D5B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010564" y="4123127"/>
            <a:ext cx="983675" cy="9626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93F97E9-3D79-4E48-8302-06E639A21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464" y="1779000"/>
            <a:ext cx="691065" cy="704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EB39F9-855D-4F80-83AB-D500334D1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929" y="1937106"/>
            <a:ext cx="772543" cy="704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C11247-5D76-4E3A-ACEA-715FD011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60" y="3469533"/>
            <a:ext cx="2763704" cy="1499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7D7A17-7A1C-4446-BD2C-5BAE9032B908}"/>
              </a:ext>
            </a:extLst>
          </p:cNvPr>
          <p:cNvSpPr txBox="1"/>
          <p:nvPr/>
        </p:nvSpPr>
        <p:spPr>
          <a:xfrm>
            <a:off x="5241377" y="3969576"/>
            <a:ext cx="139544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Run Stored </a:t>
            </a:r>
          </a:p>
          <a:p>
            <a:r>
              <a:rPr lang="en-GB" sz="2000" dirty="0"/>
              <a:t>Procedure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B89FA0-9066-4C1E-8D65-E5B0DC25B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279" y="3948277"/>
            <a:ext cx="572057" cy="7504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B40965-FA9A-4FD5-A05F-497D0B55DB71}"/>
              </a:ext>
            </a:extLst>
          </p:cNvPr>
          <p:cNvSpPr txBox="1"/>
          <p:nvPr/>
        </p:nvSpPr>
        <p:spPr>
          <a:xfrm>
            <a:off x="5563861" y="1937106"/>
            <a:ext cx="162833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 err="1"/>
              <a:t>ForEach</a:t>
            </a:r>
            <a:r>
              <a:rPr lang="en-GB" sz="2000" dirty="0"/>
              <a:t> Over </a:t>
            </a:r>
          </a:p>
          <a:p>
            <a:r>
              <a:rPr lang="en-GB" sz="2000" dirty="0"/>
              <a:t>Bucket Tasks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36CD-9C1B-4C64-9456-65788AAD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239" y="5051972"/>
            <a:ext cx="2895447" cy="1569659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84D1476-370C-4179-92D0-760AF7E33525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6927957" y="4770520"/>
            <a:ext cx="1519424" cy="61313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95F28E0-C134-4A0B-A497-380B956AF4A6}"/>
              </a:ext>
            </a:extLst>
          </p:cNvPr>
          <p:cNvCxnSpPr>
            <a:cxnSpLocks/>
          </p:cNvCxnSpPr>
          <p:nvPr/>
        </p:nvCxnSpPr>
        <p:spPr>
          <a:xfrm flipV="1">
            <a:off x="7010567" y="4317376"/>
            <a:ext cx="404645" cy="1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90CDB3-1860-4D6F-A7BE-85908A872265}"/>
              </a:ext>
            </a:extLst>
          </p:cNvPr>
          <p:cNvSpPr txBox="1"/>
          <p:nvPr/>
        </p:nvSpPr>
        <p:spPr>
          <a:xfrm>
            <a:off x="9177164" y="4019332"/>
            <a:ext cx="118365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Log Event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BBE28-1FAF-42CC-87E1-E740DDC37EE2}"/>
              </a:ext>
            </a:extLst>
          </p:cNvPr>
          <p:cNvSpPr txBox="1"/>
          <p:nvPr/>
        </p:nvSpPr>
        <p:spPr>
          <a:xfrm>
            <a:off x="9215554" y="5754484"/>
            <a:ext cx="15976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Error Handler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C57AE2-5DAF-4EEC-9F58-E2C8A4D52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090" y="5672167"/>
            <a:ext cx="866950" cy="5647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8769B3-BEE3-4CD9-BAF9-68D0C52F9B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4530" y="3862713"/>
            <a:ext cx="804510" cy="7424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9F7694-723B-42FF-81EE-D47EEBFFD8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6575" y="49359"/>
            <a:ext cx="2132130" cy="14001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E54EAF3-1845-46E5-BCAB-3387283486AA}"/>
              </a:ext>
            </a:extLst>
          </p:cNvPr>
          <p:cNvSpPr txBox="1"/>
          <p:nvPr/>
        </p:nvSpPr>
        <p:spPr>
          <a:xfrm>
            <a:off x="7690" y="-67723"/>
            <a:ext cx="123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Child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4656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02F986-2EB8-4263-A51A-CE44B7D2D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221" y="3675621"/>
            <a:ext cx="1276637" cy="909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E3317-FDDF-47DB-B157-EE06DFD2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851" y="5270950"/>
            <a:ext cx="732720" cy="551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61D9E-1792-414C-832F-CC1426200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643" y="1137388"/>
            <a:ext cx="2895447" cy="1569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626F7-298D-4001-86CE-1815C375A486}"/>
              </a:ext>
            </a:extLst>
          </p:cNvPr>
          <p:cNvSpPr txBox="1"/>
          <p:nvPr/>
        </p:nvSpPr>
        <p:spPr>
          <a:xfrm>
            <a:off x="5526117" y="1833258"/>
            <a:ext cx="13308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Send Email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253FBD-C357-45AC-9725-B1C0BA7BB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75" y="1687107"/>
            <a:ext cx="854296" cy="787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24886-F993-4A3C-81F0-6A8687B3B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324" y="5288341"/>
            <a:ext cx="2895447" cy="1569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F78BC-4394-44A2-8860-EF4AAB8DB231}"/>
              </a:ext>
            </a:extLst>
          </p:cNvPr>
          <p:cNvSpPr txBox="1"/>
          <p:nvPr/>
        </p:nvSpPr>
        <p:spPr>
          <a:xfrm>
            <a:off x="3658156" y="6001387"/>
            <a:ext cx="16310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Add Log Entry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A8625B-4257-4AA3-B242-3449E7139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204" y="5826722"/>
            <a:ext cx="579341" cy="762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02DCCE-ED7B-4047-8054-F1AB8B831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1" y="1444812"/>
            <a:ext cx="2895447" cy="15696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119E02-B3C3-45F3-A61E-3E7525834124}"/>
              </a:ext>
            </a:extLst>
          </p:cNvPr>
          <p:cNvSpPr txBox="1"/>
          <p:nvPr/>
        </p:nvSpPr>
        <p:spPr>
          <a:xfrm>
            <a:off x="1758393" y="2157858"/>
            <a:ext cx="16912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Get Recipients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E7E816-6326-42D8-BEA3-E9BE35517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441" y="1983193"/>
            <a:ext cx="579341" cy="762498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2FC54C-F20D-49A6-A86B-F216077E8D9F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517008" y="1922218"/>
            <a:ext cx="747635" cy="307424"/>
          </a:xfrm>
          <a:prstGeom prst="bentConnector3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ACD5C9B-A2E9-4C36-AB29-260304F81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35" y="3345741"/>
            <a:ext cx="2895447" cy="1569659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7DB407A-322F-4B70-92E5-8E86BC889ACF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>
            <a:off x="3487682" y="4130571"/>
            <a:ext cx="481366" cy="1157770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8964B8-8EB8-4FF9-886C-EE4107E57730}"/>
              </a:ext>
            </a:extLst>
          </p:cNvPr>
          <p:cNvCxnSpPr>
            <a:cxnSpLocks/>
            <a:stCxn id="16" idx="3"/>
            <a:endCxn id="6" idx="2"/>
          </p:cNvCxnSpPr>
          <p:nvPr/>
        </p:nvCxnSpPr>
        <p:spPr>
          <a:xfrm flipV="1">
            <a:off x="3487682" y="2707047"/>
            <a:ext cx="2224685" cy="1423524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60EE887-A0D9-48F0-A5F7-DF88827F4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759" y="3901052"/>
            <a:ext cx="768842" cy="6975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1A2379-AF88-4BAD-B970-39ABA0834DED}"/>
              </a:ext>
            </a:extLst>
          </p:cNvPr>
          <p:cNvSpPr txBox="1"/>
          <p:nvPr/>
        </p:nvSpPr>
        <p:spPr>
          <a:xfrm>
            <a:off x="1760615" y="4054521"/>
            <a:ext cx="1633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Get Exception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DFD4A71-05B5-4D60-B2A5-B3937893F52D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6792540" y="1922218"/>
            <a:ext cx="367550" cy="1753403"/>
          </a:xfrm>
          <a:prstGeom prst="bentConnector4">
            <a:avLst>
              <a:gd name="adj1" fmla="val -62196"/>
              <a:gd name="adj2" fmla="val 7238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0550DB2-EA5C-497A-B305-E9B9CB74E6C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6305160" y="4783570"/>
            <a:ext cx="685432" cy="28932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64EA8DF-C890-446B-9978-3365EE437FD3}"/>
              </a:ext>
            </a:extLst>
          </p:cNvPr>
          <p:cNvSpPr/>
          <p:nvPr/>
        </p:nvSpPr>
        <p:spPr>
          <a:xfrm>
            <a:off x="8425130" y="5236056"/>
            <a:ext cx="36700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"parameters"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      "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CallingPipeline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"type"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      "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RunId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"type"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      "</a:t>
            </a:r>
            <a:r>
              <a:rPr lang="en-GB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OtherDetails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"type"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4B46C1-3C8D-4911-911A-89E8D56E80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0817" y="21348"/>
            <a:ext cx="2224361" cy="14383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D1338E-2E71-4BCB-8DFD-F66113161276}"/>
              </a:ext>
            </a:extLst>
          </p:cNvPr>
          <p:cNvSpPr txBox="1"/>
          <p:nvPr/>
        </p:nvSpPr>
        <p:spPr>
          <a:xfrm>
            <a:off x="7690" y="-67723"/>
            <a:ext cx="343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Infant (Utilities)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402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Brace 13">
            <a:extLst>
              <a:ext uri="{FF2B5EF4-FFF2-40B4-BE49-F238E27FC236}">
                <a16:creationId xmlns:a16="http://schemas.microsoft.com/office/drawing/2014/main" id="{CDFBFF68-97AC-490B-85E3-8A1BD490A1F8}"/>
              </a:ext>
            </a:extLst>
          </p:cNvPr>
          <p:cNvSpPr/>
          <p:nvPr/>
        </p:nvSpPr>
        <p:spPr>
          <a:xfrm rot="10800000">
            <a:off x="3466667" y="2412636"/>
            <a:ext cx="340305" cy="888981"/>
          </a:xfrm>
          <a:prstGeom prst="rightBrace">
            <a:avLst>
              <a:gd name="adj1" fmla="val 46884"/>
              <a:gd name="adj2" fmla="val 48851"/>
            </a:avLst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AB88311-E64B-404E-B201-A978D93182AF}"/>
              </a:ext>
            </a:extLst>
          </p:cNvPr>
          <p:cNvSpPr/>
          <p:nvPr/>
        </p:nvSpPr>
        <p:spPr>
          <a:xfrm rot="10800000">
            <a:off x="3465036" y="4033532"/>
            <a:ext cx="340305" cy="888981"/>
          </a:xfrm>
          <a:prstGeom prst="rightBrace">
            <a:avLst>
              <a:gd name="adj1" fmla="val 46884"/>
              <a:gd name="adj2" fmla="val 48851"/>
            </a:avLst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BD6544B-15E4-4EE7-8237-474A90C61BF6}"/>
              </a:ext>
            </a:extLst>
          </p:cNvPr>
          <p:cNvSpPr/>
          <p:nvPr/>
        </p:nvSpPr>
        <p:spPr>
          <a:xfrm rot="10800000">
            <a:off x="3465035" y="5621772"/>
            <a:ext cx="340305" cy="888981"/>
          </a:xfrm>
          <a:prstGeom prst="rightBrace">
            <a:avLst>
              <a:gd name="adj1" fmla="val 46884"/>
              <a:gd name="adj2" fmla="val 48851"/>
            </a:avLst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9D58C25-224D-4731-AEFF-2E28A2C79760}"/>
              </a:ext>
            </a:extLst>
          </p:cNvPr>
          <p:cNvSpPr/>
          <p:nvPr/>
        </p:nvSpPr>
        <p:spPr>
          <a:xfrm rot="10800000">
            <a:off x="3466668" y="791737"/>
            <a:ext cx="340305" cy="888981"/>
          </a:xfrm>
          <a:prstGeom prst="rightBrace">
            <a:avLst>
              <a:gd name="adj1" fmla="val 46884"/>
              <a:gd name="adj2" fmla="val 48851"/>
            </a:avLst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2077B-71F6-4375-9A4C-F7AA4A301386}"/>
              </a:ext>
            </a:extLst>
          </p:cNvPr>
          <p:cNvSpPr txBox="1"/>
          <p:nvPr/>
        </p:nvSpPr>
        <p:spPr>
          <a:xfrm>
            <a:off x="7690" y="-67723"/>
            <a:ext cx="2170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Summary</a:t>
            </a:r>
            <a:endParaRPr lang="en-GB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D8246-994B-400E-BA4E-6C850981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36" y="791738"/>
            <a:ext cx="1371007" cy="888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14CFDE-DBC5-4D01-81B3-2B0B4D0B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36" y="2412635"/>
            <a:ext cx="1353725" cy="888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D0D5B-15E2-431C-98C7-524856B68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136" y="4033532"/>
            <a:ext cx="1353725" cy="888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4865D-3E67-41E2-B407-7C8EC8A7E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066" y="5654429"/>
            <a:ext cx="1374795" cy="888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54828E-6F6B-4162-87D3-51510A92EDAE}"/>
              </a:ext>
            </a:extLst>
          </p:cNvPr>
          <p:cNvSpPr txBox="1"/>
          <p:nvPr/>
        </p:nvSpPr>
        <p:spPr>
          <a:xfrm>
            <a:off x="111180" y="1005396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72BB4-F134-4203-95DC-5C9B9707591C}"/>
              </a:ext>
            </a:extLst>
          </p:cNvPr>
          <p:cNvSpPr txBox="1"/>
          <p:nvPr/>
        </p:nvSpPr>
        <p:spPr>
          <a:xfrm>
            <a:off x="111180" y="2624603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A5A7E-0B52-4C7B-8164-A02F66CFAD3E}"/>
              </a:ext>
            </a:extLst>
          </p:cNvPr>
          <p:cNvSpPr txBox="1"/>
          <p:nvPr/>
        </p:nvSpPr>
        <p:spPr>
          <a:xfrm>
            <a:off x="111180" y="4243810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3C514-1D37-4506-BD7C-1DF19F2925DE}"/>
              </a:ext>
            </a:extLst>
          </p:cNvPr>
          <p:cNvSpPr txBox="1"/>
          <p:nvPr/>
        </p:nvSpPr>
        <p:spPr>
          <a:xfrm>
            <a:off x="111180" y="5863017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7CD76-7362-437F-9E74-B6FFAF993400}"/>
              </a:ext>
            </a:extLst>
          </p:cNvPr>
          <p:cNvSpPr txBox="1"/>
          <p:nvPr/>
        </p:nvSpPr>
        <p:spPr>
          <a:xfrm>
            <a:off x="3749878" y="913061"/>
            <a:ext cx="457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Attached triggers, top level bootstrap.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Group processes and control dependencies.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0902F-1E0E-4B65-815B-06166CE799CB}"/>
              </a:ext>
            </a:extLst>
          </p:cNvPr>
          <p:cNvSpPr txBox="1"/>
          <p:nvPr/>
        </p:nvSpPr>
        <p:spPr>
          <a:xfrm>
            <a:off x="3825445" y="2532269"/>
            <a:ext cx="3788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Control resource scaling and state.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Manage parallelism, stage 1.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8F881-D425-48B7-BAAA-5B7758C6AFD0}"/>
              </a:ext>
            </a:extLst>
          </p:cNvPr>
          <p:cNvSpPr txBox="1"/>
          <p:nvPr/>
        </p:nvSpPr>
        <p:spPr>
          <a:xfrm>
            <a:off x="3749878" y="4151477"/>
            <a:ext cx="3141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Call execution activities.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Manage parallelism, stage 2.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F5041-0379-4D23-9E53-B42DFFB72DE3}"/>
              </a:ext>
            </a:extLst>
          </p:cNvPr>
          <p:cNvSpPr txBox="1"/>
          <p:nvPr/>
        </p:nvSpPr>
        <p:spPr>
          <a:xfrm>
            <a:off x="3749878" y="5770683"/>
            <a:ext cx="3542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Utilities, boiler plate operations.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Error handler.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1B21A4-D8DD-457B-BA54-D88736C30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764" y="913061"/>
            <a:ext cx="420356" cy="72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2EA1EA-8B7F-4321-B2A1-4A4D50A20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8165" y="913061"/>
            <a:ext cx="659540" cy="664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BBBF43-CF80-44D6-98BD-F3B2CE096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2755" y="910946"/>
            <a:ext cx="902931" cy="723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A9C2C7-220F-4AA2-A7F5-B70C9DB924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5160" y="2332110"/>
            <a:ext cx="1085827" cy="9948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590673-0467-471A-8F3C-1252A0579F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6224" y="2480498"/>
            <a:ext cx="858923" cy="6981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7C6EB70-90B8-45DE-8CCA-FDAF1DFCA6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30461" y="2387954"/>
            <a:ext cx="576064" cy="4985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B0E2B5-B780-4C5C-89A1-85E1EBA3B0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9483" y="2440862"/>
            <a:ext cx="980023" cy="77737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3C9AEC2-1900-4FA6-B74F-2EDEA6D0F559}"/>
              </a:ext>
            </a:extLst>
          </p:cNvPr>
          <p:cNvGrpSpPr/>
          <p:nvPr/>
        </p:nvGrpSpPr>
        <p:grpSpPr>
          <a:xfrm>
            <a:off x="8140042" y="3971478"/>
            <a:ext cx="2635325" cy="877177"/>
            <a:chOff x="7753559" y="3720289"/>
            <a:chExt cx="4543046" cy="1512168"/>
          </a:xfrm>
        </p:grpSpPr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566864FC-2744-4069-977C-23B1FA0F2223}"/>
                </a:ext>
              </a:extLst>
            </p:cNvPr>
            <p:cNvSpPr/>
            <p:nvPr/>
          </p:nvSpPr>
          <p:spPr>
            <a:xfrm rot="16200000">
              <a:off x="9671640" y="2450281"/>
              <a:ext cx="340305" cy="4176464"/>
            </a:xfrm>
            <a:prstGeom prst="rightBrace">
              <a:avLst>
                <a:gd name="adj1" fmla="val 76739"/>
                <a:gd name="adj2" fmla="val 88710"/>
              </a:avLst>
            </a:prstGeom>
            <a:noFill/>
            <a:ln w="57150">
              <a:solidFill>
                <a:srgbClr val="81C34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51E6F8D2-8A4B-41AF-B5A5-8FBC131DFF4C}"/>
                </a:ext>
              </a:extLst>
            </p:cNvPr>
            <p:cNvSpPr/>
            <p:nvPr/>
          </p:nvSpPr>
          <p:spPr>
            <a:xfrm flipV="1">
              <a:off x="7753559" y="3720289"/>
              <a:ext cx="504056" cy="504056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6C255B8A-CCD5-4C74-91E1-91DD3D2C084B}"/>
                </a:ext>
              </a:extLst>
            </p:cNvPr>
            <p:cNvSpPr/>
            <p:nvPr/>
          </p:nvSpPr>
          <p:spPr>
            <a:xfrm flipV="1">
              <a:off x="8329623" y="3720289"/>
              <a:ext cx="504056" cy="504056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4DA29E3A-03A6-4547-A1B2-9FE84604E196}"/>
                </a:ext>
              </a:extLst>
            </p:cNvPr>
            <p:cNvSpPr/>
            <p:nvPr/>
          </p:nvSpPr>
          <p:spPr>
            <a:xfrm flipV="1">
              <a:off x="8905687" y="3720289"/>
              <a:ext cx="504056" cy="504056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4AE108FA-608B-4689-B856-E64F9EC565DE}"/>
                </a:ext>
              </a:extLst>
            </p:cNvPr>
            <p:cNvSpPr/>
            <p:nvPr/>
          </p:nvSpPr>
          <p:spPr>
            <a:xfrm flipV="1">
              <a:off x="9481751" y="3720289"/>
              <a:ext cx="504056" cy="504056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15F032A8-55BC-4D22-BB30-2E3D00F49BF4}"/>
                </a:ext>
              </a:extLst>
            </p:cNvPr>
            <p:cNvSpPr/>
            <p:nvPr/>
          </p:nvSpPr>
          <p:spPr>
            <a:xfrm flipV="1">
              <a:off x="10057815" y="3720289"/>
              <a:ext cx="504056" cy="504056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3F7D5A41-221C-4065-B6A3-2D563C3A0CAD}"/>
                </a:ext>
              </a:extLst>
            </p:cNvPr>
            <p:cNvSpPr/>
            <p:nvPr/>
          </p:nvSpPr>
          <p:spPr>
            <a:xfrm flipV="1">
              <a:off x="10633879" y="3720289"/>
              <a:ext cx="504056" cy="504056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6863B12D-CDAE-4D98-BF3C-4DF26717B6D8}"/>
                </a:ext>
              </a:extLst>
            </p:cNvPr>
            <p:cNvSpPr/>
            <p:nvPr/>
          </p:nvSpPr>
          <p:spPr>
            <a:xfrm flipV="1">
              <a:off x="11213214" y="3720289"/>
              <a:ext cx="504056" cy="504056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0FE740F5-E51C-4FEE-B963-3277664DA303}"/>
                </a:ext>
              </a:extLst>
            </p:cNvPr>
            <p:cNvSpPr/>
            <p:nvPr/>
          </p:nvSpPr>
          <p:spPr>
            <a:xfrm flipV="1">
              <a:off x="11792549" y="3720289"/>
              <a:ext cx="504056" cy="504056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52567F08-E283-4BE4-8E09-08D4BEF73C67}"/>
                </a:ext>
              </a:extLst>
            </p:cNvPr>
            <p:cNvSpPr/>
            <p:nvPr/>
          </p:nvSpPr>
          <p:spPr>
            <a:xfrm flipV="1">
              <a:off x="7868906" y="4728401"/>
              <a:ext cx="504056" cy="504056"/>
            </a:xfrm>
            <a:prstGeom prst="trapezoid">
              <a:avLst/>
            </a:prstGeom>
            <a:gradFill>
              <a:gsLst>
                <a:gs pos="40000">
                  <a:srgbClr val="002060"/>
                </a:gs>
                <a:gs pos="100000">
                  <a:schemeClr val="bg1"/>
                </a:gs>
              </a:gsLst>
              <a:lin ang="5400000" scaled="1"/>
            </a:gra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F3617586-994F-46FC-B414-0C5096AAB8A3}"/>
                </a:ext>
              </a:extLst>
            </p:cNvPr>
            <p:cNvSpPr/>
            <p:nvPr/>
          </p:nvSpPr>
          <p:spPr>
            <a:xfrm flipV="1">
              <a:off x="8444970" y="4728401"/>
              <a:ext cx="504056" cy="504056"/>
            </a:xfrm>
            <a:prstGeom prst="trapezoid">
              <a:avLst/>
            </a:prstGeom>
            <a:gradFill>
              <a:gsLst>
                <a:gs pos="0">
                  <a:srgbClr val="002060"/>
                </a:gs>
                <a:gs pos="100000">
                  <a:schemeClr val="bg1"/>
                </a:gs>
              </a:gsLst>
              <a:lin ang="5400000" scaled="1"/>
            </a:gra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2C2C50B1-03CE-4337-8549-A03E80CB3621}"/>
                </a:ext>
              </a:extLst>
            </p:cNvPr>
            <p:cNvSpPr/>
            <p:nvPr/>
          </p:nvSpPr>
          <p:spPr>
            <a:xfrm flipV="1">
              <a:off x="9021034" y="4728401"/>
              <a:ext cx="504056" cy="504056"/>
            </a:xfrm>
            <a:prstGeom prst="trapezoid">
              <a:avLst/>
            </a:prstGeom>
            <a:gradFill>
              <a:gsLst>
                <a:gs pos="0">
                  <a:srgbClr val="002060"/>
                </a:gs>
                <a:gs pos="53000">
                  <a:schemeClr val="bg1"/>
                </a:gs>
              </a:gsLst>
              <a:lin ang="5400000" scaled="1"/>
            </a:gra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121AC8D4-1F33-4219-B121-BAC9EA27C741}"/>
                </a:ext>
              </a:extLst>
            </p:cNvPr>
            <p:cNvSpPr/>
            <p:nvPr/>
          </p:nvSpPr>
          <p:spPr>
            <a:xfrm flipV="1">
              <a:off x="9597098" y="4728401"/>
              <a:ext cx="504056" cy="504056"/>
            </a:xfrm>
            <a:prstGeom prst="trapezoid">
              <a:avLst/>
            </a:prstGeom>
            <a:gradFill>
              <a:gsLst>
                <a:gs pos="0">
                  <a:srgbClr val="002060"/>
                </a:gs>
                <a:gs pos="75000">
                  <a:schemeClr val="bg1"/>
                </a:gs>
              </a:gsLst>
              <a:lin ang="5400000" scaled="1"/>
            </a:gra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0E8AAEE8-7A76-4CCB-900E-CD1A075352B4}"/>
                </a:ext>
              </a:extLst>
            </p:cNvPr>
            <p:cNvSpPr/>
            <p:nvPr/>
          </p:nvSpPr>
          <p:spPr>
            <a:xfrm flipV="1">
              <a:off x="10173162" y="4728401"/>
              <a:ext cx="504056" cy="504056"/>
            </a:xfrm>
            <a:prstGeom prst="trapezoid">
              <a:avLst/>
            </a:prstGeom>
            <a:gradFill>
              <a:gsLst>
                <a:gs pos="0">
                  <a:srgbClr val="002060"/>
                </a:gs>
                <a:gs pos="100000">
                  <a:schemeClr val="bg1"/>
                </a:gs>
              </a:gsLst>
              <a:lin ang="5400000" scaled="1"/>
            </a:gra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7DF61C20-6079-45A8-86E3-A109972194C8}"/>
                </a:ext>
              </a:extLst>
            </p:cNvPr>
            <p:cNvSpPr/>
            <p:nvPr/>
          </p:nvSpPr>
          <p:spPr>
            <a:xfrm flipV="1">
              <a:off x="10749226" y="4728401"/>
              <a:ext cx="504056" cy="504056"/>
            </a:xfrm>
            <a:prstGeom prst="trapezoid">
              <a:avLst/>
            </a:prstGeom>
            <a:gradFill>
              <a:gsLst>
                <a:gs pos="11000">
                  <a:srgbClr val="002060"/>
                </a:gs>
                <a:gs pos="100000">
                  <a:schemeClr val="bg1"/>
                </a:gs>
              </a:gsLst>
              <a:lin ang="5400000" scaled="1"/>
            </a:gra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0D960025-A90E-4520-B182-11E7B905E5D0}"/>
                </a:ext>
              </a:extLst>
            </p:cNvPr>
            <p:cNvSpPr/>
            <p:nvPr/>
          </p:nvSpPr>
          <p:spPr>
            <a:xfrm flipV="1">
              <a:off x="11328561" y="4728401"/>
              <a:ext cx="504056" cy="504056"/>
            </a:xfrm>
            <a:prstGeom prst="trapezoid">
              <a:avLst/>
            </a:prstGeom>
            <a:gradFill>
              <a:gsLst>
                <a:gs pos="0">
                  <a:srgbClr val="002060"/>
                </a:gs>
                <a:gs pos="100000">
                  <a:schemeClr val="bg1"/>
                </a:gs>
              </a:gsLst>
              <a:lin ang="5400000" scaled="1"/>
            </a:gra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D3778FC8-EBD0-4871-A51C-490D2E005C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8948" y="5835429"/>
            <a:ext cx="732720" cy="55183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4CBE842-7B00-4C41-AB7B-0A4C2C30CB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11359" y="5810627"/>
            <a:ext cx="652743" cy="6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2CDCD72062A14CAF472E63EF54A81F" ma:contentTypeVersion="11" ma:contentTypeDescription="Create a new document." ma:contentTypeScope="" ma:versionID="0d54a72c18d1ff9847fe685617ea28a7">
  <xsd:schema xmlns:xsd="http://www.w3.org/2001/XMLSchema" xmlns:xs="http://www.w3.org/2001/XMLSchema" xmlns:p="http://schemas.microsoft.com/office/2006/metadata/properties" xmlns:ns3="a97e7af6-f849-444d-baea-bf45d945f04f" xmlns:ns4="231e66aa-59bf-46f6-992a-5b0705807d3a" targetNamespace="http://schemas.microsoft.com/office/2006/metadata/properties" ma:root="true" ma:fieldsID="0ce80f9a3807cce9e762248ba53f653d" ns3:_="" ns4:_="">
    <xsd:import namespace="a97e7af6-f849-444d-baea-bf45d945f04f"/>
    <xsd:import namespace="231e66aa-59bf-46f6-992a-5b0705807d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e7af6-f849-444d-baea-bf45d945f0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e66aa-59bf-46f6-992a-5b0705807d3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BF1662-2F91-4421-9BBD-619F966B99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6F25B1-9BDA-4A18-B3ED-81C5E5FCF1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A70594-0941-47B4-AB5A-CE979DB2B7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7e7af6-f849-444d-baea-bf45d945f04f"/>
    <ds:schemaRef ds:uri="231e66aa-59bf-46f6-992a-5b0705807d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141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5</cp:revision>
  <dcterms:created xsi:type="dcterms:W3CDTF">2019-09-24T14:44:03Z</dcterms:created>
  <dcterms:modified xsi:type="dcterms:W3CDTF">2019-09-25T08:15:44Z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0x010100D62CDCD72062A14CAF472E63EF54A81F</vt:lpwstr>
  </property>
</Properties>
</file>