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48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26" Type="http://schemas.openxmlformats.org/officeDocument/2006/relationships/image" Target="../media/image43.png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17" Type="http://schemas.openxmlformats.org/officeDocument/2006/relationships/image" Target="../media/image23.emf"/><Relationship Id="rId25" Type="http://schemas.openxmlformats.org/officeDocument/2006/relationships/image" Target="../media/image42.png"/><Relationship Id="rId2" Type="http://schemas.openxmlformats.org/officeDocument/2006/relationships/image" Target="../media/image39.png"/><Relationship Id="rId16" Type="http://schemas.openxmlformats.org/officeDocument/2006/relationships/image" Target="../media/image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.png"/><Relationship Id="rId24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8.emf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7.emf"/><Relationship Id="rId22" Type="http://schemas.openxmlformats.org/officeDocument/2006/relationships/image" Target="../media/image1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26.png"/><Relationship Id="rId17" Type="http://schemas.openxmlformats.org/officeDocument/2006/relationships/image" Target="../media/image1.png"/><Relationship Id="rId25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image" Target="../media/image8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5" Type="http://schemas.openxmlformats.org/officeDocument/2006/relationships/image" Target="../media/image39.png"/><Relationship Id="rId15" Type="http://schemas.openxmlformats.org/officeDocument/2006/relationships/image" Target="../media/image7.emf"/><Relationship Id="rId23" Type="http://schemas.openxmlformats.org/officeDocument/2006/relationships/image" Target="../media/image17.png"/><Relationship Id="rId28" Type="http://schemas.openxmlformats.org/officeDocument/2006/relationships/image" Target="../media/image44.png"/><Relationship Id="rId10" Type="http://schemas.openxmlformats.org/officeDocument/2006/relationships/image" Target="../media/image37.png"/><Relationship Id="rId19" Type="http://schemas.openxmlformats.org/officeDocument/2006/relationships/image" Target="../media/image28.emf"/><Relationship Id="rId4" Type="http://schemas.openxmlformats.org/officeDocument/2006/relationships/image" Target="../media/image45.png"/><Relationship Id="rId9" Type="http://schemas.openxmlformats.org/officeDocument/2006/relationships/image" Target="../media/image36.png"/><Relationship Id="rId14" Type="http://schemas.openxmlformats.org/officeDocument/2006/relationships/image" Target="../media/image6.emf"/><Relationship Id="rId22" Type="http://schemas.openxmlformats.org/officeDocument/2006/relationships/image" Target="../media/image31.png"/><Relationship Id="rId27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26.png"/><Relationship Id="rId17" Type="http://schemas.openxmlformats.org/officeDocument/2006/relationships/image" Target="../media/image23.emf"/><Relationship Id="rId25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43.png"/><Relationship Id="rId15" Type="http://schemas.openxmlformats.org/officeDocument/2006/relationships/image" Target="../media/image8.emf"/><Relationship Id="rId23" Type="http://schemas.openxmlformats.org/officeDocument/2006/relationships/image" Target="../media/image42.png"/><Relationship Id="rId10" Type="http://schemas.openxmlformats.org/officeDocument/2006/relationships/image" Target="../media/image36.png"/><Relationship Id="rId19" Type="http://schemas.openxmlformats.org/officeDocument/2006/relationships/image" Target="../media/image18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Relationship Id="rId14" Type="http://schemas.openxmlformats.org/officeDocument/2006/relationships/image" Target="../media/image7.emf"/><Relationship Id="rId2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38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41438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A4CAF-2072-4C50-B830-C80FFC2BE420}"/>
              </a:ext>
            </a:extLst>
          </p:cNvPr>
          <p:cNvGrpSpPr/>
          <p:nvPr/>
        </p:nvGrpSpPr>
        <p:grpSpPr>
          <a:xfrm>
            <a:off x="298450" y="1636751"/>
            <a:ext cx="11766618" cy="2569274"/>
            <a:chOff x="298450" y="1636751"/>
            <a:chExt cx="11766618" cy="256927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A2006A-3883-445D-B8E9-AD0DF7F16421}"/>
                </a:ext>
              </a:extLst>
            </p:cNvPr>
            <p:cNvGrpSpPr/>
            <p:nvPr/>
          </p:nvGrpSpPr>
          <p:grpSpPr>
            <a:xfrm>
              <a:off x="1836674" y="1636751"/>
              <a:ext cx="10228394" cy="2569274"/>
              <a:chOff x="1836674" y="1636751"/>
              <a:chExt cx="10228394" cy="256927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2216604-D48F-4AA2-B5AB-779FE10A5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6674" y="1636751"/>
                <a:ext cx="10179878" cy="256927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4AD4F9D-0216-4FC4-9885-6B8860862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2890" y="2856334"/>
                <a:ext cx="1572178" cy="66488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186010-0E5A-4508-A7B1-30323FEA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50" y="2429634"/>
              <a:ext cx="2933700" cy="646526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60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60" y="13205788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8602141" y="1196335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15B9308-AB32-4618-82C7-97D66FA1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37" y="11427489"/>
            <a:ext cx="6716098" cy="1529337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399468" y="7975682"/>
            <a:ext cx="669973" cy="6759036"/>
          </a:xfrm>
          <a:prstGeom prst="leftBrace">
            <a:avLst>
              <a:gd name="adj1" fmla="val 8333"/>
              <a:gd name="adj2" fmla="val 1839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F7A91A-9CEC-41C9-86AC-FDC92A4C3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83"/>
          <a:stretch/>
        </p:blipFill>
        <p:spPr>
          <a:xfrm>
            <a:off x="419430" y="1849710"/>
            <a:ext cx="13101117" cy="2481894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1557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7852442" y="1341044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245617" y="2281439"/>
            <a:ext cx="669973" cy="8968956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</TotalTime>
  <Words>167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99</cp:revision>
  <dcterms:created xsi:type="dcterms:W3CDTF">2020-02-24T08:43:05Z</dcterms:created>
  <dcterms:modified xsi:type="dcterms:W3CDTF">2020-09-03T15:01:18Z</dcterms:modified>
</cp:coreProperties>
</file>