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Html tags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7CEBFF"/>
                </a:solidFill>
              </a:rPr>
              <a:t>21com008</a:t>
            </a:r>
          </a:p>
          <a:p>
            <a:r>
              <a:rPr lang="en-US" sz="2400" b="1" dirty="0" smtClean="0">
                <a:solidFill>
                  <a:srgbClr val="7CEBFF"/>
                </a:solidFill>
              </a:rPr>
              <a:t>Emile </a:t>
            </a:r>
            <a:r>
              <a:rPr lang="en-US" sz="2400" b="1" dirty="0" err="1" smtClean="0">
                <a:solidFill>
                  <a:srgbClr val="7CEBFF"/>
                </a:solidFill>
              </a:rPr>
              <a:t>mishba</a:t>
            </a:r>
            <a:r>
              <a:rPr lang="en-US" sz="2400" b="1" dirty="0" smtClean="0">
                <a:solidFill>
                  <a:srgbClr val="7CEBFF"/>
                </a:solidFill>
              </a:rPr>
              <a:t> v</a:t>
            </a:r>
            <a:endParaRPr lang="en-US" sz="2400" b="1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– hyper text markup language</a:t>
            </a:r>
          </a:p>
          <a:p>
            <a:r>
              <a:rPr lang="en-US" dirty="0"/>
              <a:t>The </a:t>
            </a:r>
            <a:r>
              <a:rPr lang="en-US" dirty="0" err="1"/>
              <a:t>HyperText</a:t>
            </a:r>
            <a:r>
              <a:rPr lang="en-US" dirty="0"/>
              <a:t> Markup Language or HTML is the standard markup language for documents designed to be displayed in a web browser. It can be assisted by technologies such as Cascading Style Sheets and scripting languages such as </a:t>
            </a:r>
            <a:r>
              <a:rPr lang="en-US" dirty="0" smtClean="0"/>
              <a:t>JavaScript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70" y="4610636"/>
            <a:ext cx="3417693" cy="19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Tags, name, code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1.Tag - &lt;DD&gt;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Name – definition description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code example - </a:t>
            </a:r>
            <a:r>
              <a:rPr lang="en-US" dirty="0"/>
              <a:t>&lt;DL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&lt;DT&gt;Definition Term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DD&gt;Definition of the </a:t>
            </a:r>
            <a:r>
              <a:rPr lang="en-US" dirty="0" smtClean="0"/>
              <a:t>term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&lt;DT&gt;Definition Term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DD&gt;Definition of the </a:t>
            </a:r>
            <a:r>
              <a:rPr lang="en-US" dirty="0" smtClean="0"/>
              <a:t>term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&lt;/DL&gt;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7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4.Tag - </a:t>
            </a:r>
            <a:r>
              <a:rPr lang="en-IN" dirty="0"/>
              <a:t>&lt;FORM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Name – form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HTML &lt;form&gt; tag is </a:t>
            </a:r>
            <a:r>
              <a:rPr lang="en-US" b="1" dirty="0"/>
              <a:t>used for creating a form for user input</a:t>
            </a:r>
            <a:r>
              <a:rPr lang="en-US" dirty="0"/>
              <a:t>. A form can contain </a:t>
            </a:r>
            <a:r>
              <a:rPr lang="en-US" dirty="0" err="1"/>
              <a:t>textfields</a:t>
            </a:r>
            <a:r>
              <a:rPr lang="en-US" dirty="0"/>
              <a:t>, checkboxes, radio-buttons and more. Forms are used to pass user-data to a specified URL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Tag - </a:t>
            </a:r>
            <a:r>
              <a:rPr lang="en-IN" dirty="0" smtClean="0"/>
              <a:t>&lt;HR&gt;</a:t>
            </a:r>
          </a:p>
          <a:p>
            <a:pPr marL="0" indent="0">
              <a:buNone/>
            </a:pPr>
            <a:r>
              <a:rPr lang="en-US" dirty="0" smtClean="0"/>
              <a:t>        Name – horizontal rule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&gt;</a:t>
            </a:r>
            <a:r>
              <a:rPr lang="en-US" dirty="0"/>
              <a:t> tag defines a thematic break in an HTML page (e.g. a shift of topic). The &lt;</a:t>
            </a:r>
            <a:r>
              <a:rPr lang="en-US" dirty="0" err="1"/>
              <a:t>hr</a:t>
            </a:r>
            <a:r>
              <a:rPr lang="en-US" dirty="0"/>
              <a:t>&gt; element is most often displayed as a horizontal rule that is used to separate content (or define a change) in an HTML page.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2. Tag – &lt;EM&gt; </a:t>
            </a:r>
          </a:p>
          <a:p>
            <a:pPr marL="0" indent="0">
              <a:buNone/>
            </a:pPr>
            <a:r>
              <a:rPr lang="en-US" dirty="0" smtClean="0"/>
              <a:t>         Name – emphasis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</a:t>
            </a:r>
            <a:r>
              <a:rPr lang="en-US" dirty="0"/>
              <a:t> HTML element marks text that has stress emphasis. The &lt;</a:t>
            </a:r>
            <a:r>
              <a:rPr lang="en-US" dirty="0" err="1"/>
              <a:t>em</a:t>
            </a:r>
            <a:r>
              <a:rPr lang="en-US" dirty="0"/>
              <a:t>&gt; element can be nested, with each level of nesting indicating a greater degree of emphasis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Tag -  </a:t>
            </a:r>
            <a:r>
              <a:rPr lang="en-IN" dirty="0"/>
              <a:t>&lt;EMBED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Name – embed object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&lt;embed&gt; tag in HTML is </a:t>
            </a:r>
            <a:r>
              <a:rPr lang="en-US" b="1" dirty="0"/>
              <a:t>used for embedding external applications which are generally multimedia content like audio or video into an HTML document</a:t>
            </a:r>
            <a:r>
              <a:rPr lang="en-US" dirty="0"/>
              <a:t>. It is used as a container for embedding plug-ins such as flash animations. This tag is a new tag in HTML 5, and it requires only starting tag.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7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6. Tag - </a:t>
            </a:r>
            <a:r>
              <a:rPr lang="en-IN" dirty="0"/>
              <a:t>&lt;I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Name – italic</a:t>
            </a:r>
          </a:p>
          <a:p>
            <a:pPr marL="0" indent="0">
              <a:buNone/>
            </a:pPr>
            <a:r>
              <a:rPr lang="en-US" dirty="0"/>
              <a:t>To make text italic in HTML, use the &lt;</a:t>
            </a:r>
            <a:r>
              <a:rPr lang="en-US" dirty="0" err="1"/>
              <a:t>i</a:t>
            </a:r>
            <a:r>
              <a:rPr lang="en-US" dirty="0"/>
              <a:t>&gt;… &lt;/</a:t>
            </a:r>
            <a:r>
              <a:rPr lang="en-US" dirty="0" err="1"/>
              <a:t>i</a:t>
            </a:r>
            <a:r>
              <a:rPr lang="en-US" dirty="0"/>
              <a:t>&gt; tag or </a:t>
            </a: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&gt;…</a:t>
            </a:r>
            <a:r>
              <a:rPr lang="en-US" dirty="0"/>
              <a:t> </a:t>
            </a:r>
            <a:r>
              <a:rPr lang="en-US" b="1" dirty="0"/>
              <a:t>&lt;/</a:t>
            </a:r>
            <a:r>
              <a:rPr lang="en-US" b="1" dirty="0" err="1"/>
              <a:t>em</a:t>
            </a:r>
            <a:r>
              <a:rPr lang="en-US" b="1" dirty="0"/>
              <a:t>&gt; tag</a:t>
            </a:r>
            <a:r>
              <a:rPr lang="en-US" dirty="0"/>
              <a:t>. Both the tags have the same functioning, but &lt;</a:t>
            </a:r>
            <a:r>
              <a:rPr lang="en-US" dirty="0" err="1"/>
              <a:t>em</a:t>
            </a:r>
            <a:r>
              <a:rPr lang="en-US" dirty="0"/>
              <a:t>&gt; tag is a phrase tag, which renders as emphasized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7.Tag - </a:t>
            </a:r>
            <a:r>
              <a:rPr lang="en-IN" dirty="0"/>
              <a:t>&lt;INPUT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Name – input field</a:t>
            </a:r>
          </a:p>
          <a:p>
            <a:pPr marL="0" indent="0">
              <a:buNone/>
            </a:pPr>
            <a:r>
              <a:rPr lang="en-US" b="1" dirty="0"/>
              <a:t>The &lt;input&gt; tag specifies an input field where the user can enter data</a:t>
            </a:r>
            <a:r>
              <a:rPr lang="en-US" dirty="0"/>
              <a:t>. The &lt;input&gt; element is the most important form element. The &lt;input&gt; element can be displayed in several ways, depending on the type attribute.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8. </a:t>
            </a:r>
            <a:r>
              <a:rPr lang="en-US" dirty="0"/>
              <a:t>T</a:t>
            </a:r>
            <a:r>
              <a:rPr lang="en-US" dirty="0" smtClean="0"/>
              <a:t>ag - </a:t>
            </a:r>
            <a:r>
              <a:rPr lang="en-IN" dirty="0"/>
              <a:t>&lt;LI&gt;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      Name – list item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&lt;li&gt;</a:t>
            </a:r>
            <a:r>
              <a:rPr lang="en-US" dirty="0"/>
              <a:t> tag defines a list item. The &lt;li&gt; tag is used inside ordered lists(&lt;</a:t>
            </a:r>
            <a:r>
              <a:rPr lang="en-US" dirty="0" err="1"/>
              <a:t>ol</a:t>
            </a:r>
            <a:r>
              <a:rPr lang="en-US" dirty="0"/>
              <a:t>&gt;), unordered lists (&lt;</a:t>
            </a:r>
            <a:r>
              <a:rPr lang="en-US" dirty="0" err="1"/>
              <a:t>ul</a:t>
            </a:r>
            <a:r>
              <a:rPr lang="en-US" dirty="0"/>
              <a:t>&gt;), and in menu lists (&lt;menu&gt;). In &lt;</a:t>
            </a:r>
            <a:r>
              <a:rPr lang="en-US" dirty="0" err="1"/>
              <a:t>ul</a:t>
            </a:r>
            <a:r>
              <a:rPr lang="en-US" dirty="0"/>
              <a:t>&gt; and &lt;menu&gt;, the list items will usually be displayed with bullet points. In &lt;</a:t>
            </a:r>
            <a:r>
              <a:rPr lang="en-US" dirty="0" err="1"/>
              <a:t>ol</a:t>
            </a:r>
            <a:r>
              <a:rPr lang="en-US" dirty="0"/>
              <a:t>&gt;, the list items will usually be displayed with numbers or letters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9. Tag – </a:t>
            </a:r>
            <a:r>
              <a:rPr lang="en-IN" dirty="0"/>
              <a:t>&lt;MENU&gt;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Name – menu</a:t>
            </a:r>
          </a:p>
          <a:p>
            <a:pPr marL="0" indent="0">
              <a:buNone/>
            </a:pPr>
            <a:r>
              <a:rPr lang="en-US" dirty="0"/>
              <a:t>The &lt;</a:t>
            </a:r>
            <a:r>
              <a:rPr lang="en-US" b="1" dirty="0"/>
              <a:t>menu</a:t>
            </a:r>
            <a:r>
              <a:rPr lang="en-US" dirty="0"/>
              <a:t>&gt; </a:t>
            </a:r>
            <a:r>
              <a:rPr lang="en-US" b="1" dirty="0"/>
              <a:t>tag</a:t>
            </a:r>
            <a:r>
              <a:rPr lang="en-US" dirty="0"/>
              <a:t> defines a list/</a:t>
            </a:r>
            <a:r>
              <a:rPr lang="en-US" b="1" dirty="0"/>
              <a:t>menu</a:t>
            </a:r>
            <a:r>
              <a:rPr lang="en-US" dirty="0"/>
              <a:t> of commands. The &lt;</a:t>
            </a:r>
            <a:r>
              <a:rPr lang="en-US" b="1" dirty="0"/>
              <a:t>menu</a:t>
            </a:r>
            <a:r>
              <a:rPr lang="en-US" dirty="0"/>
              <a:t>&gt; </a:t>
            </a:r>
            <a:r>
              <a:rPr lang="en-US" b="1" dirty="0"/>
              <a:t>tag</a:t>
            </a:r>
            <a:r>
              <a:rPr lang="en-US" dirty="0"/>
              <a:t> is used for context </a:t>
            </a:r>
            <a:r>
              <a:rPr lang="en-US" b="1" dirty="0"/>
              <a:t>menus</a:t>
            </a:r>
            <a:r>
              <a:rPr lang="en-US" dirty="0"/>
              <a:t>, toolbars and for listing form controls and commands.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3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10.Tag - </a:t>
            </a:r>
            <a:r>
              <a:rPr lang="en-IN" dirty="0"/>
              <a:t>&lt;META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Name – meta</a:t>
            </a:r>
          </a:p>
          <a:p>
            <a:pPr marL="0" indent="0">
              <a:buNone/>
            </a:pPr>
            <a:r>
              <a:rPr lang="en-US" dirty="0"/>
              <a:t>The &lt;meta&gt; tag </a:t>
            </a:r>
            <a:r>
              <a:rPr lang="en-US" b="1" dirty="0"/>
              <a:t>defines metadata about an HTML document</a:t>
            </a:r>
            <a:r>
              <a:rPr lang="en-US" dirty="0"/>
              <a:t>. Metadata is data (information) about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11. </a:t>
            </a:r>
            <a:r>
              <a:rPr lang="en-US" dirty="0"/>
              <a:t>T</a:t>
            </a:r>
            <a:r>
              <a:rPr lang="en-US" dirty="0" smtClean="0"/>
              <a:t>ag - </a:t>
            </a:r>
            <a:r>
              <a:rPr lang="en-IN" dirty="0"/>
              <a:t>&lt;OL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Name – ordered list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HTML &lt;</a:t>
            </a:r>
            <a:r>
              <a:rPr lang="en-US" dirty="0" err="1"/>
              <a:t>ol</a:t>
            </a:r>
            <a:r>
              <a:rPr lang="en-US" dirty="0"/>
              <a:t>&gt; tag defines an ordered list. An ordered list can be numerical or alphabetical.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12. Tags - </a:t>
            </a:r>
            <a:r>
              <a:rPr lang="en-IN" dirty="0"/>
              <a:t>&lt;OPTION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Name – </a:t>
            </a:r>
            <a:r>
              <a:rPr lang="en-US" dirty="0" err="1" smtClean="0"/>
              <a:t>listoption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ListBox</a:t>
            </a:r>
            <a:r>
              <a:rPr lang="en-US" dirty="0"/>
              <a:t> control </a:t>
            </a:r>
            <a:r>
              <a:rPr lang="en-US" b="1" dirty="0"/>
              <a:t>enables you to display a list of items to the user that the user can select by </a:t>
            </a:r>
            <a:r>
              <a:rPr lang="en-US" b="1" dirty="0" smtClean="0"/>
              <a:t>clicking</a:t>
            </a:r>
          </a:p>
          <a:p>
            <a:r>
              <a:rPr lang="en-US" b="1" dirty="0" smtClean="0"/>
              <a:t>13.Tag - </a:t>
            </a:r>
            <a:r>
              <a:rPr lang="en-IN" dirty="0"/>
              <a:t>&lt;STRONG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Name – strong emphasis</a:t>
            </a:r>
          </a:p>
          <a:p>
            <a:pPr marL="0" indent="0">
              <a:buNone/>
            </a:pPr>
            <a:r>
              <a:rPr lang="en-US" dirty="0"/>
              <a:t>The &lt;strong&gt; tag should be used to indicate strong importance, seriousness, or urgency, like to indicate key phrases in a text for someone skimming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5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15. Tags – &lt;</a:t>
            </a:r>
            <a:r>
              <a:rPr lang="en-IN" dirty="0"/>
              <a:t>TABLE&gt;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Name – table</a:t>
            </a:r>
          </a:p>
          <a:p>
            <a:pPr marL="0" indent="0">
              <a:buNone/>
            </a:pPr>
            <a:r>
              <a:rPr lang="en-US" dirty="0"/>
              <a:t>The &lt;</a:t>
            </a:r>
            <a:r>
              <a:rPr lang="en-US" b="1" dirty="0"/>
              <a:t>table</a:t>
            </a:r>
            <a:r>
              <a:rPr lang="en-US" dirty="0"/>
              <a:t>&gt; </a:t>
            </a:r>
            <a:r>
              <a:rPr lang="en-US" b="1" dirty="0"/>
              <a:t>tag</a:t>
            </a:r>
            <a:r>
              <a:rPr lang="en-US" dirty="0"/>
              <a:t> defines an </a:t>
            </a:r>
            <a:r>
              <a:rPr lang="en-US" b="1" dirty="0"/>
              <a:t>HTML table</a:t>
            </a:r>
            <a:r>
              <a:rPr lang="en-US" dirty="0"/>
              <a:t>. An </a:t>
            </a:r>
            <a:r>
              <a:rPr lang="en-US" b="1" dirty="0"/>
              <a:t>HTML table</a:t>
            </a:r>
            <a:r>
              <a:rPr lang="en-US" dirty="0"/>
              <a:t> consists of one &lt;</a:t>
            </a:r>
            <a:r>
              <a:rPr lang="en-US" b="1" dirty="0"/>
              <a:t>table</a:t>
            </a:r>
            <a:r>
              <a:rPr lang="en-US" dirty="0"/>
              <a:t>&gt; element and one or more &lt;</a:t>
            </a:r>
            <a:r>
              <a:rPr lang="en-US" dirty="0" err="1"/>
              <a:t>tr</a:t>
            </a:r>
            <a:r>
              <a:rPr lang="en-US" dirty="0"/>
              <a:t>&gt;, &lt;</a:t>
            </a:r>
            <a:r>
              <a:rPr lang="en-US" dirty="0" err="1"/>
              <a:t>th</a:t>
            </a:r>
            <a:r>
              <a:rPr lang="en-US" dirty="0"/>
              <a:t>&gt;, and &lt;td&gt; elements.</a:t>
            </a:r>
            <a:endParaRPr lang="en-US" dirty="0" smtClean="0"/>
          </a:p>
          <a:p>
            <a:r>
              <a:rPr lang="en-US" dirty="0" smtClean="0"/>
              <a:t>16. Tags – </a:t>
            </a:r>
            <a:r>
              <a:rPr lang="en-IN" dirty="0"/>
              <a:t>&lt;TD&gt;</a:t>
            </a:r>
            <a:endParaRPr lang="en-US" dirty="0" smtClean="0"/>
          </a:p>
          <a:p>
            <a:r>
              <a:rPr lang="en-US" dirty="0" smtClean="0"/>
              <a:t>Name – table data</a:t>
            </a:r>
          </a:p>
          <a:p>
            <a:r>
              <a:rPr lang="en-US" dirty="0"/>
              <a:t>The </a:t>
            </a:r>
            <a:r>
              <a:rPr lang="en-US" b="1" dirty="0"/>
              <a:t>&lt;td&gt;</a:t>
            </a:r>
            <a:r>
              <a:rPr lang="en-US" dirty="0"/>
              <a:t> tag defines a standard data cell in an HTML table. An HTML table has two kinds of cells: Header cells - contains header information 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17. Tags – </a:t>
            </a:r>
            <a:r>
              <a:rPr lang="en-IN" dirty="0"/>
              <a:t>&lt;</a:t>
            </a:r>
            <a:r>
              <a:rPr lang="en-IN" dirty="0" smtClean="0"/>
              <a:t>UL&gt;</a:t>
            </a:r>
            <a:endParaRPr lang="en-US" dirty="0" smtClean="0"/>
          </a:p>
          <a:p>
            <a:r>
              <a:rPr lang="en-US" dirty="0" smtClean="0"/>
              <a:t>Name – unordered list</a:t>
            </a:r>
          </a:p>
          <a:p>
            <a:r>
              <a:rPr lang="en-US" dirty="0"/>
              <a:t>An unordered list typically is </a:t>
            </a:r>
            <a:r>
              <a:rPr lang="en-US" b="1" dirty="0"/>
              <a:t>a bulleted list of items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18. Tags – </a:t>
            </a:r>
            <a:r>
              <a:rPr lang="en-IN" dirty="0"/>
              <a:t>&lt;TT&gt;</a:t>
            </a:r>
            <a:endParaRPr lang="en-US" dirty="0" smtClean="0"/>
          </a:p>
          <a:p>
            <a:r>
              <a:rPr lang="en-US" dirty="0" smtClean="0"/>
              <a:t>Name – teletype</a:t>
            </a:r>
          </a:p>
          <a:p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tt</a:t>
            </a:r>
            <a:r>
              <a:rPr lang="en-US" b="1" dirty="0"/>
              <a:t>&gt;</a:t>
            </a:r>
            <a:r>
              <a:rPr lang="en-US" dirty="0"/>
              <a:t> HTML element creates inline text which is presented using the user agent's default </a:t>
            </a:r>
            <a:r>
              <a:rPr lang="en-US" dirty="0" err="1"/>
              <a:t>monospace</a:t>
            </a:r>
            <a:r>
              <a:rPr lang="en-US" dirty="0"/>
              <a:t> font face. This element was created for the purpose of rendering text as it would be displayed on a fixed-width display such as a teletype, text-only screen, or line printer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3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19. Tags –</a:t>
            </a:r>
            <a:r>
              <a:rPr lang="en-IN" dirty="0"/>
              <a:t>&lt;U&gt;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Name – underline</a:t>
            </a:r>
          </a:p>
          <a:p>
            <a:r>
              <a:rPr lang="en-US" dirty="0"/>
              <a:t>The Unarticulated Annotation (Underline) element. The &lt;u&gt; HTML element represents a span of inline text which should be rendered in a way that indicates that it has a non-textual annotation. </a:t>
            </a:r>
            <a:endParaRPr lang="en-US" dirty="0" smtClean="0"/>
          </a:p>
          <a:p>
            <a:r>
              <a:rPr lang="en-US" dirty="0" smtClean="0"/>
              <a:t>20. Tags – </a:t>
            </a:r>
            <a:r>
              <a:rPr lang="en-IN" dirty="0"/>
              <a:t>&lt;</a:t>
            </a:r>
            <a:r>
              <a:rPr lang="en-IN" dirty="0" err="1"/>
              <a:t>abbr</a:t>
            </a:r>
            <a:r>
              <a:rPr lang="en-IN" dirty="0"/>
              <a:t>&gt;</a:t>
            </a:r>
            <a:endParaRPr lang="en-US" dirty="0" smtClean="0"/>
          </a:p>
          <a:p>
            <a:r>
              <a:rPr lang="en-US" dirty="0" smtClean="0"/>
              <a:t>Name – abbreviation</a:t>
            </a:r>
          </a:p>
          <a:p>
            <a:r>
              <a:rPr lang="en-US" b="1" dirty="0"/>
              <a:t>&lt;</a:t>
            </a:r>
            <a:r>
              <a:rPr lang="en-US" b="1" dirty="0" err="1"/>
              <a:t>abbr</a:t>
            </a:r>
            <a:r>
              <a:rPr lang="en-US" b="1" dirty="0"/>
              <a:t>&gt;</a:t>
            </a:r>
            <a:r>
              <a:rPr lang="en-US" dirty="0"/>
              <a:t> can also be used with &lt;</a:t>
            </a:r>
            <a:r>
              <a:rPr lang="en-US" dirty="0" err="1"/>
              <a:t>dfn</a:t>
            </a:r>
            <a:r>
              <a:rPr lang="en-US" dirty="0"/>
              <a:t>&gt; to define an </a:t>
            </a:r>
            <a:r>
              <a:rPr lang="en-US" dirty="0" smtClean="0"/>
              <a:t>abbreviation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21.Tags – </a:t>
            </a:r>
            <a:r>
              <a:rPr lang="en-IN" dirty="0"/>
              <a:t>&lt;</a:t>
            </a:r>
            <a:r>
              <a:rPr lang="en-IN" dirty="0" err="1"/>
              <a:t>bdo</a:t>
            </a:r>
            <a:r>
              <a:rPr lang="en-IN" dirty="0" smtClean="0"/>
              <a:t>&gt;</a:t>
            </a:r>
          </a:p>
          <a:p>
            <a:r>
              <a:rPr lang="en-US" dirty="0" smtClean="0"/>
              <a:t>Name – </a:t>
            </a:r>
            <a:r>
              <a:rPr lang="en-US" dirty="0"/>
              <a:t>Override The Current Text </a:t>
            </a:r>
            <a:r>
              <a:rPr lang="en-US" dirty="0" smtClean="0"/>
              <a:t>Direction</a:t>
            </a:r>
          </a:p>
          <a:p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bdo</a:t>
            </a:r>
            <a:r>
              <a:rPr lang="en-US" b="1" dirty="0"/>
              <a:t>&gt;</a:t>
            </a:r>
            <a:r>
              <a:rPr lang="en-US" dirty="0"/>
              <a:t> tag is used to override the </a:t>
            </a:r>
            <a:r>
              <a:rPr lang="en-US" dirty="0" smtClean="0"/>
              <a:t>current text direction</a:t>
            </a:r>
          </a:p>
          <a:p>
            <a:r>
              <a:rPr lang="en-US" dirty="0" smtClean="0"/>
              <a:t>22.Tags –</a:t>
            </a:r>
            <a:r>
              <a:rPr lang="en-IN" dirty="0"/>
              <a:t>&lt;cite&gt;</a:t>
            </a:r>
            <a:endParaRPr lang="en-US" dirty="0" smtClean="0"/>
          </a:p>
          <a:p>
            <a:r>
              <a:rPr lang="en-US" dirty="0" smtClean="0"/>
              <a:t>Name -  title of the work</a:t>
            </a:r>
          </a:p>
          <a:p>
            <a:r>
              <a:rPr lang="en-US" dirty="0"/>
              <a:t>The </a:t>
            </a:r>
            <a:r>
              <a:rPr lang="en-US" b="1" dirty="0"/>
              <a:t>&lt;cite&gt; tag</a:t>
            </a:r>
            <a:r>
              <a:rPr lang="en-US" dirty="0"/>
              <a:t> defines the title of a creative work (e.g. a book, a poem, a song, a movie, a painting, a sculpture, etc.). Note: A person's name is not the title of a work. The text in the &lt;cite&gt; element usually renders in italic.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0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23. Tags –</a:t>
            </a:r>
            <a:r>
              <a:rPr lang="en-IN" dirty="0"/>
              <a:t>&lt;q&gt;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Name – inline quotation</a:t>
            </a:r>
          </a:p>
          <a:p>
            <a:r>
              <a:rPr lang="en-US" dirty="0"/>
              <a:t>The </a:t>
            </a:r>
            <a:r>
              <a:rPr lang="en-US" b="1" dirty="0"/>
              <a:t>&lt;q&gt;</a:t>
            </a:r>
            <a:r>
              <a:rPr lang="en-US" dirty="0"/>
              <a:t> HTML element indicates that the enclosed text is a short inline quotation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24. Tags – </a:t>
            </a:r>
            <a:r>
              <a:rPr lang="en-IN" dirty="0"/>
              <a:t>&lt;</a:t>
            </a:r>
            <a:r>
              <a:rPr lang="en-IN" dirty="0" smtClean="0"/>
              <a:t>ins&gt;</a:t>
            </a:r>
            <a:endParaRPr lang="en-US" dirty="0" smtClean="0"/>
          </a:p>
          <a:p>
            <a:r>
              <a:rPr lang="en-US" dirty="0" smtClean="0"/>
              <a:t>Name –text inserted</a:t>
            </a:r>
          </a:p>
          <a:p>
            <a:r>
              <a:rPr lang="en-US" dirty="0"/>
              <a:t> The </a:t>
            </a:r>
            <a:r>
              <a:rPr lang="en-US" b="1" dirty="0"/>
              <a:t>&lt;ins&gt; tag defines a text that has been inserted into a document</a:t>
            </a:r>
            <a:r>
              <a:rPr lang="en-US" dirty="0"/>
              <a:t>. Browsers will usually underline inserted text. Tip: Also look at the &lt;del&gt; tag to markup deleted text.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25. Tags –</a:t>
            </a:r>
            <a:r>
              <a:rPr lang="en-IN" dirty="0"/>
              <a:t>&lt;</a:t>
            </a:r>
            <a:r>
              <a:rPr lang="en-IN" dirty="0" err="1"/>
              <a:t>kbd</a:t>
            </a:r>
            <a:r>
              <a:rPr lang="en-IN" dirty="0"/>
              <a:t>&gt;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Name – keyboard input</a:t>
            </a:r>
          </a:p>
          <a:p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kbd</a:t>
            </a:r>
            <a:r>
              <a:rPr lang="en-US" b="1" dirty="0"/>
              <a:t>&gt;</a:t>
            </a:r>
            <a:r>
              <a:rPr lang="en-US" dirty="0"/>
              <a:t> HTML element represents a span of inline text denoting textual user input from a keyboard, voice input, or any other text entry device. By convention, the user agent defaults to rendering the contents of a &lt;</a:t>
            </a:r>
            <a:r>
              <a:rPr lang="en-US" dirty="0" err="1"/>
              <a:t>kbd</a:t>
            </a:r>
            <a:r>
              <a:rPr lang="en-US" dirty="0"/>
              <a:t>&gt; element using its default </a:t>
            </a:r>
            <a:r>
              <a:rPr lang="en-US" dirty="0" err="1"/>
              <a:t>monospace</a:t>
            </a:r>
            <a:r>
              <a:rPr lang="en-US"/>
              <a:t> font, although this is not mandated by the HTML standard.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2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326</Words>
  <Application>Microsoft Office PowerPoint</Application>
  <PresentationFormat>Widescreen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Html tags</vt:lpstr>
      <vt:lpstr>html</vt:lpstr>
      <vt:lpstr>Tags, name, code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2022-08-12T16:27:43Z</dcterms:created>
  <dcterms:modified xsi:type="dcterms:W3CDTF">2022-08-12T17:46:42Z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