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997a18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997a18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997a181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997a181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997a1810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997a1810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e79d3d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e79d3d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e79d3d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e79d3d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997a181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997a181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mlTn1ua3Y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73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Projet #1: Bras à 6 DDL </a:t>
            </a:r>
            <a:endParaRPr sz="5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925" y="1196275"/>
            <a:ext cx="5030162" cy="377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334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avons-nous fait pour réussir malgré la pandémie?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38" y="1350700"/>
            <a:ext cx="6599916" cy="371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99275" y="2566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Projet #2: Four SMT</a:t>
            </a:r>
            <a:endParaRPr sz="5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75" y="1206125"/>
            <a:ext cx="4843430" cy="363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271338" y="4156225"/>
            <a:ext cx="10737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75" y="1322863"/>
            <a:ext cx="3527627" cy="264572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5798950" y="4156225"/>
            <a:ext cx="10737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322875"/>
            <a:ext cx="3527627" cy="264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23825"/>
            <a:ext cx="76390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19050"/>
            <a:ext cx="763905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7" name="Google Shape;107;p20" title="6DOF Robotic Ar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 Bouchard</cp:lastModifiedBy>
  <cp:revision>1</cp:revision>
  <dcterms:modified xsi:type="dcterms:W3CDTF">2020-06-05T18:23:59Z</dcterms:modified>
</cp:coreProperties>
</file>