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31C853-966D-C863-FCB0-4F89654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"/>
            <a:ext cx="10515600" cy="544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33682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3682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8506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5069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60198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60198" y="326230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35327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35327" y="323461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3178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784" y="634304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809220" y="375709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9220" y="6343048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25482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5482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691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6918" y="634304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761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194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1949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5967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5967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9983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9983" y="324447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49636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636" y="32712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2610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26104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7109" y="377492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09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15966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4200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52194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98418" y="634304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A5CA0D4-29FF-0112-CB63-783FE3275D8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295" y="3774923"/>
            <a:ext cx="1983600" cy="24799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90959FF-029E-1560-DE2B-2FED536282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295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30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7164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163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7741" y="63296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740" y="24662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23394" y="665968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3393" y="249928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39911" y="270141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9910" y="453472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69915" y="270141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9915" y="453472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421685" y="272776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21684" y="45610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8200" y="479069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468" y="66446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7163" y="479069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77163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887740" y="4790309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87740" y="66446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923393" y="476460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23393" y="661893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476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7164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163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7742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741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23393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3392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23393" y="269995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23392" y="453326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87741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7741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77163" y="271192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716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8200" y="270087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8200" y="478056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777162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162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87741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7741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923392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23392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6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7164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163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774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74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23395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3394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6" y="272205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5" y="455536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81081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1081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416846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6845" y="454523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652615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2614" y="454523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2997" y="2698088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997" y="455242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38200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8200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010354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10354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887740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87740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D2C552-BB1B-3653-9703-14D45BC3056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923394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2E1AAA4-62E3-18A1-4F5C-C0244FCB42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23394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521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998" y="65417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997" y="248748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1897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1896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0797" y="6298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0796" y="24631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43042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3041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5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4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21582" y="270859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21582" y="454191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895739" y="271524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95738" y="454855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61016" y="271524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61015" y="454855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0013" y="269514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13" y="454947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22995" y="4769670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995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751896" y="4769670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51896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80796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80796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043042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43041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638596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38595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6027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998" y="65417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997" y="248748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1897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1896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0795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0794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43042" y="63554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3041" y="246885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7" y="6298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6" y="24631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638595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38595" y="45374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43041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43040" y="453749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80794" y="271206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793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751896" y="27048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51896" y="453434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5929" y="271206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991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5929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5929" y="66228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483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44829" y="66180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80793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0792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04304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3039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63CB3FAE-790D-1150-5AC1-DD5773B5B97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0638595" y="477853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8CC042D-FD5B-F405-5509-F53F495E24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638595" y="661756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01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998" y="65417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997" y="248748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1897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1896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0797" y="63277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0796" y="246608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43042" y="63498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3041" y="244619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5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4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64636" y="272181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4636" y="455513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1657" y="2725772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51656" y="455908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509342" y="27228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09341" y="455612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389918" y="271710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89918" y="45714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70495" y="2701030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70495" y="455536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96959" y="271192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959" y="456625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26542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6542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751891" y="479858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51890" y="6631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5380796" y="479858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80795" y="6631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63CB3FAE-790D-1150-5AC1-DD5773B5B97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09699" y="4786445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8CC042D-FD5B-F405-5509-F53F495E24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09699" y="664077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635048" y="4777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635048" y="6631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364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59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6958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70495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494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4016" y="63821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015" y="24715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7579" y="63365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7578" y="246696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1115" y="62108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1115" y="24621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57445" y="62108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57445" y="245439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38598" y="268539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38597" y="451870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9695" y="268539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9694" y="451870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380797" y="2700472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80797" y="455480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751896" y="2694700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51896" y="454903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22997" y="269840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2997" y="455273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96958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6958" y="66341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70494" y="477881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493" y="661212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348818" y="477473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48817" y="66080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422353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422353" y="66341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501115" y="477473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01114" y="66080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0564639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564638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251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59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6958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70495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494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4016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015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7579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7578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1115" y="62908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1115" y="24581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64638" y="6113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4638" y="244468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564638" y="27010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64637" y="45343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7269" y="271942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07268" y="45527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427578" y="270888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7578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39022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9022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270493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70493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01964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1964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96956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955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270494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70493" y="661311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34015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34015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37594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37593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501116" y="479791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01115" y="66312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564638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64638" y="66341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69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3599" y="735682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3598" y="5917434"/>
            <a:ext cx="4024801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9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59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6958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70495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494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1442" y="62732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441" y="24606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7576" y="62476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7575" y="245807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1115" y="62149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1115" y="245481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57248" y="63168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57248" y="246499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80252" y="271115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80251" y="454447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47920" y="270674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47919" y="454005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187741" y="271115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7741" y="456549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347709" y="271203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7709" y="45663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580693" y="2713460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0693" y="456779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13678" y="271727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13678" y="457160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5250" y="271727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249" y="455058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96956" y="481171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6955" y="664502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70494" y="4809529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70494" y="666386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371441" y="480855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71440" y="664187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427575" y="480855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427574" y="664187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501115" y="477305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501115" y="662738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332072D-9033-9D88-6241-A8B9E98399D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557248" y="4786149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6BF206B7-DAED-5471-31D0-08E95422C50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57248" y="664048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684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089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88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922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921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6014" y="594868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6013" y="242818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21598" y="61190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1597" y="244521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070430" y="61732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0430" y="2458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86222" y="61691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86222" y="245022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35054" y="6180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35053" y="245132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530735" y="266652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30734" y="449983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47912" y="266652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47912" y="452085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40963" y="269094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963" y="454527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34014" y="269716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34014" y="455149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317288" y="268397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17288" y="453830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96957" y="271150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956" y="454482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822" y="477497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821" y="660828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825918" y="477497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25918" y="662931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566014" y="479722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6013" y="663053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5306108" y="477497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06107" y="660828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7070430" y="478236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70430" y="663669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52358BB-0BF1-FD18-D1E9-AB0EA5E8391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8890215" y="478236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C6B3A4E-3A2E-588C-ADF3-0671F875B7D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90214" y="661567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D504D07-D66A-AAE5-9562-6E166439AA1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10635055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CA0D914-F1B3-33D2-9E39-173C752F462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635054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915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1318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318" y="5969986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533B4DA-9DFC-6BF2-78C2-D1AEC445E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55885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9F0D5D3-1EE9-7359-C78B-85658F59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5884" y="6017584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710" y="1621329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710" y="5862146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301A6F1-6051-0E36-9F70-3032FD45B1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76000" y="1621328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AF887B5-E9F2-163E-6E34-734F408347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000" y="5830614"/>
            <a:ext cx="3240000" cy="472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0B8BBC-2326-3105-82AE-E9A38F933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65290" y="1621327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BE2B332-6EEA-7310-98AF-9230B709C6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65290" y="5862145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5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380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381" y="4362530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1692C79-6581-AD59-0DD2-A6D85CFAF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6319" y="304353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15E86A2-3A80-E3F1-FD2E-580B13AF14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6319" y="6264902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0D5ABB0-8CE7-2C06-0E44-71B15C630D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7069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EE42EB7-63B1-B1AD-20D6-C42262B643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7069" y="4352757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4A8DA9F-931C-55AD-6245-27006773D1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67819" y="305404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6F76365-C860-5287-DAAB-43132A75A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7819" y="6255128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6787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87" y="328013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242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2429" y="63561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4200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4200" y="326040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5971" y="377016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85971" y="635612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01613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89302" y="326040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3879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2475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5182" y="63879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5182" y="322475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70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70200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70200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0200" y="634030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93216" y="371953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3216" y="630549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199" y="3719537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" y="629983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9" y="65851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919" y="324447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40200" y="69180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200" y="3277758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8917" y="69180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917" y="3277758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11481" y="328776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44121" y="375709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4121" y="6346488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52592" y="377254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52592" y="634648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922714" y="379275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2714" y="634648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7244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9" y="65851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919" y="324447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620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6201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198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2198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11481" y="329539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11481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11481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52196" y="376065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2196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56201" y="378324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6201" y="636919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69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6916" y="635612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AB3E-D292-2583-711B-5C2FF655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2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29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18B907-6A52-47B9-B96D-BBF1EDD0862F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</dc:title>
  <dc:creator>Émile Turcotte</dc:creator>
  <cp:lastModifiedBy>Émile Turcotte</cp:lastModifiedBy>
  <cp:revision>58</cp:revision>
  <dcterms:created xsi:type="dcterms:W3CDTF">2024-05-14T21:04:04Z</dcterms:created>
  <dcterms:modified xsi:type="dcterms:W3CDTF">2024-05-20T23:37:06Z</dcterms:modified>
</cp:coreProperties>
</file>