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2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68111-C8AA-1CAB-B381-4D8814CE12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3599" y="911881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5560" y="6093633"/>
            <a:ext cx="4981902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9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3682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556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4FEF39-766A-7F66-1557-98E423EA32C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955140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C3631F0-A5CA-6066-34B1-BF063C5377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48014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25EE392-1215-8D3F-AFCE-CBDDCCAC647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362007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1BF58A-6731-C98F-664C-06F3483CA3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54881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CB54700-A271-7DC4-DA37-0F85EF6F10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768874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6318C77-FDFB-FD3E-6F33-8FADB00B9CC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261748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E3460F3-1E0A-5C2C-DB4F-83A4C960F94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329904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444787C-8146-26AE-3E12-D002D1D19D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22778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DA2CCB7-0C3C-53A9-94CA-F2E4E2C3740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329904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50FF6BD-C642-978E-5638-1317464D0A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22778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815548D9-651C-83E6-92DA-56900B0438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839021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33478A4-D453-EA83-1B7A-6B13427BA6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31895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8ABDF71A-2467-2FA4-528D-B7E4773E435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362007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8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42B25B-0020-8B3D-39A2-86E585BDDE8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854881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E5EB2ED5-332A-7712-2BD0-1A2E213B445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955140" y="2687612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CDD361-A592-70EA-0538-2C55AF177D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48014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EC4433BC-7351-37DB-4C82-8446EF504A3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65300" y="268761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2620F0B-DFC8-FF60-F8A1-DA0BB82B86F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174" y="432368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CF37AD8-088A-9E44-A918-9CB67C02598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48273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E69C2F-6EF2-CFB8-81E9-51CAA2B6E1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147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78212A2-32D8-C4D0-CD22-F6490D6EA1E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955140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78D129F-7D58-8050-CAE2-08BDD1129BA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48014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4537CA6-A670-5696-4FCD-31B2060C3F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362007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0428764-2407-2333-3A89-BAAB37E921C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854881" y="640340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910A61BC-3702-BFD5-F7CF-B47BAECE7C5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839021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73C32AEA-1805-AE34-3C90-B526E8BF095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31895" y="640340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C007F91D-FEB1-B5DB-7C61-4A634E9F661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10329904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80EC945-4B03-C33C-A405-740B84BCE8C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822778" y="6403400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/>
              <a:t>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4110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24" y="2269224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4FEF39-766A-7F66-1557-98E423EA32C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464680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C3631F0-A5CA-6066-34B1-BF063C5377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05594" y="2269224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25EE392-1215-8D3F-AFCE-CBDDCCAC647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497596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1BF58A-6731-C98F-664C-06F3483CA3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91064" y="2269224"/>
            <a:ext cx="1941753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CB54700-A271-7DC4-DA37-0F85EF6F10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579955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6318C77-FDFB-FD3E-6F33-8FADB00B9CC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2915" y="2269224"/>
            <a:ext cx="1941753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E3460F3-1E0A-5C2C-DB4F-83A4C960F94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600952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444787C-8146-26AE-3E12-D002D1D19D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03172" y="2269224"/>
            <a:ext cx="1941753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DA2CCB7-0C3C-53A9-94CA-F2E4E2C3740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621949" y="633156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50FF6BD-C642-978E-5638-1317464D0A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343429" y="2269224"/>
            <a:ext cx="1775859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815548D9-651C-83E6-92DA-56900B0438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621949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33478A4-D453-EA83-1B7A-6B13427BA6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343429" y="4298416"/>
            <a:ext cx="1775859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8ABDF71A-2467-2FA4-528D-B7E4773E435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706956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8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42B25B-0020-8B3D-39A2-86E585BDDE8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08492" y="4298416"/>
            <a:ext cx="194175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E5EB2ED5-332A-7712-2BD0-1A2E213B445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646817" y="2662348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CDD361-A592-70EA-0538-2C55AF177D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19" y="4298416"/>
            <a:ext cx="194175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EC4433BC-7351-37DB-4C82-8446EF504A3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546094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2620F0B-DFC8-FF60-F8A1-DA0BB82B86F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43554" y="4298416"/>
            <a:ext cx="184283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CF37AD8-088A-9E44-A918-9CB67C02598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464680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E69C2F-6EF2-CFB8-81E9-51CAA2B6E1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38012" y="4298416"/>
            <a:ext cx="196277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78212A2-32D8-C4D0-CD22-F6490D6EA1E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4110" y="2662348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78D129F-7D58-8050-CAE2-08BDD1129BA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124" y="4298416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4537CA6-A670-5696-4FCD-31B2060C3F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4110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0428764-2407-2333-3A89-BAAB37E921C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124" y="6403400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910A61BC-3702-BFD5-F7CF-B47BAECE7C5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2464680" y="47673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73C32AEA-1805-AE34-3C90-B526E8BF095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105594" y="6403400"/>
            <a:ext cx="1983797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C007F91D-FEB1-B5DB-7C61-4A634E9F661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535250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80EC945-4B03-C33C-A405-740B84BCE8C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232710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/>
              <a:t>15</a:t>
            </a:r>
            <a:endParaRPr lang="en-CA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0791F5B2-6FFD-51CA-11A8-587345E90D01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670878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E9F6093-59E3-C81D-85A9-2FAEECBD8E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68338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67815C44-CE98-83C3-0540-9A0EDC91F4E1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676390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52769E66-5F75-D991-6EAB-2E4BD60106F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373850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3D87D3DA-78AF-69D7-4392-C84FC26CEAEA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10621949" y="4764797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8ED28AA4-9F9A-F6C9-966B-57C59A3F1A3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319409" y="6400865"/>
            <a:ext cx="1852446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688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6545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552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D7B0F570-68E6-ADD5-41F6-9BF6CD53CBB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996518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39E9315-766F-B222-3F71-50FCB26B15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2525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9BE2296E-4F44-988A-064C-FD30FE5DBBD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746491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36A51FAB-7B96-2B43-AF61-229464F7DA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52498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F5569F72-8EC6-1692-4352-F3E8E68E2EA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496464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2EBAC745-64CE-9A87-4371-09F52A9C774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02471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1B3EAD17-9298-3BA7-EE0B-4F25AFD723F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246437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3BEC28B6-70AE-2E99-AF96-D976E5457C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52444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E84EAEEA-9B07-812F-4180-21C82AB5D3F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996857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91427BC8-2E1C-6A4B-20EB-9E43517BBC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02864" y="229550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36860059-E804-94D0-9E72-D882CE59481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709593" y="64629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82FB7214-6749-771D-3B67-CE282CADFBA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515600" y="2295500"/>
            <a:ext cx="1623848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862464CE-339C-465A-D404-BB65352C837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709593" y="274016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0BE79E9-4F6E-2B71-6ADB-AE50EC2372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15600" y="4389370"/>
            <a:ext cx="1623848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2A4F5773-5499-0D26-DAD4-BBE433DE4B9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996857" y="274016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F5E12323-F55B-92A6-ACEE-41C81BE852B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802864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8A5B9ABC-01FB-ED41-0FB2-F059C83808E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246437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A899443B-698B-570F-4B29-F10EE7853D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52444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E867924E-D6E0-C45E-1A0B-1C9854D1A2E5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496017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21C10575-7DBE-8524-EAC7-BCF201626D9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02024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3817E633-9F9E-B4B6-6A99-CC091A0040F4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736436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CB7DD29B-B3C4-B842-119F-42D6C215B5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542443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8389AFAF-8E11-6DD2-EE16-72B467F0221F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002228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DACC6BFF-483C-77DE-B1E7-7D19C733484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808235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23F82723-7C4A-F74F-8210-533F92CEB62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246545" y="274016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FE4AB58A-D6F3-FD6B-860F-1ADE60F150E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52" y="4389370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B47217A0-BCD3-C802-7C17-C2AF4F2413F8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246545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F5931DFB-9ADE-1A4B-A363-ED5D330B76A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2552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0F1DC2CB-7684-7F15-7AB5-B08065537B4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996518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5810B467-3100-EA54-1AB9-ECC319C534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02525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92CC291F-85FC-DEC0-BD04-ECE31F4894D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746491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ECCB780C-CB69-7C69-944C-301040E963F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552498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D9F543DA-29B8-B33B-3819-6D2E8F4431C7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5496017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4569FD58-6E26-354A-24FF-9B54EEDFD7E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302024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4A79928F-7EEA-C2B5-EE89-BA9DD5343376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7246437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4C0CFE89-5EA5-548F-6768-48B37BC270E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052444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B046FB3C-0C56-8279-45FA-26306A127D71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8996857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69CD924D-BEF8-4011-F44D-AB17A003039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802864" y="6444838"/>
            <a:ext cx="167640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1EE53F7A-386F-D57A-6CB9-69E2D4797C12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10709593" y="4795632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E2022FD9-EB55-7C0B-1CEC-7DD1D184869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515600" y="6444838"/>
            <a:ext cx="1650124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/>
              <a:t>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96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/>
      <p:bldP spid="6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6BE968E-7BD3-6576-C1CD-3ED3F78192A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4798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32" y="2178585"/>
            <a:ext cx="147670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36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634" y="2178585"/>
            <a:ext cx="147670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9592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37335" y="2178585"/>
            <a:ext cx="147670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6648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4036" y="2178585"/>
            <a:ext cx="147670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3704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1264" y="2178585"/>
            <a:ext cx="146617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07599" y="65863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77963" y="2178585"/>
            <a:ext cx="146617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78157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4661" y="2178585"/>
            <a:ext cx="146617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648716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31359" y="2178585"/>
            <a:ext cx="146617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648716" y="2748752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531359" y="4268703"/>
            <a:ext cx="146617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7815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54661" y="4268703"/>
            <a:ext cx="146617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70759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77962" y="4268703"/>
            <a:ext cx="146617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3703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1262" y="4268703"/>
            <a:ext cx="146617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76647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24562" y="4268703"/>
            <a:ext cx="146617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915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47862" y="4268703"/>
            <a:ext cx="146617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25352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1160" y="4268703"/>
            <a:ext cx="147670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78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3932" y="4268703"/>
            <a:ext cx="147670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5478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3932" y="6358645"/>
            <a:ext cx="1487228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82535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71160" y="6358645"/>
            <a:ext cx="142413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2959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95297" y="6358645"/>
            <a:ext cx="1518739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76647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24562" y="6358645"/>
            <a:ext cx="146617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23703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090735" y="6358645"/>
            <a:ext cx="146617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70759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77962" y="6358645"/>
            <a:ext cx="146617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17815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065189" y="6358645"/>
            <a:ext cx="1455645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6487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541887" y="6358645"/>
            <a:ext cx="145564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554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83FF543-C31C-C77F-0733-E439EB55E30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083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0" y="2178761"/>
            <a:ext cx="133409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5923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9741" y="2178761"/>
            <a:ext cx="133821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87877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07952" y="2178761"/>
            <a:ext cx="1334092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2196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2043" y="2178761"/>
            <a:ext cx="133409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550549" y="659827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6134" y="2179778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9129" y="659827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04728" y="2179778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04284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33322" y="2178761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0888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61915" y="2178761"/>
            <a:ext cx="1260343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811119" y="661438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30539" y="2181389"/>
            <a:ext cx="133409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1111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73103" y="4268703"/>
            <a:ext cx="129152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888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61915" y="4268703"/>
            <a:ext cx="130731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204284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0726" y="4268703"/>
            <a:ext cx="130731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87912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04728" y="4268703"/>
            <a:ext cx="132859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5054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70636" y="4268703"/>
            <a:ext cx="133022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22196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42000" y="4268703"/>
            <a:ext cx="132476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887876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16844" y="4268703"/>
            <a:ext cx="130775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59239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00201" y="4268527"/>
            <a:ext cx="130775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4083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7371" y="4268527"/>
            <a:ext cx="1363938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340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7371" y="6358645"/>
            <a:ext cx="134237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55923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69741" y="6358645"/>
            <a:ext cx="134237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88439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16844" y="6358645"/>
            <a:ext cx="1307751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22196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42000" y="6358645"/>
            <a:ext cx="1324764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5054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4169" y="6358645"/>
            <a:ext cx="131668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687912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14097" y="6358645"/>
            <a:ext cx="131668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75A18B5-9DA2-1392-D1BB-C3847CC1F26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04284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05AC123-79E0-16A4-35C7-0ED13390265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50726" y="6358645"/>
            <a:ext cx="1307317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3CE793D-BF2A-AC5A-6869-7CD8401015A7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5119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59D44D-CB43-D546-89BE-12E84709376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8043" y="6358645"/>
            <a:ext cx="1272496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CF28599-DB46-1346-4315-D3ABFF18131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0811119" y="483606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6C0E6BD-F406-C47F-4617-8EB515C6593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730539" y="6356017"/>
            <a:ext cx="1342370" cy="455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123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1253984-1044-5A88-A741-00030EC1850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135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228" y="2057099"/>
            <a:ext cx="117715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F62EBDB-FDF8-4A02-9C1C-092B68DA00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7038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1B832B1B-CA15-2BAC-F333-2F9EE8F03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8386" y="2057099"/>
            <a:ext cx="1177157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C085EEEA-97FA-C9D2-3B86-65B87132F5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8941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3F9042DB-11ED-BED8-F919-CBFA0B7778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5544" y="2057099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A2C0D65F-D4C4-55F4-EFBC-29A8015222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20844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A116B22-5B24-81F8-36C2-D25C5A9B0C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62701" y="2057099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0809164B-3474-EC39-033E-C1413E7884F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2747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0B5BCC1-5166-F405-172E-DD9CB2E511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9858" y="2057099"/>
            <a:ext cx="1156142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AFFA7B9F-D876-A651-FC73-FA80A475E3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4650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D156FE33-6565-0DEF-FA8E-F6708FC56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2057099"/>
            <a:ext cx="1171903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DF844C5-82A8-DCBA-E4AE-4E2A553CDA7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36553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51339DC7-FFE2-ADE1-14A2-3DEAB47B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67904" y="2057099"/>
            <a:ext cx="1171902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B1AD0587-DDC2-906F-430B-63E7E8E82B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8456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6923435-4A76-FC0F-1711-2482FF57346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39806" y="2057099"/>
            <a:ext cx="1166649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F8CAD655-2065-DFC1-79BE-78FFCF3403C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80359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EE083B5-BD8A-ED8B-D1D9-9CDD0F38EE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56" y="2057099"/>
            <a:ext cx="117715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E5443634-821E-AFE2-268B-8C5FC1D8750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52262" y="653555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9F366EB-71BB-6085-3B4C-4100569D57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15145" y="2057099"/>
            <a:ext cx="1140369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93" name="Picture Placeholder 6">
            <a:extLst>
              <a:ext uri="{FF2B5EF4-FFF2-40B4-BE49-F238E27FC236}">
                <a16:creationId xmlns:a16="http://schemas.microsoft.com/office/drawing/2014/main" id="{F6A181CF-8455-71EA-01C0-9B25D3E79FE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852262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89A8F29-C4AC-A7BF-FA77-9484013D54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78023" y="4103393"/>
            <a:ext cx="117715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97" name="Picture Placeholder 6">
            <a:extLst>
              <a:ext uri="{FF2B5EF4-FFF2-40B4-BE49-F238E27FC236}">
                <a16:creationId xmlns:a16="http://schemas.microsoft.com/office/drawing/2014/main" id="{96CF4F10-5EB6-480A-E396-89777B8B0C1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680359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4C58DF19-CD4D-2C39-24A0-B48E68EFAE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16956" y="4103393"/>
            <a:ext cx="116664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99" name="Picture Placeholder 6">
            <a:extLst>
              <a:ext uri="{FF2B5EF4-FFF2-40B4-BE49-F238E27FC236}">
                <a16:creationId xmlns:a16="http://schemas.microsoft.com/office/drawing/2014/main" id="{AEEB7A16-64F7-535B-5096-913E88A010E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50845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0" name="Text Placeholder 8">
            <a:extLst>
              <a:ext uri="{FF2B5EF4-FFF2-40B4-BE49-F238E27FC236}">
                <a16:creationId xmlns:a16="http://schemas.microsoft.com/office/drawing/2014/main" id="{CADB2389-7663-759B-6A94-E7A9FEFAF9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0308" y="4103393"/>
            <a:ext cx="116664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01" name="Picture Placeholder 6">
            <a:extLst>
              <a:ext uri="{FF2B5EF4-FFF2-40B4-BE49-F238E27FC236}">
                <a16:creationId xmlns:a16="http://schemas.microsoft.com/office/drawing/2014/main" id="{BADF62AA-1222-E36D-F06B-8B18E49CD7E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336553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02" name="Text Placeholder 8">
            <a:extLst>
              <a:ext uri="{FF2B5EF4-FFF2-40B4-BE49-F238E27FC236}">
                <a16:creationId xmlns:a16="http://schemas.microsoft.com/office/drawing/2014/main" id="{72854E25-496E-EF02-A5D0-2099AF31A9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83660" y="4103393"/>
            <a:ext cx="1166648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03" name="Picture Placeholder 6">
            <a:extLst>
              <a:ext uri="{FF2B5EF4-FFF2-40B4-BE49-F238E27FC236}">
                <a16:creationId xmlns:a16="http://schemas.microsoft.com/office/drawing/2014/main" id="{494B0BFB-D7DC-54A6-3956-2B0E5EBDA7D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164650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04" name="Text Placeholder 8">
            <a:extLst>
              <a:ext uri="{FF2B5EF4-FFF2-40B4-BE49-F238E27FC236}">
                <a16:creationId xmlns:a16="http://schemas.microsoft.com/office/drawing/2014/main" id="{DAD61776-A405-6DF0-407B-DE60A133E9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11758" y="4103393"/>
            <a:ext cx="1171901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BCEBF24-3B21-C72F-868A-173B2A7FB43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992747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4AB95FA-347E-968B-0EA8-7C6FE6A3319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39855" y="4103393"/>
            <a:ext cx="1171903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77F9466-2DD4-CD23-49C6-87B842A386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820844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9034D06-FBAC-F9A7-372F-AA226FC79E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62699" y="4103393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D35C9FD-7EDF-A45C-EB38-644D970E515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648941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564BEB7-D023-14C1-D394-4ACBF6E964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542" y="4103393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B85CDE63-D546-63F5-3862-3FE9E37F71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77038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3ED4434-EAEE-AFFD-3597-44F504B40E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08385" y="4103393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F75288CE-D1F8-DB1C-084E-8AD72E8F5E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0513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8085FA0-D58D-9FE0-1162-971FD7B4C6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31228" y="4103393"/>
            <a:ext cx="1177157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231FD030-68FC-CD35-D557-7C3C3D1E77C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05135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51C1AC7-9E35-45EF-C88C-DD68823A422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31228" y="6149687"/>
            <a:ext cx="1177157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328D3C4D-09E5-D81A-F4BB-4A60999AD91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477038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9B9FEFB-3084-F6C7-3A31-E88EAF97D55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08385" y="6149687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205A9D16-17A6-078D-4DC5-5544DE5A513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2648941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256C858-2BA7-1A64-93A4-1B126D18B52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85542" y="6149687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42E004D-3F17-165D-F8B5-B5D7749A6AF4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20844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0F9AB27-47FB-F2CC-ACAB-A564F399A7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762699" y="6149687"/>
            <a:ext cx="1177156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DC880A6-5B22-8B58-38A5-73A088050416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992747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AD35456-E595-363D-9F56-5FA44AB30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939856" y="6149687"/>
            <a:ext cx="1171902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1EE8543F-EA09-AB18-5E10-7E2D73566896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6465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3BC3BC2-C84A-5536-7B1F-7A1EE5D2D8C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11758" y="6149687"/>
            <a:ext cx="1156145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13C8C8C0-B416-9D6C-9AB3-654930E01BE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336553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F644B09-7C42-6785-B964-F2CFB46EC03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67904" y="6149687"/>
            <a:ext cx="1182404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27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C215A60-1A41-6094-201D-62F8628B9C0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50879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28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0CCC94D-B800-E808-B387-9AC5207B7CF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450308" y="6149687"/>
            <a:ext cx="1182403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28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CD62C73D-904B-FAAE-2F7C-E3057FA35591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680359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29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69FDC7D-971B-E532-A0FA-1D0FA0EA6EB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32711" y="6149687"/>
            <a:ext cx="1177159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29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9391E8E0-83E4-A76E-DBAB-1641C493BB9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10852262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30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7DD5708A-4BD6-6FD7-38D5-2B82C4290CB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809871" y="6149687"/>
            <a:ext cx="1145310" cy="572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/>
      <p:bldP spid="6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/>
      <p:bldP spid="9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/>
      <p:bldP spid="9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/>
      <p:bldP spid="10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/>
      <p:bldP spid="10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/>
      <p:bldP spid="10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10E7502-8C2D-870A-7168-B53CBF45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1318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6234" y="5969986"/>
            <a:ext cx="4840014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533B4DA-9DFC-6BF2-78C2-D1AEC445E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55885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9F0D5D3-1EE9-7359-C78B-85658F59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7792" y="5968277"/>
            <a:ext cx="4719145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773831A-4E34-4614-F560-C6D3686F2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710" y="1621329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5862146"/>
            <a:ext cx="3457903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301A6F1-6051-0E36-9F70-3032FD45B1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76000" y="1621328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AF887B5-E9F2-163E-6E34-734F408347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8097" y="5830614"/>
            <a:ext cx="3682469" cy="472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0B8BBC-2326-3105-82AE-E9A38F9336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65290" y="1621327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BE2B332-6EEA-7310-98AF-9230B709C6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97310" y="5862145"/>
            <a:ext cx="3494690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95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E04ECC6-F36F-A4E3-182E-FE3486A93A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380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96" y="4362530"/>
            <a:ext cx="2769475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1692C79-6581-AD59-0DD2-A6D85CFAFE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86319" y="304353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15E86A2-3A80-E3F1-FD2E-580B13AF14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9682" y="6264902"/>
            <a:ext cx="2811517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0D5ABB0-8CE7-2C06-0E44-71B15C630D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7069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EE42EB7-63B1-B1AD-20D6-C42262B643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258" y="4352757"/>
            <a:ext cx="2783556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4A8DA9F-931C-55AD-6245-27006773D1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67819" y="305404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6F76365-C860-5287-DAAB-43132A75A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27931" y="6255128"/>
            <a:ext cx="2811516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C0BB70F-41CD-CB1E-E02D-60FEFD1FC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6787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80137"/>
            <a:ext cx="2228193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1</a:t>
            </a:r>
          </a:p>
          <a:p>
            <a:pPr lvl="0"/>
            <a:endParaRPr lang="en-CA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242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9572" y="6356121"/>
            <a:ext cx="227549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4200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5628" y="3260405"/>
            <a:ext cx="2228192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5971" y="377016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940" y="6356120"/>
            <a:ext cx="2275488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01613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69062" y="3260404"/>
            <a:ext cx="2222938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3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DE08DB2-76D3-E868-7ED6-3F1DC3D3A4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3275380"/>
            <a:ext cx="240686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5182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9351" y="3275380"/>
            <a:ext cx="240686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70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0275" y="3275380"/>
            <a:ext cx="240686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70200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70275" y="6340303"/>
            <a:ext cx="240686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932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9351" y="6356122"/>
            <a:ext cx="2443656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19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8" y="6350461"/>
            <a:ext cx="240686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1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CA92D41-297E-359F-CE54-0DF2D7E8B6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6916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71" y="3281558"/>
            <a:ext cx="246993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5620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697" y="3294632"/>
            <a:ext cx="246993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198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375" y="3294632"/>
            <a:ext cx="246993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1148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01053" y="3301573"/>
            <a:ext cx="2417376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11481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01053" y="6339710"/>
            <a:ext cx="2417376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52196" y="376065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4375" y="6339710"/>
            <a:ext cx="246992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56201" y="378324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47696" y="6375374"/>
            <a:ext cx="2469930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69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571" y="6362300"/>
            <a:ext cx="246993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85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EA13E0B-7216-1BE6-8504-72821B2A03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96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62306"/>
            <a:ext cx="217564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1949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6358" y="3262306"/>
            <a:ext cx="2263555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5967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2414" y="3262306"/>
            <a:ext cx="2217683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9983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99452" y="3244473"/>
            <a:ext cx="217564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49636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379" y="3271221"/>
            <a:ext cx="215462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126104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7379" y="6343046"/>
            <a:ext cx="215462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17109" y="377492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9452" y="6343044"/>
            <a:ext cx="2175641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15966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92413" y="6343044"/>
            <a:ext cx="2217683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6575E0-DCEF-CB3D-4691-F236C535D1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521948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71DB402-9E6C-126B-6F3B-B81ABAC3FC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396359" y="6343047"/>
            <a:ext cx="2206698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A5CA0D4-29FF-0112-CB63-783FE3275D8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295" y="3774923"/>
            <a:ext cx="1983600" cy="24799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90959FF-029E-1560-DE2B-2FED536282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0" y="6343046"/>
            <a:ext cx="2175639" cy="388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30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2" y="633156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076" y="2269224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4FEF39-766A-7F66-1557-98E423EA32C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82054" y="658420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C3631F0-A5CA-6066-34B1-BF063C5377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74928" y="229448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25EE392-1215-8D3F-AFCE-CBDDCCAC647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045875" y="683684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1BF58A-6731-C98F-664C-06F3483CA3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38749" y="231975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CB54700-A271-7DC4-DA37-0F85EF6F10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071540" y="68368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6318C77-FDFB-FD3E-6F33-8FADB00B9CC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64414" y="231975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E3460F3-1E0A-5C2C-DB4F-83A4C960F94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45113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444787C-8146-26AE-3E12-D002D1D19D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37987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DA2CCB7-0C3C-53A9-94CA-F2E4E2C3740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045875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50FF6BD-C642-978E-5638-1317464D0A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38749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815548D9-651C-83E6-92DA-56900B0438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3882054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33478A4-D453-EA83-1B7A-6B13427BA6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374928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8ABDF71A-2467-2FA4-528D-B7E4773E435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68055" y="2743614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8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942B25B-0020-8B3D-39A2-86E585BDDE8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60929" y="4379682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E5EB2ED5-332A-7712-2BD0-1A2E213B445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68055" y="4798070"/>
            <a:ext cx="1288414" cy="161080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CDD361-A592-70EA-0538-2C55AF177D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60929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EC4433BC-7351-37DB-4C82-8446EF504A3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82054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2620F0B-DFC8-FF60-F8A1-DA0BB82B86F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74928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CF37AD8-088A-9E44-A918-9CB67C02598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079103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E69C2F-6EF2-CFB8-81E9-51CAA2B6E1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71977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78212A2-32D8-C4D0-CD22-F6490D6EA1E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135531" y="4798070"/>
            <a:ext cx="1288414" cy="1610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78D129F-7D58-8050-CAE2-08BDD1129BA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628405" y="6434138"/>
            <a:ext cx="2296510" cy="3678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r>
              <a:rPr lang="en-C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66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8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6" r:id="rId8"/>
    <p:sldLayoutId id="2147483668" r:id="rId9"/>
    <p:sldLayoutId id="2147483682" r:id="rId10"/>
    <p:sldLayoutId id="2147483683" r:id="rId11"/>
    <p:sldLayoutId id="2147483684" r:id="rId12"/>
    <p:sldLayoutId id="2147483679" r:id="rId13"/>
    <p:sldLayoutId id="2147483680" r:id="rId14"/>
    <p:sldLayoutId id="2147483681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296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18B907-6A52-47B9-B96D-BBF1EDD0862F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</dc:title>
  <dc:creator>Émile Turcotte</dc:creator>
  <cp:lastModifiedBy>Émile Turcotte</cp:lastModifiedBy>
  <cp:revision>130</cp:revision>
  <dcterms:created xsi:type="dcterms:W3CDTF">2024-05-14T21:04:04Z</dcterms:created>
  <dcterms:modified xsi:type="dcterms:W3CDTF">2024-06-06T01:43:12Z</dcterms:modified>
</cp:coreProperties>
</file>