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80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831C853-966D-C863-FCB0-4F89654FE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656"/>
            <a:ext cx="10515600" cy="5445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2320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7364D-B587-B69D-B471-DC92A0945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EF08C43-FF06-54F2-1966-A5FB30B3ACA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38201" y="633155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2E3F323-BEAC-EDC6-A5E9-54C6C17F6F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2466467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</a:t>
            </a:r>
          </a:p>
        </p:txBody>
      </p:sp>
      <p:sp>
        <p:nvSpPr>
          <p:cNvPr id="33" name="Picture Placeholder 6">
            <a:extLst>
              <a:ext uri="{FF2B5EF4-FFF2-40B4-BE49-F238E27FC236}">
                <a16:creationId xmlns:a16="http://schemas.microsoft.com/office/drawing/2014/main" id="{0806E002-BA6D-0407-6C4D-19B598824A7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777164" y="633155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2</a:t>
            </a:r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3FB80D2E-8C3C-3473-8FD7-2853625F4A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77163" y="2466467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2</a:t>
            </a:r>
          </a:p>
        </p:txBody>
      </p:sp>
      <p:sp>
        <p:nvSpPr>
          <p:cNvPr id="35" name="Picture Placeholder 6">
            <a:extLst>
              <a:ext uri="{FF2B5EF4-FFF2-40B4-BE49-F238E27FC236}">
                <a16:creationId xmlns:a16="http://schemas.microsoft.com/office/drawing/2014/main" id="{2868B94A-79CA-79F2-126C-9FA607F5774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87742" y="633155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3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7BDD1E40-9413-D929-81C6-C4F3076CCC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87741" y="2466467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3</a:t>
            </a:r>
          </a:p>
        </p:txBody>
      </p:sp>
      <p:sp>
        <p:nvSpPr>
          <p:cNvPr id="37" name="Picture Placeholder 6">
            <a:extLst>
              <a:ext uri="{FF2B5EF4-FFF2-40B4-BE49-F238E27FC236}">
                <a16:creationId xmlns:a16="http://schemas.microsoft.com/office/drawing/2014/main" id="{49C77D25-0115-D894-4183-3E0ED0BC551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923393" y="633155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4</a:t>
            </a:r>
          </a:p>
        </p:txBody>
      </p:sp>
      <p:sp>
        <p:nvSpPr>
          <p:cNvPr id="38" name="Text Placeholder 8">
            <a:extLst>
              <a:ext uri="{FF2B5EF4-FFF2-40B4-BE49-F238E27FC236}">
                <a16:creationId xmlns:a16="http://schemas.microsoft.com/office/drawing/2014/main" id="{C6F7C296-4896-ED0A-7D52-166832CCD2F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23392" y="2466467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4</a:t>
            </a:r>
          </a:p>
        </p:txBody>
      </p:sp>
      <p:sp>
        <p:nvSpPr>
          <p:cNvPr id="39" name="Picture Placeholder 6">
            <a:extLst>
              <a:ext uri="{FF2B5EF4-FFF2-40B4-BE49-F238E27FC236}">
                <a16:creationId xmlns:a16="http://schemas.microsoft.com/office/drawing/2014/main" id="{EF9C4D9C-7296-EC20-3CF8-2B3DD81CE08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9923393" y="2699951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5</a:t>
            </a:r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46C4FE7C-42D3-096F-B471-0D59B1D7CDB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23392" y="4533263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5</a:t>
            </a:r>
          </a:p>
        </p:txBody>
      </p:sp>
      <p:sp>
        <p:nvSpPr>
          <p:cNvPr id="41" name="Picture Placeholder 6">
            <a:extLst>
              <a:ext uri="{FF2B5EF4-FFF2-40B4-BE49-F238E27FC236}">
                <a16:creationId xmlns:a16="http://schemas.microsoft.com/office/drawing/2014/main" id="{8D0D1B04-4C65-1BA7-AC83-3BAC6188C55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887741" y="2711923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6</a:t>
            </a:r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A18A4154-DC44-97A6-4876-0B6E76B0071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887741" y="4545236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6</a:t>
            </a:r>
          </a:p>
        </p:txBody>
      </p:sp>
      <p:sp>
        <p:nvSpPr>
          <p:cNvPr id="43" name="Picture Placeholder 6">
            <a:extLst>
              <a:ext uri="{FF2B5EF4-FFF2-40B4-BE49-F238E27FC236}">
                <a16:creationId xmlns:a16="http://schemas.microsoft.com/office/drawing/2014/main" id="{90953BA3-25E7-9997-730F-93A2EAEA4F5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777163" y="2711924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7</a:t>
            </a:r>
          </a:p>
        </p:txBody>
      </p:sp>
      <p:sp>
        <p:nvSpPr>
          <p:cNvPr id="44" name="Text Placeholder 8">
            <a:extLst>
              <a:ext uri="{FF2B5EF4-FFF2-40B4-BE49-F238E27FC236}">
                <a16:creationId xmlns:a16="http://schemas.microsoft.com/office/drawing/2014/main" id="{13A355A2-806F-7BD7-8FB4-E04AB8ED069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777162" y="4545236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7</a:t>
            </a:r>
          </a:p>
        </p:txBody>
      </p:sp>
      <p:sp>
        <p:nvSpPr>
          <p:cNvPr id="45" name="Picture Placeholder 6">
            <a:extLst>
              <a:ext uri="{FF2B5EF4-FFF2-40B4-BE49-F238E27FC236}">
                <a16:creationId xmlns:a16="http://schemas.microsoft.com/office/drawing/2014/main" id="{711DFC52-D452-859F-410F-CCEBE9BF8156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38200" y="2700873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8</a:t>
            </a:r>
          </a:p>
        </p:txBody>
      </p:sp>
      <p:sp>
        <p:nvSpPr>
          <p:cNvPr id="46" name="Text Placeholder 8">
            <a:extLst>
              <a:ext uri="{FF2B5EF4-FFF2-40B4-BE49-F238E27FC236}">
                <a16:creationId xmlns:a16="http://schemas.microsoft.com/office/drawing/2014/main" id="{F6DB6F39-FB2C-82B1-0C9B-BA36CAE9F8D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8202" y="4545236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8</a:t>
            </a:r>
          </a:p>
        </p:txBody>
      </p:sp>
      <p:sp>
        <p:nvSpPr>
          <p:cNvPr id="47" name="Picture Placeholder 6">
            <a:extLst>
              <a:ext uri="{FF2B5EF4-FFF2-40B4-BE49-F238E27FC236}">
                <a16:creationId xmlns:a16="http://schemas.microsoft.com/office/drawing/2014/main" id="{69E2DEA4-D80A-6C78-A289-38DB95DE86D2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838200" y="4780563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9</a:t>
            </a:r>
          </a:p>
        </p:txBody>
      </p:sp>
      <p:sp>
        <p:nvSpPr>
          <p:cNvPr id="48" name="Text Placeholder 8">
            <a:extLst>
              <a:ext uri="{FF2B5EF4-FFF2-40B4-BE49-F238E27FC236}">
                <a16:creationId xmlns:a16="http://schemas.microsoft.com/office/drawing/2014/main" id="{D6203AE8-02BD-3C7E-474F-CE381B9E256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6634896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9</a:t>
            </a:r>
          </a:p>
        </p:txBody>
      </p:sp>
      <p:sp>
        <p:nvSpPr>
          <p:cNvPr id="49" name="Picture Placeholder 6">
            <a:extLst>
              <a:ext uri="{FF2B5EF4-FFF2-40B4-BE49-F238E27FC236}">
                <a16:creationId xmlns:a16="http://schemas.microsoft.com/office/drawing/2014/main" id="{F059002C-388C-B7CC-C62D-AF7A8626BE9D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3777162" y="4780563"/>
            <a:ext cx="1430405" cy="1788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10</a:t>
            </a:r>
          </a:p>
        </p:txBody>
      </p:sp>
      <p:sp>
        <p:nvSpPr>
          <p:cNvPr id="50" name="Text Placeholder 8">
            <a:extLst>
              <a:ext uri="{FF2B5EF4-FFF2-40B4-BE49-F238E27FC236}">
                <a16:creationId xmlns:a16="http://schemas.microsoft.com/office/drawing/2014/main" id="{DFD6225D-2E02-3571-F373-CB4367486E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777162" y="6634896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10</a:t>
            </a:r>
          </a:p>
        </p:txBody>
      </p:sp>
      <p:sp>
        <p:nvSpPr>
          <p:cNvPr id="51" name="Picture Placeholder 6">
            <a:extLst>
              <a:ext uri="{FF2B5EF4-FFF2-40B4-BE49-F238E27FC236}">
                <a16:creationId xmlns:a16="http://schemas.microsoft.com/office/drawing/2014/main" id="{83708A77-25F6-7322-D4F2-F417497279DF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6887741" y="4780563"/>
            <a:ext cx="1430405" cy="1788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11</a:t>
            </a:r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9D75D1AC-65BB-A6A4-3821-9533B4D5B39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887741" y="6634896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11</a:t>
            </a:r>
          </a:p>
        </p:txBody>
      </p: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57F41457-AE30-8BC9-8526-94C9795EF069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9923392" y="4769671"/>
            <a:ext cx="1430405" cy="1788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12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A5AF20AE-30CD-0A50-C5F0-027C1E3AF1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923392" y="6624004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69661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/>
      <p:bldP spid="34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/>
      <p:bldP spid="36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  <p:bldP spid="38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/>
      <p:bldP spid="40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/>
      <p:bldP spid="42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/>
      <p:bldP spid="44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/>
      <p:bldP spid="46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/>
      <p:bldP spid="48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/>
      <p:bldP spid="50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/>
      <p:bldP spid="52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/>
      <p:bldP spid="4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7364D-B587-B69D-B471-DC92A0945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EF08C43-FF06-54F2-1966-A5FB30B3ACA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2998" y="654176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2E3F323-BEAC-EDC6-A5E9-54C6C17F6F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2997" y="2487488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</a:t>
            </a:r>
          </a:p>
        </p:txBody>
      </p:sp>
      <p:sp>
        <p:nvSpPr>
          <p:cNvPr id="33" name="Picture Placeholder 6">
            <a:extLst>
              <a:ext uri="{FF2B5EF4-FFF2-40B4-BE49-F238E27FC236}">
                <a16:creationId xmlns:a16="http://schemas.microsoft.com/office/drawing/2014/main" id="{0806E002-BA6D-0407-6C4D-19B598824A7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751897" y="639960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2</a:t>
            </a:r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3FB80D2E-8C3C-3473-8FD7-2853625F4A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51896" y="2473272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2</a:t>
            </a:r>
          </a:p>
        </p:txBody>
      </p:sp>
      <p:sp>
        <p:nvSpPr>
          <p:cNvPr id="35" name="Picture Placeholder 6">
            <a:extLst>
              <a:ext uri="{FF2B5EF4-FFF2-40B4-BE49-F238E27FC236}">
                <a16:creationId xmlns:a16="http://schemas.microsoft.com/office/drawing/2014/main" id="{2868B94A-79CA-79F2-126C-9FA607F5774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380795" y="639960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3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7BDD1E40-9413-D929-81C6-C4F3076CCC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80794" y="2473272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3</a:t>
            </a:r>
          </a:p>
        </p:txBody>
      </p:sp>
      <p:sp>
        <p:nvSpPr>
          <p:cNvPr id="37" name="Picture Placeholder 6">
            <a:extLst>
              <a:ext uri="{FF2B5EF4-FFF2-40B4-BE49-F238E27FC236}">
                <a16:creationId xmlns:a16="http://schemas.microsoft.com/office/drawing/2014/main" id="{49C77D25-0115-D894-4183-3E0ED0BC551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043042" y="635544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4</a:t>
            </a:r>
          </a:p>
        </p:txBody>
      </p:sp>
      <p:sp>
        <p:nvSpPr>
          <p:cNvPr id="38" name="Text Placeholder 8">
            <a:extLst>
              <a:ext uri="{FF2B5EF4-FFF2-40B4-BE49-F238E27FC236}">
                <a16:creationId xmlns:a16="http://schemas.microsoft.com/office/drawing/2014/main" id="{C6F7C296-4896-ED0A-7D52-166832CCD2F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43041" y="2468856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4</a:t>
            </a:r>
          </a:p>
        </p:txBody>
      </p:sp>
      <p:sp>
        <p:nvSpPr>
          <p:cNvPr id="39" name="Picture Placeholder 6">
            <a:extLst>
              <a:ext uri="{FF2B5EF4-FFF2-40B4-BE49-F238E27FC236}">
                <a16:creationId xmlns:a16="http://schemas.microsoft.com/office/drawing/2014/main" id="{EF9C4D9C-7296-EC20-3CF8-2B3DD81CE08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638597" y="629830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5</a:t>
            </a:r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46C4FE7C-42D3-096F-B471-0D59B1D7CDB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638596" y="2463142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5</a:t>
            </a:r>
          </a:p>
        </p:txBody>
      </p:sp>
      <p:sp>
        <p:nvSpPr>
          <p:cNvPr id="41" name="Picture Placeholder 6">
            <a:extLst>
              <a:ext uri="{FF2B5EF4-FFF2-40B4-BE49-F238E27FC236}">
                <a16:creationId xmlns:a16="http://schemas.microsoft.com/office/drawing/2014/main" id="{8D0D1B04-4C65-1BA7-AC83-3BAC6188C55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0638595" y="2704183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6</a:t>
            </a:r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A18A4154-DC44-97A6-4876-0B6E76B0071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638595" y="4537496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6</a:t>
            </a:r>
          </a:p>
        </p:txBody>
      </p:sp>
      <p:sp>
        <p:nvSpPr>
          <p:cNvPr id="43" name="Picture Placeholder 6">
            <a:extLst>
              <a:ext uri="{FF2B5EF4-FFF2-40B4-BE49-F238E27FC236}">
                <a16:creationId xmlns:a16="http://schemas.microsoft.com/office/drawing/2014/main" id="{90953BA3-25E7-9997-730F-93A2EAEA4F5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043041" y="2704183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7</a:t>
            </a:r>
          </a:p>
        </p:txBody>
      </p:sp>
      <p:sp>
        <p:nvSpPr>
          <p:cNvPr id="44" name="Text Placeholder 8">
            <a:extLst>
              <a:ext uri="{FF2B5EF4-FFF2-40B4-BE49-F238E27FC236}">
                <a16:creationId xmlns:a16="http://schemas.microsoft.com/office/drawing/2014/main" id="{13A355A2-806F-7BD7-8FB4-E04AB8ED069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043040" y="4537495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7</a:t>
            </a:r>
          </a:p>
        </p:txBody>
      </p:sp>
      <p:sp>
        <p:nvSpPr>
          <p:cNvPr id="45" name="Picture Placeholder 6">
            <a:extLst>
              <a:ext uri="{FF2B5EF4-FFF2-40B4-BE49-F238E27FC236}">
                <a16:creationId xmlns:a16="http://schemas.microsoft.com/office/drawing/2014/main" id="{711DFC52-D452-859F-410F-CCEBE9BF8156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380794" y="2712064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8</a:t>
            </a:r>
          </a:p>
        </p:txBody>
      </p:sp>
      <p:sp>
        <p:nvSpPr>
          <p:cNvPr id="46" name="Text Placeholder 8">
            <a:extLst>
              <a:ext uri="{FF2B5EF4-FFF2-40B4-BE49-F238E27FC236}">
                <a16:creationId xmlns:a16="http://schemas.microsoft.com/office/drawing/2014/main" id="{F6DB6F39-FB2C-82B1-0C9B-BA36CAE9F8D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380793" y="4545376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8</a:t>
            </a:r>
          </a:p>
        </p:txBody>
      </p:sp>
      <p:sp>
        <p:nvSpPr>
          <p:cNvPr id="47" name="Picture Placeholder 6">
            <a:extLst>
              <a:ext uri="{FF2B5EF4-FFF2-40B4-BE49-F238E27FC236}">
                <a16:creationId xmlns:a16="http://schemas.microsoft.com/office/drawing/2014/main" id="{69E2DEA4-D80A-6C78-A289-38DB95DE86D2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2751896" y="2704815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9</a:t>
            </a:r>
          </a:p>
        </p:txBody>
      </p:sp>
      <p:sp>
        <p:nvSpPr>
          <p:cNvPr id="48" name="Text Placeholder 8">
            <a:extLst>
              <a:ext uri="{FF2B5EF4-FFF2-40B4-BE49-F238E27FC236}">
                <a16:creationId xmlns:a16="http://schemas.microsoft.com/office/drawing/2014/main" id="{D6203AE8-02BD-3C7E-474F-CE381B9E256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51896" y="4534343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9</a:t>
            </a:r>
          </a:p>
        </p:txBody>
      </p:sp>
      <p:sp>
        <p:nvSpPr>
          <p:cNvPr id="49" name="Picture Placeholder 6">
            <a:extLst>
              <a:ext uri="{FF2B5EF4-FFF2-40B4-BE49-F238E27FC236}">
                <a16:creationId xmlns:a16="http://schemas.microsoft.com/office/drawing/2014/main" id="{F059002C-388C-B7CC-C62D-AF7A8626BE9D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115929" y="2712064"/>
            <a:ext cx="1430405" cy="1788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10</a:t>
            </a:r>
          </a:p>
        </p:txBody>
      </p:sp>
      <p:sp>
        <p:nvSpPr>
          <p:cNvPr id="50" name="Text Placeholder 8">
            <a:extLst>
              <a:ext uri="{FF2B5EF4-FFF2-40B4-BE49-F238E27FC236}">
                <a16:creationId xmlns:a16="http://schemas.microsoft.com/office/drawing/2014/main" id="{DFD6225D-2E02-3571-F373-CB4367486E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2991" y="4545376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10</a:t>
            </a:r>
          </a:p>
        </p:txBody>
      </p:sp>
      <p:sp>
        <p:nvSpPr>
          <p:cNvPr id="51" name="Picture Placeholder 6">
            <a:extLst>
              <a:ext uri="{FF2B5EF4-FFF2-40B4-BE49-F238E27FC236}">
                <a16:creationId xmlns:a16="http://schemas.microsoft.com/office/drawing/2014/main" id="{83708A77-25F6-7322-D4F2-F417497279DF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115929" y="4790691"/>
            <a:ext cx="1430405" cy="1788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11</a:t>
            </a:r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9D75D1AC-65BB-A6A4-3821-9533B4D5B39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15929" y="6622813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11</a:t>
            </a:r>
          </a:p>
        </p:txBody>
      </p: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57F41457-AE30-8BC9-8526-94C9795EF069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2744830" y="4790691"/>
            <a:ext cx="1430405" cy="1788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12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A5AF20AE-30CD-0A50-C5F0-027C1E3AF1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44829" y="6618044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12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F334AD42-797A-9E46-2F78-95345934CC9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5380793" y="4790691"/>
            <a:ext cx="1430405" cy="1788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13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69A7AF44-A605-E3B6-4330-74C21696434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380792" y="6624003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13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6FB7BBAA-3F1E-FFE3-BD3B-B1D866E2B232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043040" y="4790691"/>
            <a:ext cx="1430405" cy="1788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14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D55D0E0C-57C7-F1DE-78A0-C3DDAD8ED6C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043039" y="6624003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14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63CB3FAE-790D-1150-5AC1-DD5773B5B979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10638595" y="4778536"/>
            <a:ext cx="1430405" cy="1788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15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28CC042D-FD5B-F405-5509-F53F495E242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0638595" y="6617561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52016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/>
      <p:bldP spid="34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/>
      <p:bldP spid="36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  <p:bldP spid="38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/>
      <p:bldP spid="40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/>
      <p:bldP spid="42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/>
      <p:bldP spid="44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/>
      <p:bldP spid="46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/>
      <p:bldP spid="48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/>
      <p:bldP spid="50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/>
      <p:bldP spid="52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/>
      <p:bldP spid="4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/>
      <p:bldP spid="10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/>
      <p:bldP spid="12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  <p:bldP spid="6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7364D-B587-B69D-B471-DC92A0945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EF08C43-FF06-54F2-1966-A5FB30B3ACA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6959" y="648633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2E3F323-BEAC-EDC6-A5E9-54C6C17F6F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6958" y="2481945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</a:t>
            </a:r>
          </a:p>
        </p:txBody>
      </p:sp>
      <p:sp>
        <p:nvSpPr>
          <p:cNvPr id="33" name="Picture Placeholder 6">
            <a:extLst>
              <a:ext uri="{FF2B5EF4-FFF2-40B4-BE49-F238E27FC236}">
                <a16:creationId xmlns:a16="http://schemas.microsoft.com/office/drawing/2014/main" id="{0806E002-BA6D-0407-6C4D-19B598824A7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270495" y="648633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2</a:t>
            </a:r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3FB80D2E-8C3C-3473-8FD7-2853625F4A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70494" y="2481945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2</a:t>
            </a:r>
          </a:p>
        </p:txBody>
      </p:sp>
      <p:sp>
        <p:nvSpPr>
          <p:cNvPr id="35" name="Picture Placeholder 6">
            <a:extLst>
              <a:ext uri="{FF2B5EF4-FFF2-40B4-BE49-F238E27FC236}">
                <a16:creationId xmlns:a16="http://schemas.microsoft.com/office/drawing/2014/main" id="{2868B94A-79CA-79F2-126C-9FA607F5774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34016" y="636701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3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7BDD1E40-9413-D929-81C6-C4F3076CCC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34015" y="2470013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3</a:t>
            </a:r>
          </a:p>
        </p:txBody>
      </p:sp>
      <p:sp>
        <p:nvSpPr>
          <p:cNvPr id="37" name="Picture Placeholder 6">
            <a:extLst>
              <a:ext uri="{FF2B5EF4-FFF2-40B4-BE49-F238E27FC236}">
                <a16:creationId xmlns:a16="http://schemas.microsoft.com/office/drawing/2014/main" id="{49C77D25-0115-D894-4183-3E0ED0BC551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427579" y="636701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4</a:t>
            </a:r>
          </a:p>
        </p:txBody>
      </p:sp>
      <p:sp>
        <p:nvSpPr>
          <p:cNvPr id="38" name="Text Placeholder 8">
            <a:extLst>
              <a:ext uri="{FF2B5EF4-FFF2-40B4-BE49-F238E27FC236}">
                <a16:creationId xmlns:a16="http://schemas.microsoft.com/office/drawing/2014/main" id="{C6F7C296-4896-ED0A-7D52-166832CCD2F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27578" y="2470013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4</a:t>
            </a:r>
          </a:p>
        </p:txBody>
      </p:sp>
      <p:sp>
        <p:nvSpPr>
          <p:cNvPr id="39" name="Picture Placeholder 6">
            <a:extLst>
              <a:ext uri="{FF2B5EF4-FFF2-40B4-BE49-F238E27FC236}">
                <a16:creationId xmlns:a16="http://schemas.microsoft.com/office/drawing/2014/main" id="{EF9C4D9C-7296-EC20-3CF8-2B3DD81CE08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501115" y="629084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5</a:t>
            </a:r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46C4FE7C-42D3-096F-B471-0D59B1D7CDB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01115" y="2458144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5</a:t>
            </a:r>
          </a:p>
        </p:txBody>
      </p:sp>
      <p:sp>
        <p:nvSpPr>
          <p:cNvPr id="41" name="Picture Placeholder 6">
            <a:extLst>
              <a:ext uri="{FF2B5EF4-FFF2-40B4-BE49-F238E27FC236}">
                <a16:creationId xmlns:a16="http://schemas.microsoft.com/office/drawing/2014/main" id="{8D0D1B04-4C65-1BA7-AC83-3BAC6188C55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0564638" y="611369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6</a:t>
            </a:r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A18A4154-DC44-97A6-4876-0B6E76B0071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564638" y="2444682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6</a:t>
            </a:r>
          </a:p>
        </p:txBody>
      </p:sp>
      <p:sp>
        <p:nvSpPr>
          <p:cNvPr id="43" name="Picture Placeholder 6">
            <a:extLst>
              <a:ext uri="{FF2B5EF4-FFF2-40B4-BE49-F238E27FC236}">
                <a16:creationId xmlns:a16="http://schemas.microsoft.com/office/drawing/2014/main" id="{90953BA3-25E7-9997-730F-93A2EAEA4F5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0564638" y="2701030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7</a:t>
            </a:r>
          </a:p>
        </p:txBody>
      </p:sp>
      <p:sp>
        <p:nvSpPr>
          <p:cNvPr id="44" name="Text Placeholder 8">
            <a:extLst>
              <a:ext uri="{FF2B5EF4-FFF2-40B4-BE49-F238E27FC236}">
                <a16:creationId xmlns:a16="http://schemas.microsoft.com/office/drawing/2014/main" id="{13A355A2-806F-7BD7-8FB4-E04AB8ED069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564637" y="4534342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7</a:t>
            </a:r>
          </a:p>
        </p:txBody>
      </p:sp>
      <p:sp>
        <p:nvSpPr>
          <p:cNvPr id="45" name="Picture Placeholder 6">
            <a:extLst>
              <a:ext uri="{FF2B5EF4-FFF2-40B4-BE49-F238E27FC236}">
                <a16:creationId xmlns:a16="http://schemas.microsoft.com/office/drawing/2014/main" id="{711DFC52-D452-859F-410F-CCEBE9BF8156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507269" y="2719427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8</a:t>
            </a:r>
          </a:p>
        </p:txBody>
      </p:sp>
      <p:sp>
        <p:nvSpPr>
          <p:cNvPr id="46" name="Text Placeholder 8">
            <a:extLst>
              <a:ext uri="{FF2B5EF4-FFF2-40B4-BE49-F238E27FC236}">
                <a16:creationId xmlns:a16="http://schemas.microsoft.com/office/drawing/2014/main" id="{F6DB6F39-FB2C-82B1-0C9B-BA36CAE9F8D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507268" y="4552739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8</a:t>
            </a:r>
          </a:p>
        </p:txBody>
      </p:sp>
      <p:sp>
        <p:nvSpPr>
          <p:cNvPr id="47" name="Picture Placeholder 6">
            <a:extLst>
              <a:ext uri="{FF2B5EF4-FFF2-40B4-BE49-F238E27FC236}">
                <a16:creationId xmlns:a16="http://schemas.microsoft.com/office/drawing/2014/main" id="{69E2DEA4-D80A-6C78-A289-38DB95DE86D2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6427578" y="2708886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9</a:t>
            </a:r>
          </a:p>
        </p:txBody>
      </p:sp>
      <p:sp>
        <p:nvSpPr>
          <p:cNvPr id="48" name="Text Placeholder 8">
            <a:extLst>
              <a:ext uri="{FF2B5EF4-FFF2-40B4-BE49-F238E27FC236}">
                <a16:creationId xmlns:a16="http://schemas.microsoft.com/office/drawing/2014/main" id="{D6203AE8-02BD-3C7E-474F-CE381B9E256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27578" y="4563219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9</a:t>
            </a:r>
          </a:p>
        </p:txBody>
      </p:sp>
      <p:sp>
        <p:nvSpPr>
          <p:cNvPr id="49" name="Picture Placeholder 6">
            <a:extLst>
              <a:ext uri="{FF2B5EF4-FFF2-40B4-BE49-F238E27FC236}">
                <a16:creationId xmlns:a16="http://schemas.microsoft.com/office/drawing/2014/main" id="{F059002C-388C-B7CC-C62D-AF7A8626BE9D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4339022" y="2708886"/>
            <a:ext cx="1430405" cy="1788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10</a:t>
            </a:r>
          </a:p>
        </p:txBody>
      </p:sp>
      <p:sp>
        <p:nvSpPr>
          <p:cNvPr id="50" name="Text Placeholder 8">
            <a:extLst>
              <a:ext uri="{FF2B5EF4-FFF2-40B4-BE49-F238E27FC236}">
                <a16:creationId xmlns:a16="http://schemas.microsoft.com/office/drawing/2014/main" id="{DFD6225D-2E02-3571-F373-CB4367486E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339022" y="4563219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10</a:t>
            </a:r>
          </a:p>
        </p:txBody>
      </p:sp>
      <p:sp>
        <p:nvSpPr>
          <p:cNvPr id="51" name="Picture Placeholder 6">
            <a:extLst>
              <a:ext uri="{FF2B5EF4-FFF2-40B4-BE49-F238E27FC236}">
                <a16:creationId xmlns:a16="http://schemas.microsoft.com/office/drawing/2014/main" id="{83708A77-25F6-7322-D4F2-F417497279DF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2270493" y="2708886"/>
            <a:ext cx="1430405" cy="1788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11</a:t>
            </a:r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9D75D1AC-65BB-A6A4-3821-9533B4D5B39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270493" y="4563219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11</a:t>
            </a:r>
          </a:p>
        </p:txBody>
      </p: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57F41457-AE30-8BC9-8526-94C9795EF069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201964" y="2708886"/>
            <a:ext cx="1430405" cy="1788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12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A5AF20AE-30CD-0A50-C5F0-027C1E3AF1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01964" y="4563219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12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F334AD42-797A-9E46-2F78-95345934CC9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196956" y="4790691"/>
            <a:ext cx="1430405" cy="1788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13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69A7AF44-A605-E3B6-4330-74C21696434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96955" y="6624003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13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6FB7BBAA-3F1E-FFE3-BD3B-B1D866E2B232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2270494" y="4779798"/>
            <a:ext cx="1430405" cy="1788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14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D55D0E0C-57C7-F1DE-78A0-C3DDAD8ED6C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270493" y="6613110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14</a:t>
            </a:r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218FD0E4-C412-E41C-8E31-C05B56CD6E2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334015" y="4790691"/>
            <a:ext cx="1430405" cy="1788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15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26B2B3A5-7539-8E8D-2835-705C74BCA8D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334015" y="6645024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15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E2C11145-99B7-1159-6B96-0824F5B98DF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6437594" y="4790691"/>
            <a:ext cx="1430405" cy="1788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16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7507315F-B2FD-1A52-445C-7BE80F73677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437593" y="6624003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16</a:t>
            </a:r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66135CA3-CEF6-7E49-2F54-6E823A401596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8501116" y="4797912"/>
            <a:ext cx="1430405" cy="1788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17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5C278D8E-1C82-3C07-3A68-FFB6E5B947D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501115" y="6631224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17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360CBBEE-A52D-58A8-DE80-5476CD3ECAD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10564638" y="4779798"/>
            <a:ext cx="1430405" cy="1788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18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D7EA49E9-FE9C-254B-B87E-4BDAD35827DE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10564638" y="6634131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1769791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/>
      <p:bldP spid="34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/>
      <p:bldP spid="36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  <p:bldP spid="38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/>
      <p:bldP spid="40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/>
      <p:bldP spid="42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/>
      <p:bldP spid="44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/>
      <p:bldP spid="46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/>
      <p:bldP spid="48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/>
      <p:bldP spid="50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/>
      <p:bldP spid="52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/>
      <p:bldP spid="4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/>
      <p:bldP spid="10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/>
      <p:bldP spid="12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/>
      <p:bldP spid="18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  <p:bldP spid="6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7364D-B587-B69D-B471-DC92A0945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EF08C43-FF06-54F2-1966-A5FB30B3ACA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7089" y="642869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2E3F323-BEAC-EDC6-A5E9-54C6C17F6F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7088" y="2476181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</a:t>
            </a:r>
          </a:p>
        </p:txBody>
      </p:sp>
      <p:sp>
        <p:nvSpPr>
          <p:cNvPr id="33" name="Picture Placeholder 6">
            <a:extLst>
              <a:ext uri="{FF2B5EF4-FFF2-40B4-BE49-F238E27FC236}">
                <a16:creationId xmlns:a16="http://schemas.microsoft.com/office/drawing/2014/main" id="{0806E002-BA6D-0407-6C4D-19B598824A7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25922" y="642869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2</a:t>
            </a:r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3FB80D2E-8C3C-3473-8FD7-2853625F4A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25921" y="2476181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2</a:t>
            </a:r>
          </a:p>
        </p:txBody>
      </p:sp>
      <p:sp>
        <p:nvSpPr>
          <p:cNvPr id="35" name="Picture Placeholder 6">
            <a:extLst>
              <a:ext uri="{FF2B5EF4-FFF2-40B4-BE49-F238E27FC236}">
                <a16:creationId xmlns:a16="http://schemas.microsoft.com/office/drawing/2014/main" id="{2868B94A-79CA-79F2-126C-9FA607F5774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66014" y="594868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3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7BDD1E40-9413-D929-81C6-C4F3076CCC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66013" y="2428180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3</a:t>
            </a:r>
          </a:p>
        </p:txBody>
      </p:sp>
      <p:sp>
        <p:nvSpPr>
          <p:cNvPr id="37" name="Picture Placeholder 6">
            <a:extLst>
              <a:ext uri="{FF2B5EF4-FFF2-40B4-BE49-F238E27FC236}">
                <a16:creationId xmlns:a16="http://schemas.microsoft.com/office/drawing/2014/main" id="{49C77D25-0115-D894-4183-3E0ED0BC551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321598" y="611905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4</a:t>
            </a:r>
          </a:p>
        </p:txBody>
      </p:sp>
      <p:sp>
        <p:nvSpPr>
          <p:cNvPr id="38" name="Text Placeholder 8">
            <a:extLst>
              <a:ext uri="{FF2B5EF4-FFF2-40B4-BE49-F238E27FC236}">
                <a16:creationId xmlns:a16="http://schemas.microsoft.com/office/drawing/2014/main" id="{C6F7C296-4896-ED0A-7D52-166832CCD2F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21597" y="2445217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4</a:t>
            </a:r>
          </a:p>
        </p:txBody>
      </p:sp>
      <p:sp>
        <p:nvSpPr>
          <p:cNvPr id="39" name="Picture Placeholder 6">
            <a:extLst>
              <a:ext uri="{FF2B5EF4-FFF2-40B4-BE49-F238E27FC236}">
                <a16:creationId xmlns:a16="http://schemas.microsoft.com/office/drawing/2014/main" id="{EF9C4D9C-7296-EC20-3CF8-2B3DD81CE08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070430" y="617325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5</a:t>
            </a:r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46C4FE7C-42D3-096F-B471-0D59B1D7CDB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070430" y="2458376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5</a:t>
            </a:r>
          </a:p>
        </p:txBody>
      </p:sp>
      <p:sp>
        <p:nvSpPr>
          <p:cNvPr id="41" name="Picture Placeholder 6">
            <a:extLst>
              <a:ext uri="{FF2B5EF4-FFF2-40B4-BE49-F238E27FC236}">
                <a16:creationId xmlns:a16="http://schemas.microsoft.com/office/drawing/2014/main" id="{8D0D1B04-4C65-1BA7-AC83-3BAC6188C55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886222" y="616913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6</a:t>
            </a:r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A18A4154-DC44-97A6-4876-0B6E76B0071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886222" y="2450226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6</a:t>
            </a:r>
          </a:p>
        </p:txBody>
      </p:sp>
      <p:sp>
        <p:nvSpPr>
          <p:cNvPr id="43" name="Picture Placeholder 6">
            <a:extLst>
              <a:ext uri="{FF2B5EF4-FFF2-40B4-BE49-F238E27FC236}">
                <a16:creationId xmlns:a16="http://schemas.microsoft.com/office/drawing/2014/main" id="{90953BA3-25E7-9997-730F-93A2EAEA4F5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0635054" y="618015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7</a:t>
            </a:r>
          </a:p>
        </p:txBody>
      </p:sp>
      <p:sp>
        <p:nvSpPr>
          <p:cNvPr id="44" name="Text Placeholder 8">
            <a:extLst>
              <a:ext uri="{FF2B5EF4-FFF2-40B4-BE49-F238E27FC236}">
                <a16:creationId xmlns:a16="http://schemas.microsoft.com/office/drawing/2014/main" id="{13A355A2-806F-7BD7-8FB4-E04AB8ED069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635053" y="2451327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7</a:t>
            </a:r>
          </a:p>
        </p:txBody>
      </p:sp>
      <p:sp>
        <p:nvSpPr>
          <p:cNvPr id="45" name="Picture Placeholder 6">
            <a:extLst>
              <a:ext uri="{FF2B5EF4-FFF2-40B4-BE49-F238E27FC236}">
                <a16:creationId xmlns:a16="http://schemas.microsoft.com/office/drawing/2014/main" id="{711DFC52-D452-859F-410F-CCEBE9BF8156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0635053" y="2687542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8</a:t>
            </a:r>
          </a:p>
        </p:txBody>
      </p:sp>
      <p:sp>
        <p:nvSpPr>
          <p:cNvPr id="46" name="Text Placeholder 8">
            <a:extLst>
              <a:ext uri="{FF2B5EF4-FFF2-40B4-BE49-F238E27FC236}">
                <a16:creationId xmlns:a16="http://schemas.microsoft.com/office/drawing/2014/main" id="{F6DB6F39-FB2C-82B1-0C9B-BA36CAE9F8D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635052" y="4520854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8</a:t>
            </a:r>
          </a:p>
        </p:txBody>
      </p:sp>
      <p:sp>
        <p:nvSpPr>
          <p:cNvPr id="47" name="Picture Placeholder 6">
            <a:extLst>
              <a:ext uri="{FF2B5EF4-FFF2-40B4-BE49-F238E27FC236}">
                <a16:creationId xmlns:a16="http://schemas.microsoft.com/office/drawing/2014/main" id="{69E2DEA4-D80A-6C78-A289-38DB95DE86D2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8886222" y="2666521"/>
            <a:ext cx="1430405" cy="17883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9</a:t>
            </a:r>
          </a:p>
        </p:txBody>
      </p:sp>
      <p:sp>
        <p:nvSpPr>
          <p:cNvPr id="48" name="Text Placeholder 8">
            <a:extLst>
              <a:ext uri="{FF2B5EF4-FFF2-40B4-BE49-F238E27FC236}">
                <a16:creationId xmlns:a16="http://schemas.microsoft.com/office/drawing/2014/main" id="{D6203AE8-02BD-3C7E-474F-CE381B9E256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886222" y="4520854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9</a:t>
            </a:r>
          </a:p>
        </p:txBody>
      </p:sp>
      <p:sp>
        <p:nvSpPr>
          <p:cNvPr id="49" name="Picture Placeholder 6">
            <a:extLst>
              <a:ext uri="{FF2B5EF4-FFF2-40B4-BE49-F238E27FC236}">
                <a16:creationId xmlns:a16="http://schemas.microsoft.com/office/drawing/2014/main" id="{F059002C-388C-B7CC-C62D-AF7A8626BE9D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7061087" y="2690487"/>
            <a:ext cx="1430405" cy="1788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10</a:t>
            </a:r>
          </a:p>
        </p:txBody>
      </p:sp>
      <p:sp>
        <p:nvSpPr>
          <p:cNvPr id="50" name="Text Placeholder 8">
            <a:extLst>
              <a:ext uri="{FF2B5EF4-FFF2-40B4-BE49-F238E27FC236}">
                <a16:creationId xmlns:a16="http://schemas.microsoft.com/office/drawing/2014/main" id="{DFD6225D-2E02-3571-F373-CB4367486E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061087" y="4544820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10</a:t>
            </a:r>
          </a:p>
        </p:txBody>
      </p:sp>
      <p:sp>
        <p:nvSpPr>
          <p:cNvPr id="51" name="Picture Placeholder 6">
            <a:extLst>
              <a:ext uri="{FF2B5EF4-FFF2-40B4-BE49-F238E27FC236}">
                <a16:creationId xmlns:a16="http://schemas.microsoft.com/office/drawing/2014/main" id="{83708A77-25F6-7322-D4F2-F417497279DF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322462" y="2680544"/>
            <a:ext cx="1430405" cy="1788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11</a:t>
            </a:r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9D75D1AC-65BB-A6A4-3821-9533B4D5B39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22462" y="4534877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11</a:t>
            </a:r>
          </a:p>
        </p:txBody>
      </p: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57F41457-AE30-8BC9-8526-94C9795EF069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3564546" y="2663507"/>
            <a:ext cx="1430405" cy="1788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12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A5AF20AE-30CD-0A50-C5F0-027C1E3AF1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564546" y="4517840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12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F334AD42-797A-9E46-2F78-95345934CC9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1825918" y="2701565"/>
            <a:ext cx="1430405" cy="1788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13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69A7AF44-A605-E3B6-4330-74C21696434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25917" y="4534877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13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6FB7BBAA-3F1E-FFE3-BD3B-B1D866E2B232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7288" y="2711508"/>
            <a:ext cx="1430405" cy="1788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14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D55D0E0C-57C7-F1DE-78A0-C3DDAD8ED6C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7287" y="4544820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14</a:t>
            </a:r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218FD0E4-C412-E41C-8E31-C05B56CD6E2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87287" y="4794083"/>
            <a:ext cx="1430405" cy="1788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15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26B2B3A5-7539-8E8D-2835-705C74BCA8D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7287" y="6648416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15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E2C11145-99B7-1159-6B96-0824F5B98DF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1827383" y="4816327"/>
            <a:ext cx="1430405" cy="1788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16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7507315F-B2FD-1A52-445C-7BE80F73677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827382" y="6649639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16</a:t>
            </a:r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66135CA3-CEF6-7E49-2F54-6E823A401596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3567477" y="4794083"/>
            <a:ext cx="1430405" cy="1788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17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5C278D8E-1C82-3C07-3A68-FFB6E5B947D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567476" y="6627395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17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360CBBEE-A52D-58A8-DE80-5476CD3ECAD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331799" y="4801467"/>
            <a:ext cx="1430405" cy="1788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18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D7EA49E9-FE9C-254B-B87E-4BDAD35827DE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331799" y="6655800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18</a:t>
            </a:r>
          </a:p>
        </p:txBody>
      </p: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552358BB-0BF1-FD18-D1E9-AB0EA5E83911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7151584" y="4801467"/>
            <a:ext cx="1430405" cy="1788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19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2C6B3A4E-3A2E-588C-ADF3-0671F875B7DB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151583" y="6634779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19</a:t>
            </a:r>
          </a:p>
        </p:txBody>
      </p:sp>
      <p:sp>
        <p:nvSpPr>
          <p:cNvPr id="23" name="Picture Placeholder 6">
            <a:extLst>
              <a:ext uri="{FF2B5EF4-FFF2-40B4-BE49-F238E27FC236}">
                <a16:creationId xmlns:a16="http://schemas.microsoft.com/office/drawing/2014/main" id="{5D504D07-D66A-AAE5-9562-6E166439AA15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8896424" y="4809797"/>
            <a:ext cx="1430405" cy="1788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20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9CA0D914-F1B3-33D2-9E39-173C752F462A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896423" y="6643109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20</a:t>
            </a:r>
          </a:p>
        </p:txBody>
      </p:sp>
      <p:sp>
        <p:nvSpPr>
          <p:cNvPr id="19" name="Picture Placeholder 6">
            <a:extLst>
              <a:ext uri="{FF2B5EF4-FFF2-40B4-BE49-F238E27FC236}">
                <a16:creationId xmlns:a16="http://schemas.microsoft.com/office/drawing/2014/main" id="{F1B88DE2-DC9A-E737-14CC-A3234D46950E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10635053" y="4786028"/>
            <a:ext cx="1430405" cy="1788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21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36F4B745-E39C-6880-5B8B-2766F26E5D4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635052" y="6619340"/>
            <a:ext cx="1430405" cy="1903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263943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/>
      <p:bldP spid="34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/>
      <p:bldP spid="36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  <p:bldP spid="38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/>
      <p:bldP spid="40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/>
      <p:bldP spid="42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/>
      <p:bldP spid="44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/>
      <p:bldP spid="46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/>
      <p:bldP spid="48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/>
      <p:bldP spid="50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/>
      <p:bldP spid="52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/>
      <p:bldP spid="4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/>
      <p:bldP spid="10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/>
      <p:bldP spid="12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/>
      <p:bldP spid="18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  <p:bldP spid="6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/>
      <p:bldP spid="22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/>
      <p:bldP spid="24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/>
      <p:bldP spid="20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7364D-B587-B69D-B471-DC92A0945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EF08C43-FF06-54F2-1966-A5FB30B3ACA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54798" y="658634"/>
            <a:ext cx="1179762" cy="147496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2E3F323-BEAC-EDC6-A5E9-54C6C17F6F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4799" y="2178585"/>
            <a:ext cx="1179762" cy="455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</a:t>
            </a:r>
          </a:p>
        </p:txBody>
      </p:sp>
      <p:sp>
        <p:nvSpPr>
          <p:cNvPr id="25" name="Picture Placeholder 6">
            <a:extLst>
              <a:ext uri="{FF2B5EF4-FFF2-40B4-BE49-F238E27FC236}">
                <a16:creationId xmlns:a16="http://schemas.microsoft.com/office/drawing/2014/main" id="{CAAF92E2-492B-32DC-8798-0B1D0909DE5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25360" y="658634"/>
            <a:ext cx="1179762" cy="147496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2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C87DAAAA-0E19-594C-0FAD-0A961DE90A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25361" y="2178585"/>
            <a:ext cx="1179762" cy="455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2</a:t>
            </a:r>
          </a:p>
        </p:txBody>
      </p:sp>
      <p:sp>
        <p:nvSpPr>
          <p:cNvPr id="27" name="Picture Placeholder 6">
            <a:extLst>
              <a:ext uri="{FF2B5EF4-FFF2-40B4-BE49-F238E27FC236}">
                <a16:creationId xmlns:a16="http://schemas.microsoft.com/office/drawing/2014/main" id="{77B3C4D8-084B-FD4F-A82E-F4A736435F6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295921" y="658634"/>
            <a:ext cx="1179762" cy="147496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3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3CC7C867-AA27-C597-2163-0900BA5180B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95922" y="2178585"/>
            <a:ext cx="1179762" cy="455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3</a:t>
            </a:r>
          </a:p>
        </p:txBody>
      </p:sp>
      <p:sp>
        <p:nvSpPr>
          <p:cNvPr id="29" name="Picture Placeholder 6">
            <a:extLst>
              <a:ext uri="{FF2B5EF4-FFF2-40B4-BE49-F238E27FC236}">
                <a16:creationId xmlns:a16="http://schemas.microsoft.com/office/drawing/2014/main" id="{7236398E-02F1-B0A0-8CAE-676F7DC5F6A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766481" y="658634"/>
            <a:ext cx="1179762" cy="147496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4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44620F6B-95B9-523C-915E-D2FBD56D6B6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66482" y="2178585"/>
            <a:ext cx="1179762" cy="455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4</a:t>
            </a:r>
          </a:p>
        </p:txBody>
      </p:sp>
      <p:sp>
        <p:nvSpPr>
          <p:cNvPr id="31" name="Picture Placeholder 6">
            <a:extLst>
              <a:ext uri="{FF2B5EF4-FFF2-40B4-BE49-F238E27FC236}">
                <a16:creationId xmlns:a16="http://schemas.microsoft.com/office/drawing/2014/main" id="{F23B324B-50F1-47E8-EDFF-3F6E8525401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37040" y="658634"/>
            <a:ext cx="1179762" cy="147496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5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4AF3180F-8800-B66F-3156-446512F8B57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37041" y="2178585"/>
            <a:ext cx="1179762" cy="455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5</a:t>
            </a:r>
          </a:p>
        </p:txBody>
      </p:sp>
      <p:sp>
        <p:nvSpPr>
          <p:cNvPr id="53" name="Picture Placeholder 6">
            <a:extLst>
              <a:ext uri="{FF2B5EF4-FFF2-40B4-BE49-F238E27FC236}">
                <a16:creationId xmlns:a16="http://schemas.microsoft.com/office/drawing/2014/main" id="{816A4EA6-80BC-45C9-5488-34761B3DE00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707599" y="658634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6</a:t>
            </a:r>
          </a:p>
        </p:txBody>
      </p:sp>
      <p:sp>
        <p:nvSpPr>
          <p:cNvPr id="54" name="Text Placeholder 8">
            <a:extLst>
              <a:ext uri="{FF2B5EF4-FFF2-40B4-BE49-F238E27FC236}">
                <a16:creationId xmlns:a16="http://schemas.microsoft.com/office/drawing/2014/main" id="{06F5B0FA-BD6A-6E66-66DB-0E58C5C9E7B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07600" y="2178585"/>
            <a:ext cx="1179762" cy="455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6</a:t>
            </a:r>
          </a:p>
        </p:txBody>
      </p:sp>
      <p:sp>
        <p:nvSpPr>
          <p:cNvPr id="55" name="Picture Placeholder 6">
            <a:extLst>
              <a:ext uri="{FF2B5EF4-FFF2-40B4-BE49-F238E27FC236}">
                <a16:creationId xmlns:a16="http://schemas.microsoft.com/office/drawing/2014/main" id="{BFEB7EC3-12CC-A528-6549-A15A5033AE16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178157" y="658634"/>
            <a:ext cx="1179762" cy="147496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7</a:t>
            </a:r>
          </a:p>
        </p:txBody>
      </p:sp>
      <p:sp>
        <p:nvSpPr>
          <p:cNvPr id="56" name="Text Placeholder 8">
            <a:extLst>
              <a:ext uri="{FF2B5EF4-FFF2-40B4-BE49-F238E27FC236}">
                <a16:creationId xmlns:a16="http://schemas.microsoft.com/office/drawing/2014/main" id="{E6FD5605-6264-DC0C-9068-FD300730141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78158" y="2178585"/>
            <a:ext cx="1179762" cy="455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7</a:t>
            </a:r>
          </a:p>
        </p:txBody>
      </p:sp>
      <p:sp>
        <p:nvSpPr>
          <p:cNvPr id="57" name="Picture Placeholder 6">
            <a:extLst>
              <a:ext uri="{FF2B5EF4-FFF2-40B4-BE49-F238E27FC236}">
                <a16:creationId xmlns:a16="http://schemas.microsoft.com/office/drawing/2014/main" id="{2E371C0C-4A99-66E5-3261-E8EDFFC37DD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0648716" y="658634"/>
            <a:ext cx="1179762" cy="147496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8</a:t>
            </a:r>
          </a:p>
        </p:txBody>
      </p:sp>
      <p:sp>
        <p:nvSpPr>
          <p:cNvPr id="58" name="Text Placeholder 8">
            <a:extLst>
              <a:ext uri="{FF2B5EF4-FFF2-40B4-BE49-F238E27FC236}">
                <a16:creationId xmlns:a16="http://schemas.microsoft.com/office/drawing/2014/main" id="{7CA5F6FC-3C49-BA6B-3AC4-0C7E9ECFFE6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648717" y="2178585"/>
            <a:ext cx="1179762" cy="455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8</a:t>
            </a:r>
          </a:p>
        </p:txBody>
      </p:sp>
      <p:sp>
        <p:nvSpPr>
          <p:cNvPr id="61" name="Picture Placeholder 6">
            <a:extLst>
              <a:ext uri="{FF2B5EF4-FFF2-40B4-BE49-F238E27FC236}">
                <a16:creationId xmlns:a16="http://schemas.microsoft.com/office/drawing/2014/main" id="{ACE8E259-8452-5567-BE1C-57AA447DE751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0648716" y="2748752"/>
            <a:ext cx="1179762" cy="147496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9</a:t>
            </a:r>
          </a:p>
        </p:txBody>
      </p:sp>
      <p:sp>
        <p:nvSpPr>
          <p:cNvPr id="62" name="Text Placeholder 8">
            <a:extLst>
              <a:ext uri="{FF2B5EF4-FFF2-40B4-BE49-F238E27FC236}">
                <a16:creationId xmlns:a16="http://schemas.microsoft.com/office/drawing/2014/main" id="{8D48391C-3779-9F2A-6F01-B16C1ABBD1B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0648717" y="4268703"/>
            <a:ext cx="1179762" cy="455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9</a:t>
            </a:r>
          </a:p>
        </p:txBody>
      </p:sp>
      <p:sp>
        <p:nvSpPr>
          <p:cNvPr id="63" name="Picture Placeholder 6">
            <a:extLst>
              <a:ext uri="{FF2B5EF4-FFF2-40B4-BE49-F238E27FC236}">
                <a16:creationId xmlns:a16="http://schemas.microsoft.com/office/drawing/2014/main" id="{BA2082C7-C9FE-731C-729A-27D49EB4D995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178157" y="2748752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10</a:t>
            </a:r>
          </a:p>
        </p:txBody>
      </p:sp>
      <p:sp>
        <p:nvSpPr>
          <p:cNvPr id="64" name="Text Placeholder 8">
            <a:extLst>
              <a:ext uri="{FF2B5EF4-FFF2-40B4-BE49-F238E27FC236}">
                <a16:creationId xmlns:a16="http://schemas.microsoft.com/office/drawing/2014/main" id="{3AC1C1CA-1917-0C80-4C60-C22C15919EB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178158" y="4268703"/>
            <a:ext cx="1179762" cy="455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10</a:t>
            </a:r>
          </a:p>
        </p:txBody>
      </p:sp>
      <p:sp>
        <p:nvSpPr>
          <p:cNvPr id="65" name="Picture Placeholder 6">
            <a:extLst>
              <a:ext uri="{FF2B5EF4-FFF2-40B4-BE49-F238E27FC236}">
                <a16:creationId xmlns:a16="http://schemas.microsoft.com/office/drawing/2014/main" id="{DC95C024-4A2C-738F-A534-957EF0BBB637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7707598" y="2748752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11</a:t>
            </a:r>
          </a:p>
        </p:txBody>
      </p:sp>
      <p:sp>
        <p:nvSpPr>
          <p:cNvPr id="66" name="Text Placeholder 8">
            <a:extLst>
              <a:ext uri="{FF2B5EF4-FFF2-40B4-BE49-F238E27FC236}">
                <a16:creationId xmlns:a16="http://schemas.microsoft.com/office/drawing/2014/main" id="{525EA1A5-180D-6BAF-FDD8-72819B302A7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707599" y="4268703"/>
            <a:ext cx="1179762" cy="455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11</a:t>
            </a:r>
          </a:p>
        </p:txBody>
      </p:sp>
      <p:sp>
        <p:nvSpPr>
          <p:cNvPr id="67" name="Picture Placeholder 6">
            <a:extLst>
              <a:ext uri="{FF2B5EF4-FFF2-40B4-BE49-F238E27FC236}">
                <a16:creationId xmlns:a16="http://schemas.microsoft.com/office/drawing/2014/main" id="{5C7C97A6-AD09-C55F-5A08-8AF653AF2AFB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237038" y="2748752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12</a:t>
            </a:r>
          </a:p>
        </p:txBody>
      </p:sp>
      <p:sp>
        <p:nvSpPr>
          <p:cNvPr id="68" name="Text Placeholder 8">
            <a:extLst>
              <a:ext uri="{FF2B5EF4-FFF2-40B4-BE49-F238E27FC236}">
                <a16:creationId xmlns:a16="http://schemas.microsoft.com/office/drawing/2014/main" id="{A46E1753-ADCE-72B4-1E4D-C65910BA269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237039" y="4268703"/>
            <a:ext cx="1179762" cy="455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12</a:t>
            </a:r>
          </a:p>
        </p:txBody>
      </p:sp>
      <p:sp>
        <p:nvSpPr>
          <p:cNvPr id="69" name="Picture Placeholder 6">
            <a:extLst>
              <a:ext uri="{FF2B5EF4-FFF2-40B4-BE49-F238E27FC236}">
                <a16:creationId xmlns:a16="http://schemas.microsoft.com/office/drawing/2014/main" id="{7D411248-7F4C-7D77-73D0-ACB976CC2C8A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766477" y="2748752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13</a:t>
            </a:r>
          </a:p>
        </p:txBody>
      </p:sp>
      <p:sp>
        <p:nvSpPr>
          <p:cNvPr id="70" name="Text Placeholder 8">
            <a:extLst>
              <a:ext uri="{FF2B5EF4-FFF2-40B4-BE49-F238E27FC236}">
                <a16:creationId xmlns:a16="http://schemas.microsoft.com/office/drawing/2014/main" id="{A80E4C9A-3B3C-2A73-3C6B-476C4CCDDB3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766478" y="4268703"/>
            <a:ext cx="1179762" cy="455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13</a:t>
            </a:r>
          </a:p>
        </p:txBody>
      </p:sp>
      <p:sp>
        <p:nvSpPr>
          <p:cNvPr id="71" name="Picture Placeholder 6">
            <a:extLst>
              <a:ext uri="{FF2B5EF4-FFF2-40B4-BE49-F238E27FC236}">
                <a16:creationId xmlns:a16="http://schemas.microsoft.com/office/drawing/2014/main" id="{EC2053B3-0A24-9E14-7EEE-29EEBCDB0272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3295915" y="2748752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14</a:t>
            </a:r>
          </a:p>
        </p:txBody>
      </p:sp>
      <p:sp>
        <p:nvSpPr>
          <p:cNvPr id="72" name="Text Placeholder 8">
            <a:extLst>
              <a:ext uri="{FF2B5EF4-FFF2-40B4-BE49-F238E27FC236}">
                <a16:creationId xmlns:a16="http://schemas.microsoft.com/office/drawing/2014/main" id="{553625C8-6F38-44AF-1A62-CE80F76780E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295916" y="4268703"/>
            <a:ext cx="1179762" cy="455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14</a:t>
            </a:r>
          </a:p>
        </p:txBody>
      </p:sp>
      <p:sp>
        <p:nvSpPr>
          <p:cNvPr id="73" name="Picture Placeholder 6">
            <a:extLst>
              <a:ext uri="{FF2B5EF4-FFF2-40B4-BE49-F238E27FC236}">
                <a16:creationId xmlns:a16="http://schemas.microsoft.com/office/drawing/2014/main" id="{CA3E8B67-3225-DB02-D687-25E5A02A93FB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1825352" y="2748752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15</a:t>
            </a:r>
          </a:p>
        </p:txBody>
      </p:sp>
      <p:sp>
        <p:nvSpPr>
          <p:cNvPr id="74" name="Text Placeholder 8">
            <a:extLst>
              <a:ext uri="{FF2B5EF4-FFF2-40B4-BE49-F238E27FC236}">
                <a16:creationId xmlns:a16="http://schemas.microsoft.com/office/drawing/2014/main" id="{AD634413-94FF-4188-17BB-6CF400EB72A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825353" y="4268703"/>
            <a:ext cx="1179762" cy="455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15</a:t>
            </a:r>
          </a:p>
        </p:txBody>
      </p:sp>
      <p:sp>
        <p:nvSpPr>
          <p:cNvPr id="75" name="Picture Placeholder 6">
            <a:extLst>
              <a:ext uri="{FF2B5EF4-FFF2-40B4-BE49-F238E27FC236}">
                <a16:creationId xmlns:a16="http://schemas.microsoft.com/office/drawing/2014/main" id="{CA57B960-9C0C-3647-E8AF-CDF0174F93A6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354788" y="2748752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16</a:t>
            </a:r>
          </a:p>
        </p:txBody>
      </p:sp>
      <p:sp>
        <p:nvSpPr>
          <p:cNvPr id="76" name="Text Placeholder 8">
            <a:extLst>
              <a:ext uri="{FF2B5EF4-FFF2-40B4-BE49-F238E27FC236}">
                <a16:creationId xmlns:a16="http://schemas.microsoft.com/office/drawing/2014/main" id="{98F42A09-E14B-7626-5158-39983146DFF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789" y="4268703"/>
            <a:ext cx="1179762" cy="455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16</a:t>
            </a:r>
          </a:p>
        </p:txBody>
      </p:sp>
      <p:sp>
        <p:nvSpPr>
          <p:cNvPr id="77" name="Picture Placeholder 6">
            <a:extLst>
              <a:ext uri="{FF2B5EF4-FFF2-40B4-BE49-F238E27FC236}">
                <a16:creationId xmlns:a16="http://schemas.microsoft.com/office/drawing/2014/main" id="{5260BBB7-D01F-A304-C917-A188637ACCB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354787" y="4838694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17</a:t>
            </a:r>
          </a:p>
        </p:txBody>
      </p:sp>
      <p:sp>
        <p:nvSpPr>
          <p:cNvPr id="78" name="Text Placeholder 8">
            <a:extLst>
              <a:ext uri="{FF2B5EF4-FFF2-40B4-BE49-F238E27FC236}">
                <a16:creationId xmlns:a16="http://schemas.microsoft.com/office/drawing/2014/main" id="{89D5CB4D-AFF5-26A9-E477-3BAD94DC2105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54788" y="6358645"/>
            <a:ext cx="1179762" cy="455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17</a:t>
            </a:r>
          </a:p>
        </p:txBody>
      </p:sp>
      <p:sp>
        <p:nvSpPr>
          <p:cNvPr id="79" name="Picture Placeholder 6">
            <a:extLst>
              <a:ext uri="{FF2B5EF4-FFF2-40B4-BE49-F238E27FC236}">
                <a16:creationId xmlns:a16="http://schemas.microsoft.com/office/drawing/2014/main" id="{24FC45CF-4D7B-20D3-B7E7-0EDBC589F65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1825352" y="4838694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18</a:t>
            </a:r>
          </a:p>
        </p:txBody>
      </p:sp>
      <p:sp>
        <p:nvSpPr>
          <p:cNvPr id="80" name="Text Placeholder 8">
            <a:extLst>
              <a:ext uri="{FF2B5EF4-FFF2-40B4-BE49-F238E27FC236}">
                <a16:creationId xmlns:a16="http://schemas.microsoft.com/office/drawing/2014/main" id="{FA192E5D-FFD7-AA32-D23B-98CA90A42F7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825353" y="6358645"/>
            <a:ext cx="1179762" cy="455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18</a:t>
            </a:r>
          </a:p>
        </p:txBody>
      </p:sp>
      <p:sp>
        <p:nvSpPr>
          <p:cNvPr id="81" name="Picture Placeholder 6">
            <a:extLst>
              <a:ext uri="{FF2B5EF4-FFF2-40B4-BE49-F238E27FC236}">
                <a16:creationId xmlns:a16="http://schemas.microsoft.com/office/drawing/2014/main" id="{F4B59411-1588-160B-65DD-B21A2F9AF30C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3295915" y="4838694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19</a:t>
            </a:r>
          </a:p>
        </p:txBody>
      </p:sp>
      <p:sp>
        <p:nvSpPr>
          <p:cNvPr id="82" name="Text Placeholder 8">
            <a:extLst>
              <a:ext uri="{FF2B5EF4-FFF2-40B4-BE49-F238E27FC236}">
                <a16:creationId xmlns:a16="http://schemas.microsoft.com/office/drawing/2014/main" id="{C4F42B0F-D42E-B48A-7A9F-746127B5E0C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295916" y="6358645"/>
            <a:ext cx="1179762" cy="455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19</a:t>
            </a:r>
          </a:p>
        </p:txBody>
      </p:sp>
      <p:sp>
        <p:nvSpPr>
          <p:cNvPr id="83" name="Picture Placeholder 6">
            <a:extLst>
              <a:ext uri="{FF2B5EF4-FFF2-40B4-BE49-F238E27FC236}">
                <a16:creationId xmlns:a16="http://schemas.microsoft.com/office/drawing/2014/main" id="{9E4A7DAB-929D-889C-BED6-085E986F88A4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4766476" y="4838694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20</a:t>
            </a:r>
          </a:p>
        </p:txBody>
      </p:sp>
      <p:sp>
        <p:nvSpPr>
          <p:cNvPr id="84" name="Text Placeholder 8">
            <a:extLst>
              <a:ext uri="{FF2B5EF4-FFF2-40B4-BE49-F238E27FC236}">
                <a16:creationId xmlns:a16="http://schemas.microsoft.com/office/drawing/2014/main" id="{28607554-B9EE-B6AC-BCDD-27CF38D85DCA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766477" y="6358645"/>
            <a:ext cx="1179762" cy="455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20</a:t>
            </a:r>
          </a:p>
        </p:txBody>
      </p:sp>
      <p:sp>
        <p:nvSpPr>
          <p:cNvPr id="85" name="Picture Placeholder 6">
            <a:extLst>
              <a:ext uri="{FF2B5EF4-FFF2-40B4-BE49-F238E27FC236}">
                <a16:creationId xmlns:a16="http://schemas.microsoft.com/office/drawing/2014/main" id="{74C435BD-45DF-B68D-F31E-A2D3ACA2D015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6237037" y="4838694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21</a:t>
            </a:r>
          </a:p>
        </p:txBody>
      </p:sp>
      <p:sp>
        <p:nvSpPr>
          <p:cNvPr id="86" name="Text Placeholder 8">
            <a:extLst>
              <a:ext uri="{FF2B5EF4-FFF2-40B4-BE49-F238E27FC236}">
                <a16:creationId xmlns:a16="http://schemas.microsoft.com/office/drawing/2014/main" id="{AA92C2E5-67DD-2CAB-C072-3C8F66EECFB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237038" y="6358645"/>
            <a:ext cx="1179762" cy="455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21</a:t>
            </a:r>
          </a:p>
        </p:txBody>
      </p:sp>
      <p:sp>
        <p:nvSpPr>
          <p:cNvPr id="87" name="Picture Placeholder 6">
            <a:extLst>
              <a:ext uri="{FF2B5EF4-FFF2-40B4-BE49-F238E27FC236}">
                <a16:creationId xmlns:a16="http://schemas.microsoft.com/office/drawing/2014/main" id="{784C265B-3F8B-57BC-5AB2-23745DA64FE0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7707598" y="4838694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22</a:t>
            </a:r>
          </a:p>
        </p:txBody>
      </p:sp>
      <p:sp>
        <p:nvSpPr>
          <p:cNvPr id="88" name="Text Placeholder 8">
            <a:extLst>
              <a:ext uri="{FF2B5EF4-FFF2-40B4-BE49-F238E27FC236}">
                <a16:creationId xmlns:a16="http://schemas.microsoft.com/office/drawing/2014/main" id="{81CB5409-EC19-9189-C915-87133866C7A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707599" y="6358645"/>
            <a:ext cx="1179762" cy="455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22</a:t>
            </a:r>
          </a:p>
        </p:txBody>
      </p:sp>
      <p:sp>
        <p:nvSpPr>
          <p:cNvPr id="89" name="Picture Placeholder 6">
            <a:extLst>
              <a:ext uri="{FF2B5EF4-FFF2-40B4-BE49-F238E27FC236}">
                <a16:creationId xmlns:a16="http://schemas.microsoft.com/office/drawing/2014/main" id="{4EED3DB7-99DB-C3D4-715D-C1748CA5B796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9178157" y="4838694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23</a:t>
            </a:r>
          </a:p>
        </p:txBody>
      </p:sp>
      <p:sp>
        <p:nvSpPr>
          <p:cNvPr id="90" name="Text Placeholder 8">
            <a:extLst>
              <a:ext uri="{FF2B5EF4-FFF2-40B4-BE49-F238E27FC236}">
                <a16:creationId xmlns:a16="http://schemas.microsoft.com/office/drawing/2014/main" id="{8EC88F48-ED7B-5185-FE86-3E1EC75799CE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178158" y="6358645"/>
            <a:ext cx="1179762" cy="455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23</a:t>
            </a:r>
          </a:p>
        </p:txBody>
      </p:sp>
      <p:sp>
        <p:nvSpPr>
          <p:cNvPr id="91" name="Picture Placeholder 6">
            <a:extLst>
              <a:ext uri="{FF2B5EF4-FFF2-40B4-BE49-F238E27FC236}">
                <a16:creationId xmlns:a16="http://schemas.microsoft.com/office/drawing/2014/main" id="{21C109A9-43EC-BC25-DFB6-337C2EA147DE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10648715" y="4838694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24</a:t>
            </a:r>
          </a:p>
        </p:txBody>
      </p:sp>
      <p:sp>
        <p:nvSpPr>
          <p:cNvPr id="92" name="Text Placeholder 8">
            <a:extLst>
              <a:ext uri="{FF2B5EF4-FFF2-40B4-BE49-F238E27FC236}">
                <a16:creationId xmlns:a16="http://schemas.microsoft.com/office/drawing/2014/main" id="{ABA19FA8-BC1D-1DAD-F442-BFF6082A9FCA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648716" y="6358645"/>
            <a:ext cx="1179762" cy="455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1055432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/>
      <p:bldP spid="26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/>
      <p:bldP spid="28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/>
      <p:bldP spid="30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/>
      <p:bldP spid="32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/>
      <p:bldP spid="54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/>
      <p:bldP spid="56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7" grpId="0"/>
      <p:bldP spid="58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/>
      <p:bldP spid="62" grpId="0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/>
      <p:bldP spid="64" grpId="0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/>
      <p:bldP spid="66" grpId="0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/>
      <p:bldP spid="68" grpId="0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9" grpId="0"/>
      <p:bldP spid="70" grpId="0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/>
      <p:bldP spid="72" grpId="0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/>
      <p:bldP spid="74" grpId="0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/>
      <p:bldP spid="76" grpId="0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/>
      <p:bldP spid="78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/>
      <p:bldP spid="80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1" grpId="0"/>
      <p:bldP spid="82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3" grpId="0"/>
      <p:bldP spid="84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5" grpId="0"/>
      <p:bldP spid="86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7" grpId="0"/>
      <p:bldP spid="88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9" grpId="0"/>
      <p:bldP spid="90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1" grpId="0"/>
      <p:bldP spid="92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7364D-B587-B69D-B471-DC92A0945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EF08C43-FF06-54F2-1966-A5FB30B3ACA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34083" y="658810"/>
            <a:ext cx="1179762" cy="147496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2E3F323-BEAC-EDC6-A5E9-54C6C17F6F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4084" y="2178761"/>
            <a:ext cx="1179762" cy="455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</a:t>
            </a:r>
          </a:p>
        </p:txBody>
      </p:sp>
      <p:sp>
        <p:nvSpPr>
          <p:cNvPr id="25" name="Picture Placeholder 6">
            <a:extLst>
              <a:ext uri="{FF2B5EF4-FFF2-40B4-BE49-F238E27FC236}">
                <a16:creationId xmlns:a16="http://schemas.microsoft.com/office/drawing/2014/main" id="{CAAF92E2-492B-32DC-8798-0B1D0909DE5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59239" y="658810"/>
            <a:ext cx="1179762" cy="147496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2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C87DAAAA-0E19-594C-0FAD-0A961DE90A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9240" y="2178761"/>
            <a:ext cx="1179762" cy="455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2</a:t>
            </a:r>
          </a:p>
        </p:txBody>
      </p:sp>
      <p:sp>
        <p:nvSpPr>
          <p:cNvPr id="27" name="Picture Placeholder 6">
            <a:extLst>
              <a:ext uri="{FF2B5EF4-FFF2-40B4-BE49-F238E27FC236}">
                <a16:creationId xmlns:a16="http://schemas.microsoft.com/office/drawing/2014/main" id="{77B3C4D8-084B-FD4F-A82E-F4A736435F6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887877" y="658810"/>
            <a:ext cx="1179762" cy="147496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3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3CC7C867-AA27-C597-2163-0900BA5180B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887878" y="2178761"/>
            <a:ext cx="1179762" cy="455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3</a:t>
            </a:r>
          </a:p>
        </p:txBody>
      </p:sp>
      <p:sp>
        <p:nvSpPr>
          <p:cNvPr id="29" name="Picture Placeholder 6">
            <a:extLst>
              <a:ext uri="{FF2B5EF4-FFF2-40B4-BE49-F238E27FC236}">
                <a16:creationId xmlns:a16="http://schemas.microsoft.com/office/drawing/2014/main" id="{7236398E-02F1-B0A0-8CAE-676F7DC5F6A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221969" y="658810"/>
            <a:ext cx="1179762" cy="147496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4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44620F6B-95B9-523C-915E-D2FBD56D6B6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21970" y="2178761"/>
            <a:ext cx="1179762" cy="455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4</a:t>
            </a:r>
          </a:p>
        </p:txBody>
      </p:sp>
      <p:sp>
        <p:nvSpPr>
          <p:cNvPr id="31" name="Picture Placeholder 6">
            <a:extLst>
              <a:ext uri="{FF2B5EF4-FFF2-40B4-BE49-F238E27FC236}">
                <a16:creationId xmlns:a16="http://schemas.microsoft.com/office/drawing/2014/main" id="{F23B324B-50F1-47E8-EDFF-3F6E8525401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550549" y="659827"/>
            <a:ext cx="1179762" cy="147496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5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4AF3180F-8800-B66F-3156-446512F8B57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50550" y="2179778"/>
            <a:ext cx="1179762" cy="455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5</a:t>
            </a:r>
          </a:p>
        </p:txBody>
      </p:sp>
      <p:sp>
        <p:nvSpPr>
          <p:cNvPr id="53" name="Picture Placeholder 6">
            <a:extLst>
              <a:ext uri="{FF2B5EF4-FFF2-40B4-BE49-F238E27FC236}">
                <a16:creationId xmlns:a16="http://schemas.microsoft.com/office/drawing/2014/main" id="{816A4EA6-80BC-45C9-5488-34761B3DE00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879129" y="659827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6</a:t>
            </a:r>
          </a:p>
        </p:txBody>
      </p:sp>
      <p:sp>
        <p:nvSpPr>
          <p:cNvPr id="54" name="Text Placeholder 8">
            <a:extLst>
              <a:ext uri="{FF2B5EF4-FFF2-40B4-BE49-F238E27FC236}">
                <a16:creationId xmlns:a16="http://schemas.microsoft.com/office/drawing/2014/main" id="{06F5B0FA-BD6A-6E66-66DB-0E58C5C9E7B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879130" y="2179778"/>
            <a:ext cx="1179762" cy="455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6</a:t>
            </a:r>
          </a:p>
        </p:txBody>
      </p:sp>
      <p:sp>
        <p:nvSpPr>
          <p:cNvPr id="55" name="Picture Placeholder 6">
            <a:extLst>
              <a:ext uri="{FF2B5EF4-FFF2-40B4-BE49-F238E27FC236}">
                <a16:creationId xmlns:a16="http://schemas.microsoft.com/office/drawing/2014/main" id="{BFEB7EC3-12CC-A528-6549-A15A5033AE16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204284" y="658810"/>
            <a:ext cx="1179762" cy="147496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7</a:t>
            </a:r>
          </a:p>
        </p:txBody>
      </p:sp>
      <p:sp>
        <p:nvSpPr>
          <p:cNvPr id="56" name="Text Placeholder 8">
            <a:extLst>
              <a:ext uri="{FF2B5EF4-FFF2-40B4-BE49-F238E27FC236}">
                <a16:creationId xmlns:a16="http://schemas.microsoft.com/office/drawing/2014/main" id="{E6FD5605-6264-DC0C-9068-FD300730141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04285" y="2178761"/>
            <a:ext cx="1179762" cy="455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7</a:t>
            </a:r>
          </a:p>
        </p:txBody>
      </p:sp>
      <p:sp>
        <p:nvSpPr>
          <p:cNvPr id="57" name="Picture Placeholder 6">
            <a:extLst>
              <a:ext uri="{FF2B5EF4-FFF2-40B4-BE49-F238E27FC236}">
                <a16:creationId xmlns:a16="http://schemas.microsoft.com/office/drawing/2014/main" id="{2E371C0C-4A99-66E5-3261-E8EDFFC37DD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508889" y="658810"/>
            <a:ext cx="1179762" cy="147496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8</a:t>
            </a:r>
          </a:p>
        </p:txBody>
      </p:sp>
      <p:sp>
        <p:nvSpPr>
          <p:cNvPr id="58" name="Text Placeholder 8">
            <a:extLst>
              <a:ext uri="{FF2B5EF4-FFF2-40B4-BE49-F238E27FC236}">
                <a16:creationId xmlns:a16="http://schemas.microsoft.com/office/drawing/2014/main" id="{7CA5F6FC-3C49-BA6B-3AC4-0C7E9ECFFE6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508890" y="2178761"/>
            <a:ext cx="1179762" cy="455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8</a:t>
            </a:r>
          </a:p>
        </p:txBody>
      </p:sp>
      <p:sp>
        <p:nvSpPr>
          <p:cNvPr id="61" name="Picture Placeholder 6">
            <a:extLst>
              <a:ext uri="{FF2B5EF4-FFF2-40B4-BE49-F238E27FC236}">
                <a16:creationId xmlns:a16="http://schemas.microsoft.com/office/drawing/2014/main" id="{ACE8E259-8452-5567-BE1C-57AA447DE751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0811119" y="661438"/>
            <a:ext cx="1179762" cy="147496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9</a:t>
            </a:r>
          </a:p>
        </p:txBody>
      </p:sp>
      <p:sp>
        <p:nvSpPr>
          <p:cNvPr id="62" name="Text Placeholder 8">
            <a:extLst>
              <a:ext uri="{FF2B5EF4-FFF2-40B4-BE49-F238E27FC236}">
                <a16:creationId xmlns:a16="http://schemas.microsoft.com/office/drawing/2014/main" id="{8D48391C-3779-9F2A-6F01-B16C1ABBD1B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0811120" y="2181389"/>
            <a:ext cx="1179762" cy="455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9</a:t>
            </a:r>
          </a:p>
        </p:txBody>
      </p:sp>
      <p:sp>
        <p:nvSpPr>
          <p:cNvPr id="63" name="Picture Placeholder 6">
            <a:extLst>
              <a:ext uri="{FF2B5EF4-FFF2-40B4-BE49-F238E27FC236}">
                <a16:creationId xmlns:a16="http://schemas.microsoft.com/office/drawing/2014/main" id="{BA2082C7-C9FE-731C-729A-27D49EB4D995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10811119" y="2748752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10</a:t>
            </a:r>
          </a:p>
        </p:txBody>
      </p:sp>
      <p:sp>
        <p:nvSpPr>
          <p:cNvPr id="64" name="Text Placeholder 8">
            <a:extLst>
              <a:ext uri="{FF2B5EF4-FFF2-40B4-BE49-F238E27FC236}">
                <a16:creationId xmlns:a16="http://schemas.microsoft.com/office/drawing/2014/main" id="{3AC1C1CA-1917-0C80-4C60-C22C15919EB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811120" y="4268703"/>
            <a:ext cx="1179762" cy="455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10</a:t>
            </a:r>
          </a:p>
        </p:txBody>
      </p:sp>
      <p:sp>
        <p:nvSpPr>
          <p:cNvPr id="65" name="Picture Placeholder 6">
            <a:extLst>
              <a:ext uri="{FF2B5EF4-FFF2-40B4-BE49-F238E27FC236}">
                <a16:creationId xmlns:a16="http://schemas.microsoft.com/office/drawing/2014/main" id="{DC95C024-4A2C-738F-A534-957EF0BBB637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9508889" y="2748752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11</a:t>
            </a:r>
          </a:p>
        </p:txBody>
      </p:sp>
      <p:sp>
        <p:nvSpPr>
          <p:cNvPr id="66" name="Text Placeholder 8">
            <a:extLst>
              <a:ext uri="{FF2B5EF4-FFF2-40B4-BE49-F238E27FC236}">
                <a16:creationId xmlns:a16="http://schemas.microsoft.com/office/drawing/2014/main" id="{525EA1A5-180D-6BAF-FDD8-72819B302A7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508890" y="4268703"/>
            <a:ext cx="1179762" cy="455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11</a:t>
            </a:r>
          </a:p>
        </p:txBody>
      </p:sp>
      <p:sp>
        <p:nvSpPr>
          <p:cNvPr id="67" name="Picture Placeholder 6">
            <a:extLst>
              <a:ext uri="{FF2B5EF4-FFF2-40B4-BE49-F238E27FC236}">
                <a16:creationId xmlns:a16="http://schemas.microsoft.com/office/drawing/2014/main" id="{5C7C97A6-AD09-C55F-5A08-8AF653AF2AFB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8204284" y="2748752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12</a:t>
            </a:r>
          </a:p>
        </p:txBody>
      </p:sp>
      <p:sp>
        <p:nvSpPr>
          <p:cNvPr id="68" name="Text Placeholder 8">
            <a:extLst>
              <a:ext uri="{FF2B5EF4-FFF2-40B4-BE49-F238E27FC236}">
                <a16:creationId xmlns:a16="http://schemas.microsoft.com/office/drawing/2014/main" id="{A46E1753-ADCE-72B4-1E4D-C65910BA269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204285" y="4268703"/>
            <a:ext cx="1179762" cy="455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12</a:t>
            </a:r>
          </a:p>
        </p:txBody>
      </p:sp>
      <p:sp>
        <p:nvSpPr>
          <p:cNvPr id="69" name="Picture Placeholder 6">
            <a:extLst>
              <a:ext uri="{FF2B5EF4-FFF2-40B4-BE49-F238E27FC236}">
                <a16:creationId xmlns:a16="http://schemas.microsoft.com/office/drawing/2014/main" id="{7D411248-7F4C-7D77-73D0-ACB976CC2C8A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6879129" y="2748752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13</a:t>
            </a:r>
          </a:p>
        </p:txBody>
      </p:sp>
      <p:sp>
        <p:nvSpPr>
          <p:cNvPr id="70" name="Text Placeholder 8">
            <a:extLst>
              <a:ext uri="{FF2B5EF4-FFF2-40B4-BE49-F238E27FC236}">
                <a16:creationId xmlns:a16="http://schemas.microsoft.com/office/drawing/2014/main" id="{A80E4C9A-3B3C-2A73-3C6B-476C4CCDDB3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879130" y="4268703"/>
            <a:ext cx="1179762" cy="455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13</a:t>
            </a:r>
          </a:p>
        </p:txBody>
      </p:sp>
      <p:sp>
        <p:nvSpPr>
          <p:cNvPr id="71" name="Picture Placeholder 6">
            <a:extLst>
              <a:ext uri="{FF2B5EF4-FFF2-40B4-BE49-F238E27FC236}">
                <a16:creationId xmlns:a16="http://schemas.microsoft.com/office/drawing/2014/main" id="{EC2053B3-0A24-9E14-7EEE-29EEBCDB0272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5550549" y="2748752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14</a:t>
            </a:r>
          </a:p>
        </p:txBody>
      </p:sp>
      <p:sp>
        <p:nvSpPr>
          <p:cNvPr id="72" name="Text Placeholder 8">
            <a:extLst>
              <a:ext uri="{FF2B5EF4-FFF2-40B4-BE49-F238E27FC236}">
                <a16:creationId xmlns:a16="http://schemas.microsoft.com/office/drawing/2014/main" id="{553625C8-6F38-44AF-1A62-CE80F76780E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550550" y="4268703"/>
            <a:ext cx="1179762" cy="455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14</a:t>
            </a:r>
          </a:p>
        </p:txBody>
      </p:sp>
      <p:sp>
        <p:nvSpPr>
          <p:cNvPr id="73" name="Picture Placeholder 6">
            <a:extLst>
              <a:ext uri="{FF2B5EF4-FFF2-40B4-BE49-F238E27FC236}">
                <a16:creationId xmlns:a16="http://schemas.microsoft.com/office/drawing/2014/main" id="{CA3E8B67-3225-DB02-D687-25E5A02A93FB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4221968" y="2748752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15</a:t>
            </a:r>
          </a:p>
        </p:txBody>
      </p:sp>
      <p:sp>
        <p:nvSpPr>
          <p:cNvPr id="74" name="Text Placeholder 8">
            <a:extLst>
              <a:ext uri="{FF2B5EF4-FFF2-40B4-BE49-F238E27FC236}">
                <a16:creationId xmlns:a16="http://schemas.microsoft.com/office/drawing/2014/main" id="{AD634413-94FF-4188-17BB-6CF400EB72A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221969" y="4268703"/>
            <a:ext cx="1179762" cy="455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15</a:t>
            </a:r>
          </a:p>
        </p:txBody>
      </p:sp>
      <p:sp>
        <p:nvSpPr>
          <p:cNvPr id="75" name="Picture Placeholder 6">
            <a:extLst>
              <a:ext uri="{FF2B5EF4-FFF2-40B4-BE49-F238E27FC236}">
                <a16:creationId xmlns:a16="http://schemas.microsoft.com/office/drawing/2014/main" id="{CA57B960-9C0C-3647-E8AF-CDF0174F93A6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2887876" y="2748752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16</a:t>
            </a:r>
          </a:p>
        </p:txBody>
      </p:sp>
      <p:sp>
        <p:nvSpPr>
          <p:cNvPr id="76" name="Text Placeholder 8">
            <a:extLst>
              <a:ext uri="{FF2B5EF4-FFF2-40B4-BE49-F238E27FC236}">
                <a16:creationId xmlns:a16="http://schemas.microsoft.com/office/drawing/2014/main" id="{98F42A09-E14B-7626-5158-39983146DFF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887877" y="4268703"/>
            <a:ext cx="1179762" cy="455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16</a:t>
            </a:r>
          </a:p>
        </p:txBody>
      </p:sp>
      <p:sp>
        <p:nvSpPr>
          <p:cNvPr id="77" name="Picture Placeholder 6">
            <a:extLst>
              <a:ext uri="{FF2B5EF4-FFF2-40B4-BE49-F238E27FC236}">
                <a16:creationId xmlns:a16="http://schemas.microsoft.com/office/drawing/2014/main" id="{5260BBB7-D01F-A304-C917-A188637ACCB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559239" y="2748576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17</a:t>
            </a:r>
          </a:p>
        </p:txBody>
      </p:sp>
      <p:sp>
        <p:nvSpPr>
          <p:cNvPr id="78" name="Text Placeholder 8">
            <a:extLst>
              <a:ext uri="{FF2B5EF4-FFF2-40B4-BE49-F238E27FC236}">
                <a16:creationId xmlns:a16="http://schemas.microsoft.com/office/drawing/2014/main" id="{89D5CB4D-AFF5-26A9-E477-3BAD94DC2105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559240" y="4268527"/>
            <a:ext cx="1179762" cy="455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17</a:t>
            </a:r>
          </a:p>
        </p:txBody>
      </p:sp>
      <p:sp>
        <p:nvSpPr>
          <p:cNvPr id="79" name="Picture Placeholder 6">
            <a:extLst>
              <a:ext uri="{FF2B5EF4-FFF2-40B4-BE49-F238E27FC236}">
                <a16:creationId xmlns:a16="http://schemas.microsoft.com/office/drawing/2014/main" id="{24FC45CF-4D7B-20D3-B7E7-0EDBC589F65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234083" y="2748576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18</a:t>
            </a:r>
          </a:p>
        </p:txBody>
      </p:sp>
      <p:sp>
        <p:nvSpPr>
          <p:cNvPr id="80" name="Text Placeholder 8">
            <a:extLst>
              <a:ext uri="{FF2B5EF4-FFF2-40B4-BE49-F238E27FC236}">
                <a16:creationId xmlns:a16="http://schemas.microsoft.com/office/drawing/2014/main" id="{FA192E5D-FFD7-AA32-D23B-98CA90A42F7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34084" y="4268527"/>
            <a:ext cx="1179762" cy="455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18</a:t>
            </a:r>
          </a:p>
        </p:txBody>
      </p:sp>
      <p:sp>
        <p:nvSpPr>
          <p:cNvPr id="81" name="Picture Placeholder 6">
            <a:extLst>
              <a:ext uri="{FF2B5EF4-FFF2-40B4-BE49-F238E27FC236}">
                <a16:creationId xmlns:a16="http://schemas.microsoft.com/office/drawing/2014/main" id="{F4B59411-1588-160B-65DD-B21A2F9AF30C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234082" y="4838694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19</a:t>
            </a:r>
          </a:p>
        </p:txBody>
      </p:sp>
      <p:sp>
        <p:nvSpPr>
          <p:cNvPr id="82" name="Text Placeholder 8">
            <a:extLst>
              <a:ext uri="{FF2B5EF4-FFF2-40B4-BE49-F238E27FC236}">
                <a16:creationId xmlns:a16="http://schemas.microsoft.com/office/drawing/2014/main" id="{C4F42B0F-D42E-B48A-7A9F-746127B5E0C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34083" y="6358645"/>
            <a:ext cx="1179762" cy="455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19</a:t>
            </a:r>
          </a:p>
        </p:txBody>
      </p:sp>
      <p:sp>
        <p:nvSpPr>
          <p:cNvPr id="83" name="Picture Placeholder 6">
            <a:extLst>
              <a:ext uri="{FF2B5EF4-FFF2-40B4-BE49-F238E27FC236}">
                <a16:creationId xmlns:a16="http://schemas.microsoft.com/office/drawing/2014/main" id="{9E4A7DAB-929D-889C-BED6-085E986F88A4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1559239" y="4838694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20</a:t>
            </a:r>
          </a:p>
        </p:txBody>
      </p:sp>
      <p:sp>
        <p:nvSpPr>
          <p:cNvPr id="84" name="Text Placeholder 8">
            <a:extLst>
              <a:ext uri="{FF2B5EF4-FFF2-40B4-BE49-F238E27FC236}">
                <a16:creationId xmlns:a16="http://schemas.microsoft.com/office/drawing/2014/main" id="{28607554-B9EE-B6AC-BCDD-27CF38D85DCA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1559240" y="6358645"/>
            <a:ext cx="1179762" cy="455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20</a:t>
            </a:r>
          </a:p>
        </p:txBody>
      </p:sp>
      <p:sp>
        <p:nvSpPr>
          <p:cNvPr id="85" name="Picture Placeholder 6">
            <a:extLst>
              <a:ext uri="{FF2B5EF4-FFF2-40B4-BE49-F238E27FC236}">
                <a16:creationId xmlns:a16="http://schemas.microsoft.com/office/drawing/2014/main" id="{74C435BD-45DF-B68D-F31E-A2D3ACA2D015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2884396" y="4838694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21</a:t>
            </a:r>
          </a:p>
        </p:txBody>
      </p:sp>
      <p:sp>
        <p:nvSpPr>
          <p:cNvPr id="86" name="Text Placeholder 8">
            <a:extLst>
              <a:ext uri="{FF2B5EF4-FFF2-40B4-BE49-F238E27FC236}">
                <a16:creationId xmlns:a16="http://schemas.microsoft.com/office/drawing/2014/main" id="{AA92C2E5-67DD-2CAB-C072-3C8F66EECFB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884397" y="6358645"/>
            <a:ext cx="1179762" cy="455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21</a:t>
            </a:r>
          </a:p>
        </p:txBody>
      </p:sp>
      <p:sp>
        <p:nvSpPr>
          <p:cNvPr id="87" name="Picture Placeholder 6">
            <a:extLst>
              <a:ext uri="{FF2B5EF4-FFF2-40B4-BE49-F238E27FC236}">
                <a16:creationId xmlns:a16="http://schemas.microsoft.com/office/drawing/2014/main" id="{784C265B-3F8B-57BC-5AB2-23745DA64FE0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4221968" y="4838694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22</a:t>
            </a:r>
          </a:p>
        </p:txBody>
      </p:sp>
      <p:sp>
        <p:nvSpPr>
          <p:cNvPr id="88" name="Text Placeholder 8">
            <a:extLst>
              <a:ext uri="{FF2B5EF4-FFF2-40B4-BE49-F238E27FC236}">
                <a16:creationId xmlns:a16="http://schemas.microsoft.com/office/drawing/2014/main" id="{81CB5409-EC19-9189-C915-87133866C7A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221969" y="6358645"/>
            <a:ext cx="1179762" cy="455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22</a:t>
            </a:r>
          </a:p>
        </p:txBody>
      </p:sp>
      <p:sp>
        <p:nvSpPr>
          <p:cNvPr id="89" name="Picture Placeholder 6">
            <a:extLst>
              <a:ext uri="{FF2B5EF4-FFF2-40B4-BE49-F238E27FC236}">
                <a16:creationId xmlns:a16="http://schemas.microsoft.com/office/drawing/2014/main" id="{4EED3DB7-99DB-C3D4-715D-C1748CA5B796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5550549" y="4838694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23</a:t>
            </a:r>
          </a:p>
        </p:txBody>
      </p:sp>
      <p:sp>
        <p:nvSpPr>
          <p:cNvPr id="90" name="Text Placeholder 8">
            <a:extLst>
              <a:ext uri="{FF2B5EF4-FFF2-40B4-BE49-F238E27FC236}">
                <a16:creationId xmlns:a16="http://schemas.microsoft.com/office/drawing/2014/main" id="{8EC88F48-ED7B-5185-FE86-3E1EC75799CE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550550" y="6358645"/>
            <a:ext cx="1179762" cy="455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23</a:t>
            </a:r>
          </a:p>
        </p:txBody>
      </p:sp>
      <p:sp>
        <p:nvSpPr>
          <p:cNvPr id="91" name="Picture Placeholder 6">
            <a:extLst>
              <a:ext uri="{FF2B5EF4-FFF2-40B4-BE49-F238E27FC236}">
                <a16:creationId xmlns:a16="http://schemas.microsoft.com/office/drawing/2014/main" id="{21C109A9-43EC-BC25-DFB6-337C2EA147DE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6879129" y="4838694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24</a:t>
            </a:r>
          </a:p>
        </p:txBody>
      </p:sp>
      <p:sp>
        <p:nvSpPr>
          <p:cNvPr id="92" name="Text Placeholder 8">
            <a:extLst>
              <a:ext uri="{FF2B5EF4-FFF2-40B4-BE49-F238E27FC236}">
                <a16:creationId xmlns:a16="http://schemas.microsoft.com/office/drawing/2014/main" id="{ABA19FA8-BC1D-1DAD-F442-BFF6082A9FCA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6879130" y="6358645"/>
            <a:ext cx="1179762" cy="455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24</a:t>
            </a:r>
          </a:p>
        </p:txBody>
      </p: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A75A18B5-9DA2-1392-D1BB-C3847CC1F260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8204284" y="4838694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25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505AC123-79E0-16A4-35C7-0ED133902658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8204285" y="6358645"/>
            <a:ext cx="1179762" cy="455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25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53CE793D-BF2A-AC5A-6869-7CD8401015A7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9511982" y="4838694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26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E959D44D-CB43-D546-89BE-12E84709376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9511983" y="6358645"/>
            <a:ext cx="1179762" cy="455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26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CF28599-DB46-1346-4315-D3ABFF181311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>
          <a:xfrm>
            <a:off x="10811119" y="4836066"/>
            <a:ext cx="1179762" cy="14749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27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D6C0E6BD-F406-C47F-4617-8EB515C65939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10811120" y="6356017"/>
            <a:ext cx="1179762" cy="455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1112398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/>
      <p:bldP spid="26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/>
      <p:bldP spid="28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/>
      <p:bldP spid="30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/>
      <p:bldP spid="32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/>
      <p:bldP spid="54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/>
      <p:bldP spid="56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7" grpId="0"/>
      <p:bldP spid="58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/>
      <p:bldP spid="62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/>
      <p:bldP spid="64" grpId="0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/>
      <p:bldP spid="66" grpId="0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/>
      <p:bldP spid="68" grpId="0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9" grpId="0"/>
      <p:bldP spid="70" grpId="0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/>
      <p:bldP spid="72" grpId="0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/>
      <p:bldP spid="74" grpId="0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/>
      <p:bldP spid="76" grpId="0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/>
      <p:bldP spid="78" grpId="0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/>
      <p:bldP spid="80" grpId="0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1" grpId="0"/>
      <p:bldP spid="82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3" grpId="0"/>
      <p:bldP spid="84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5" grpId="0"/>
      <p:bldP spid="86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7" grpId="0"/>
      <p:bldP spid="88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9" grpId="0"/>
      <p:bldP spid="90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1" grpId="0"/>
      <p:bldP spid="92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/>
      <p:bldP spid="4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  <p:bldP spid="6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/>
      <p:bldP spid="10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7364D-B587-B69D-B471-DC92A0945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EF08C43-FF06-54F2-1966-A5FB30B3ACA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05135" y="653555"/>
            <a:ext cx="1066130" cy="1332900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2E3F323-BEAC-EDC6-A5E9-54C6C17F6F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5136" y="2057099"/>
            <a:ext cx="1066129" cy="5721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</a:t>
            </a:r>
          </a:p>
        </p:txBody>
      </p:sp>
      <p:sp>
        <p:nvSpPr>
          <p:cNvPr id="37" name="Picture Placeholder 6">
            <a:extLst>
              <a:ext uri="{FF2B5EF4-FFF2-40B4-BE49-F238E27FC236}">
                <a16:creationId xmlns:a16="http://schemas.microsoft.com/office/drawing/2014/main" id="{AF62EBDB-FDF8-4A02-9C1C-092B68DA008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477038" y="653555"/>
            <a:ext cx="1066130" cy="1332900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2</a:t>
            </a:r>
          </a:p>
        </p:txBody>
      </p:sp>
      <p:sp>
        <p:nvSpPr>
          <p:cNvPr id="38" name="Text Placeholder 8">
            <a:extLst>
              <a:ext uri="{FF2B5EF4-FFF2-40B4-BE49-F238E27FC236}">
                <a16:creationId xmlns:a16="http://schemas.microsoft.com/office/drawing/2014/main" id="{1B832B1B-CA15-2BAC-F333-2F9EE8F039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7039" y="2057099"/>
            <a:ext cx="1066129" cy="5721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2</a:t>
            </a:r>
          </a:p>
        </p:txBody>
      </p:sp>
      <p:sp>
        <p:nvSpPr>
          <p:cNvPr id="39" name="Picture Placeholder 6">
            <a:extLst>
              <a:ext uri="{FF2B5EF4-FFF2-40B4-BE49-F238E27FC236}">
                <a16:creationId xmlns:a16="http://schemas.microsoft.com/office/drawing/2014/main" id="{C085EEEA-97FA-C9D2-3B86-65B87132F5B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648941" y="653555"/>
            <a:ext cx="1066130" cy="1332900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3</a:t>
            </a:r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3F9042DB-11ED-BED8-F919-CBFA0B7778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48942" y="2057099"/>
            <a:ext cx="1066129" cy="5721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3</a:t>
            </a:r>
          </a:p>
        </p:txBody>
      </p:sp>
      <p:sp>
        <p:nvSpPr>
          <p:cNvPr id="41" name="Picture Placeholder 6">
            <a:extLst>
              <a:ext uri="{FF2B5EF4-FFF2-40B4-BE49-F238E27FC236}">
                <a16:creationId xmlns:a16="http://schemas.microsoft.com/office/drawing/2014/main" id="{A2C0D65F-D4C4-55F4-EFBC-29A80152220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820844" y="653555"/>
            <a:ext cx="1066130" cy="1332900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4</a:t>
            </a:r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9A116B22-5B24-81F8-36C2-D25C5A9B0C8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820845" y="2057099"/>
            <a:ext cx="1066129" cy="5721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4</a:t>
            </a:r>
          </a:p>
        </p:txBody>
      </p:sp>
      <p:sp>
        <p:nvSpPr>
          <p:cNvPr id="43" name="Picture Placeholder 6">
            <a:extLst>
              <a:ext uri="{FF2B5EF4-FFF2-40B4-BE49-F238E27FC236}">
                <a16:creationId xmlns:a16="http://schemas.microsoft.com/office/drawing/2014/main" id="{0809164B-3474-EC39-033E-C1413E7884F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992747" y="653555"/>
            <a:ext cx="1066130" cy="1332900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5</a:t>
            </a:r>
          </a:p>
        </p:txBody>
      </p:sp>
      <p:sp>
        <p:nvSpPr>
          <p:cNvPr id="44" name="Text Placeholder 8">
            <a:extLst>
              <a:ext uri="{FF2B5EF4-FFF2-40B4-BE49-F238E27FC236}">
                <a16:creationId xmlns:a16="http://schemas.microsoft.com/office/drawing/2014/main" id="{80B5BCC1-5166-F405-172E-DD9CB2E5119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92748" y="2057099"/>
            <a:ext cx="1066129" cy="5721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5</a:t>
            </a:r>
          </a:p>
        </p:txBody>
      </p:sp>
      <p:sp>
        <p:nvSpPr>
          <p:cNvPr id="45" name="Picture Placeholder 6">
            <a:extLst>
              <a:ext uri="{FF2B5EF4-FFF2-40B4-BE49-F238E27FC236}">
                <a16:creationId xmlns:a16="http://schemas.microsoft.com/office/drawing/2014/main" id="{AFFA7B9F-D876-A651-FC73-FA80A475E39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164650" y="653555"/>
            <a:ext cx="1066130" cy="1332900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6</a:t>
            </a:r>
          </a:p>
        </p:txBody>
      </p:sp>
      <p:sp>
        <p:nvSpPr>
          <p:cNvPr id="46" name="Text Placeholder 8">
            <a:extLst>
              <a:ext uri="{FF2B5EF4-FFF2-40B4-BE49-F238E27FC236}">
                <a16:creationId xmlns:a16="http://schemas.microsoft.com/office/drawing/2014/main" id="{D156FE33-6565-0DEF-FA8E-F6708FC56AA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64651" y="2057099"/>
            <a:ext cx="1066129" cy="5721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6</a:t>
            </a:r>
          </a:p>
        </p:txBody>
      </p:sp>
      <p:sp>
        <p:nvSpPr>
          <p:cNvPr id="47" name="Picture Placeholder 6">
            <a:extLst>
              <a:ext uri="{FF2B5EF4-FFF2-40B4-BE49-F238E27FC236}">
                <a16:creationId xmlns:a16="http://schemas.microsoft.com/office/drawing/2014/main" id="{4DF844C5-82A8-DCBA-E4AE-4E2A553CDA7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7336553" y="653555"/>
            <a:ext cx="1066130" cy="1332900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7</a:t>
            </a:r>
          </a:p>
        </p:txBody>
      </p:sp>
      <p:sp>
        <p:nvSpPr>
          <p:cNvPr id="48" name="Text Placeholder 8">
            <a:extLst>
              <a:ext uri="{FF2B5EF4-FFF2-40B4-BE49-F238E27FC236}">
                <a16:creationId xmlns:a16="http://schemas.microsoft.com/office/drawing/2014/main" id="{51339DC7-FFE2-ADE1-14A2-3DEAB47BBBE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336554" y="2057099"/>
            <a:ext cx="1066129" cy="5721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7</a:t>
            </a:r>
          </a:p>
        </p:txBody>
      </p:sp>
      <p:sp>
        <p:nvSpPr>
          <p:cNvPr id="49" name="Picture Placeholder 6">
            <a:extLst>
              <a:ext uri="{FF2B5EF4-FFF2-40B4-BE49-F238E27FC236}">
                <a16:creationId xmlns:a16="http://schemas.microsoft.com/office/drawing/2014/main" id="{B1AD0587-DDC2-906F-430B-63E7E8E82BD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508456" y="653555"/>
            <a:ext cx="1066130" cy="1332900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8</a:t>
            </a:r>
          </a:p>
        </p:txBody>
      </p:sp>
      <p:sp>
        <p:nvSpPr>
          <p:cNvPr id="50" name="Text Placeholder 8">
            <a:extLst>
              <a:ext uri="{FF2B5EF4-FFF2-40B4-BE49-F238E27FC236}">
                <a16:creationId xmlns:a16="http://schemas.microsoft.com/office/drawing/2014/main" id="{86923435-4A76-FC0F-1711-2482FF57346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508457" y="2057099"/>
            <a:ext cx="1066129" cy="5721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8</a:t>
            </a:r>
          </a:p>
        </p:txBody>
      </p:sp>
      <p:sp>
        <p:nvSpPr>
          <p:cNvPr id="51" name="Picture Placeholder 6">
            <a:extLst>
              <a:ext uri="{FF2B5EF4-FFF2-40B4-BE49-F238E27FC236}">
                <a16:creationId xmlns:a16="http://schemas.microsoft.com/office/drawing/2014/main" id="{F8CAD655-2065-DFC1-79BE-78FFCF3403C9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9680359" y="653555"/>
            <a:ext cx="1066130" cy="1332900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9</a:t>
            </a:r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9EE083B5-BD8A-ED8B-D1D9-9CDD0F38EEB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80360" y="2057099"/>
            <a:ext cx="1066129" cy="5721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9</a:t>
            </a:r>
          </a:p>
        </p:txBody>
      </p:sp>
      <p:sp>
        <p:nvSpPr>
          <p:cNvPr id="59" name="Picture Placeholder 6">
            <a:extLst>
              <a:ext uri="{FF2B5EF4-FFF2-40B4-BE49-F238E27FC236}">
                <a16:creationId xmlns:a16="http://schemas.microsoft.com/office/drawing/2014/main" id="{E5443634-821E-AFE2-268B-8C5FC1D87506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10852262" y="653555"/>
            <a:ext cx="1066130" cy="133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10</a:t>
            </a:r>
          </a:p>
        </p:txBody>
      </p:sp>
      <p:sp>
        <p:nvSpPr>
          <p:cNvPr id="60" name="Text Placeholder 8">
            <a:extLst>
              <a:ext uri="{FF2B5EF4-FFF2-40B4-BE49-F238E27FC236}">
                <a16:creationId xmlns:a16="http://schemas.microsoft.com/office/drawing/2014/main" id="{69F366EB-71BB-6085-3B4C-4100569D57E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852263" y="2057099"/>
            <a:ext cx="1066129" cy="5721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10</a:t>
            </a:r>
          </a:p>
        </p:txBody>
      </p:sp>
      <p:sp>
        <p:nvSpPr>
          <p:cNvPr id="93" name="Picture Placeholder 6">
            <a:extLst>
              <a:ext uri="{FF2B5EF4-FFF2-40B4-BE49-F238E27FC236}">
                <a16:creationId xmlns:a16="http://schemas.microsoft.com/office/drawing/2014/main" id="{F6A181CF-8455-71EA-01C0-9B25D3E79FEE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10852262" y="2699849"/>
            <a:ext cx="1066130" cy="133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11</a:t>
            </a:r>
          </a:p>
        </p:txBody>
      </p:sp>
      <p:sp>
        <p:nvSpPr>
          <p:cNvPr id="94" name="Text Placeholder 8">
            <a:extLst>
              <a:ext uri="{FF2B5EF4-FFF2-40B4-BE49-F238E27FC236}">
                <a16:creationId xmlns:a16="http://schemas.microsoft.com/office/drawing/2014/main" id="{689A8F29-C4AC-A7BF-FA77-9484013D54E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852263" y="4103393"/>
            <a:ext cx="1066129" cy="5721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11</a:t>
            </a:r>
          </a:p>
        </p:txBody>
      </p:sp>
      <p:sp>
        <p:nvSpPr>
          <p:cNvPr id="97" name="Picture Placeholder 6">
            <a:extLst>
              <a:ext uri="{FF2B5EF4-FFF2-40B4-BE49-F238E27FC236}">
                <a16:creationId xmlns:a16="http://schemas.microsoft.com/office/drawing/2014/main" id="{96CF4F10-5EB6-480A-E396-89777B8B0C15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9680359" y="2699849"/>
            <a:ext cx="1066130" cy="133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12</a:t>
            </a:r>
          </a:p>
        </p:txBody>
      </p:sp>
      <p:sp>
        <p:nvSpPr>
          <p:cNvPr id="98" name="Text Placeholder 8">
            <a:extLst>
              <a:ext uri="{FF2B5EF4-FFF2-40B4-BE49-F238E27FC236}">
                <a16:creationId xmlns:a16="http://schemas.microsoft.com/office/drawing/2014/main" id="{4C58DF19-CD4D-2C39-24A0-B48E68EFAE0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680360" y="4103393"/>
            <a:ext cx="1066129" cy="5721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12</a:t>
            </a:r>
          </a:p>
        </p:txBody>
      </p:sp>
      <p:sp>
        <p:nvSpPr>
          <p:cNvPr id="99" name="Picture Placeholder 6">
            <a:extLst>
              <a:ext uri="{FF2B5EF4-FFF2-40B4-BE49-F238E27FC236}">
                <a16:creationId xmlns:a16="http://schemas.microsoft.com/office/drawing/2014/main" id="{AEEB7A16-64F7-535B-5096-913E88A010EC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508455" y="2699849"/>
            <a:ext cx="1066130" cy="133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13</a:t>
            </a:r>
          </a:p>
        </p:txBody>
      </p:sp>
      <p:sp>
        <p:nvSpPr>
          <p:cNvPr id="100" name="Text Placeholder 8">
            <a:extLst>
              <a:ext uri="{FF2B5EF4-FFF2-40B4-BE49-F238E27FC236}">
                <a16:creationId xmlns:a16="http://schemas.microsoft.com/office/drawing/2014/main" id="{CADB2389-7663-759B-6A94-E7A9FEFAF91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508456" y="4103393"/>
            <a:ext cx="1066129" cy="5721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13</a:t>
            </a:r>
          </a:p>
        </p:txBody>
      </p:sp>
      <p:sp>
        <p:nvSpPr>
          <p:cNvPr id="101" name="Picture Placeholder 6">
            <a:extLst>
              <a:ext uri="{FF2B5EF4-FFF2-40B4-BE49-F238E27FC236}">
                <a16:creationId xmlns:a16="http://schemas.microsoft.com/office/drawing/2014/main" id="{BADF62AA-1222-E36D-F06B-8B18E49CD7E2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7336553" y="2699849"/>
            <a:ext cx="1066130" cy="133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14</a:t>
            </a:r>
          </a:p>
        </p:txBody>
      </p:sp>
      <p:sp>
        <p:nvSpPr>
          <p:cNvPr id="102" name="Text Placeholder 8">
            <a:extLst>
              <a:ext uri="{FF2B5EF4-FFF2-40B4-BE49-F238E27FC236}">
                <a16:creationId xmlns:a16="http://schemas.microsoft.com/office/drawing/2014/main" id="{72854E25-496E-EF02-A5D0-2099AF31A94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336554" y="4103393"/>
            <a:ext cx="1066129" cy="5721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14</a:t>
            </a:r>
          </a:p>
        </p:txBody>
      </p:sp>
      <p:sp>
        <p:nvSpPr>
          <p:cNvPr id="103" name="Picture Placeholder 6">
            <a:extLst>
              <a:ext uri="{FF2B5EF4-FFF2-40B4-BE49-F238E27FC236}">
                <a16:creationId xmlns:a16="http://schemas.microsoft.com/office/drawing/2014/main" id="{494B0BFB-D7DC-54A6-3956-2B0E5EBDA7DC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6164650" y="2699849"/>
            <a:ext cx="1066130" cy="133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15</a:t>
            </a:r>
          </a:p>
        </p:txBody>
      </p:sp>
      <p:sp>
        <p:nvSpPr>
          <p:cNvPr id="104" name="Text Placeholder 8">
            <a:extLst>
              <a:ext uri="{FF2B5EF4-FFF2-40B4-BE49-F238E27FC236}">
                <a16:creationId xmlns:a16="http://schemas.microsoft.com/office/drawing/2014/main" id="{DAD61776-A405-6DF0-407B-DE60A133E9EC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164651" y="4103393"/>
            <a:ext cx="1066129" cy="5721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15</a:t>
            </a:r>
          </a:p>
        </p:txBody>
      </p: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5BCEBF24-3B21-C72F-868A-173B2A7FB439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4992747" y="2699849"/>
            <a:ext cx="1066130" cy="133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16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A4AB95FA-347E-968B-0EA8-7C6FE6A3319D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992748" y="4103393"/>
            <a:ext cx="1066129" cy="5721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16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877F9466-2DD4-CD23-49C6-87B842A3862A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3820844" y="2699849"/>
            <a:ext cx="1066130" cy="133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17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89034D06-FBAC-F9A7-372F-AA226FC79E6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820845" y="4103393"/>
            <a:ext cx="1066129" cy="5721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17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AD35C9FD-7EDF-A45C-EB38-644D970E5159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2648941" y="2699849"/>
            <a:ext cx="1066130" cy="133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18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A564BEB7-D023-14C1-D394-4ACBF6E9648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648942" y="4103393"/>
            <a:ext cx="1066129" cy="5721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18</a:t>
            </a:r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B85CDE63-D546-63F5-3862-3FE9E37F716C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1477038" y="2699849"/>
            <a:ext cx="1066130" cy="133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19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83ED4434-EAEE-AFFD-3597-44F504B40EF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477039" y="4103393"/>
            <a:ext cx="1066129" cy="5721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19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F75288CE-D1F8-DB1C-084E-8AD72E8F5E49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305135" y="2699849"/>
            <a:ext cx="1066130" cy="133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20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C8085FA0-D58D-9FE0-1162-971FD7B4C62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05136" y="4103393"/>
            <a:ext cx="1066129" cy="5721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20</a:t>
            </a:r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231FD030-68FC-CD35-D557-7C3C3D1E77C3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305135" y="4746143"/>
            <a:ext cx="1066130" cy="133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21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51C1AC7-9E35-45EF-C88C-DD68823A422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305136" y="6149687"/>
            <a:ext cx="1066129" cy="5721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21</a:t>
            </a:r>
          </a:p>
        </p:txBody>
      </p: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328D3C4D-09E5-D81A-F4BB-4A60999AD912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1477038" y="4746143"/>
            <a:ext cx="1066130" cy="133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22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99B9FEFB-3084-F6C7-3A31-E88EAF97D55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477039" y="6149687"/>
            <a:ext cx="1066129" cy="5721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22</a:t>
            </a:r>
          </a:p>
        </p:txBody>
      </p:sp>
      <p:sp>
        <p:nvSpPr>
          <p:cNvPr id="23" name="Picture Placeholder 6">
            <a:extLst>
              <a:ext uri="{FF2B5EF4-FFF2-40B4-BE49-F238E27FC236}">
                <a16:creationId xmlns:a16="http://schemas.microsoft.com/office/drawing/2014/main" id="{205A9D16-17A6-078D-4DC5-5544DE5A5134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2648941" y="4746143"/>
            <a:ext cx="1066130" cy="133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23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D256C858-2BA7-1A64-93A4-1B126D18B529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648942" y="6149687"/>
            <a:ext cx="1066129" cy="5721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23</a:t>
            </a:r>
          </a:p>
        </p:txBody>
      </p:sp>
      <p:sp>
        <p:nvSpPr>
          <p:cNvPr id="25" name="Picture Placeholder 6">
            <a:extLst>
              <a:ext uri="{FF2B5EF4-FFF2-40B4-BE49-F238E27FC236}">
                <a16:creationId xmlns:a16="http://schemas.microsoft.com/office/drawing/2014/main" id="{142E004D-3F17-165D-F8B5-B5D7749A6AF4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3820844" y="4746143"/>
            <a:ext cx="1066130" cy="133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24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00F9AB27-47FB-F2CC-ACAB-A564F399A7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3820845" y="6149687"/>
            <a:ext cx="1066129" cy="5721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24</a:t>
            </a:r>
          </a:p>
        </p:txBody>
      </p:sp>
      <p:sp>
        <p:nvSpPr>
          <p:cNvPr id="27" name="Picture Placeholder 6">
            <a:extLst>
              <a:ext uri="{FF2B5EF4-FFF2-40B4-BE49-F238E27FC236}">
                <a16:creationId xmlns:a16="http://schemas.microsoft.com/office/drawing/2014/main" id="{7DC880A6-5B22-8B58-38A5-73A088050416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4992747" y="4746143"/>
            <a:ext cx="1066130" cy="133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25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5AD35456-E595-363D-9F56-5FA44AB30E37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4992748" y="6149687"/>
            <a:ext cx="1066129" cy="5721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25</a:t>
            </a:r>
          </a:p>
        </p:txBody>
      </p:sp>
      <p:sp>
        <p:nvSpPr>
          <p:cNvPr id="29" name="Picture Placeholder 6">
            <a:extLst>
              <a:ext uri="{FF2B5EF4-FFF2-40B4-BE49-F238E27FC236}">
                <a16:creationId xmlns:a16="http://schemas.microsoft.com/office/drawing/2014/main" id="{1EE8543F-EA09-AB18-5E10-7E2D73566896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6164650" y="4746143"/>
            <a:ext cx="1066130" cy="133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26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13BC3BC2-C84A-5536-7B1F-7A1EE5D2D8CF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6164651" y="6149687"/>
            <a:ext cx="1066129" cy="5721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26</a:t>
            </a:r>
          </a:p>
        </p:txBody>
      </p:sp>
      <p:sp>
        <p:nvSpPr>
          <p:cNvPr id="31" name="Picture Placeholder 6">
            <a:extLst>
              <a:ext uri="{FF2B5EF4-FFF2-40B4-BE49-F238E27FC236}">
                <a16:creationId xmlns:a16="http://schemas.microsoft.com/office/drawing/2014/main" id="{13C8C8C0-B416-9D6C-9AB3-654930E01BE1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>
          <a:xfrm>
            <a:off x="7336553" y="4746143"/>
            <a:ext cx="1066130" cy="133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27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EF644B09-7C42-6785-B964-F2CFB46EC03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7336554" y="6149687"/>
            <a:ext cx="1066129" cy="5721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27</a:t>
            </a:r>
          </a:p>
        </p:txBody>
      </p:sp>
      <p:sp>
        <p:nvSpPr>
          <p:cNvPr id="33" name="Picture Placeholder 6">
            <a:extLst>
              <a:ext uri="{FF2B5EF4-FFF2-40B4-BE49-F238E27FC236}">
                <a16:creationId xmlns:a16="http://schemas.microsoft.com/office/drawing/2014/main" id="{AC215A60-1A41-6094-201D-62F8628B9C0A}"/>
              </a:ext>
            </a:extLst>
          </p:cNvPr>
          <p:cNvSpPr>
            <a:spLocks noGrp="1"/>
          </p:cNvSpPr>
          <p:nvPr>
            <p:ph type="pic" sz="quarter" idx="64" hasCustomPrompt="1"/>
          </p:nvPr>
        </p:nvSpPr>
        <p:spPr>
          <a:xfrm>
            <a:off x="8508790" y="4746143"/>
            <a:ext cx="1066130" cy="133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28</a:t>
            </a:r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20CCC94D-B800-E808-B387-9AC5207B7CF9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508791" y="6149687"/>
            <a:ext cx="1066129" cy="5721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28</a:t>
            </a:r>
          </a:p>
        </p:txBody>
      </p:sp>
      <p:sp>
        <p:nvSpPr>
          <p:cNvPr id="35" name="Picture Placeholder 6">
            <a:extLst>
              <a:ext uri="{FF2B5EF4-FFF2-40B4-BE49-F238E27FC236}">
                <a16:creationId xmlns:a16="http://schemas.microsoft.com/office/drawing/2014/main" id="{CD62C73D-904B-FAAE-2F7C-E3057FA35591}"/>
              </a:ext>
            </a:extLst>
          </p:cNvPr>
          <p:cNvSpPr>
            <a:spLocks noGrp="1"/>
          </p:cNvSpPr>
          <p:nvPr>
            <p:ph type="pic" sz="quarter" idx="66" hasCustomPrompt="1"/>
          </p:nvPr>
        </p:nvSpPr>
        <p:spPr>
          <a:xfrm>
            <a:off x="9680359" y="4746143"/>
            <a:ext cx="1066130" cy="133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29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C69FDC7D-971B-E532-A0FA-1D0FA0EA6EB3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680360" y="6149687"/>
            <a:ext cx="1066129" cy="5721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29</a:t>
            </a:r>
          </a:p>
        </p:txBody>
      </p:sp>
      <p:sp>
        <p:nvSpPr>
          <p:cNvPr id="53" name="Picture Placeholder 6">
            <a:extLst>
              <a:ext uri="{FF2B5EF4-FFF2-40B4-BE49-F238E27FC236}">
                <a16:creationId xmlns:a16="http://schemas.microsoft.com/office/drawing/2014/main" id="{9391E8E0-83E4-A76E-DBAB-1641C493BB99}"/>
              </a:ext>
            </a:extLst>
          </p:cNvPr>
          <p:cNvSpPr>
            <a:spLocks noGrp="1"/>
          </p:cNvSpPr>
          <p:nvPr>
            <p:ph type="pic" sz="quarter" idx="68" hasCustomPrompt="1"/>
          </p:nvPr>
        </p:nvSpPr>
        <p:spPr>
          <a:xfrm>
            <a:off x="10852262" y="4746143"/>
            <a:ext cx="1066130" cy="133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30</a:t>
            </a:r>
          </a:p>
        </p:txBody>
      </p:sp>
      <p:sp>
        <p:nvSpPr>
          <p:cNvPr id="54" name="Text Placeholder 8">
            <a:extLst>
              <a:ext uri="{FF2B5EF4-FFF2-40B4-BE49-F238E27FC236}">
                <a16:creationId xmlns:a16="http://schemas.microsoft.com/office/drawing/2014/main" id="{7DD5708A-4BD6-6FD7-38D5-2B82C4290CB1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0852263" y="6149687"/>
            <a:ext cx="1066129" cy="5721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2557346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8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7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7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8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  <p:bldP spid="38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/>
      <p:bldP spid="40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/>
      <p:bldP spid="42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/>
      <p:bldP spid="44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/>
      <p:bldP spid="46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/>
      <p:bldP spid="48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/>
      <p:bldP spid="50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/>
      <p:bldP spid="52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/>
      <p:bldP spid="60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3" grpId="0"/>
      <p:bldP spid="94" grpId="0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7" grpId="0"/>
      <p:bldP spid="98" grpId="0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9" grpId="0"/>
      <p:bldP spid="100" grpId="0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1" grpId="0"/>
      <p:bldP spid="102" grpId="0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3" grpId="0"/>
      <p:bldP spid="104" grpId="0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/>
      <p:bldP spid="4" grpId="0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  <p:bldP spid="6" grpId="0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/>
      <p:bldP spid="12" grpId="0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/>
      <p:bldP spid="18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/>
      <p:bldP spid="22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/>
      <p:bldP spid="24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/>
      <p:bldP spid="26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/>
      <p:bldP spid="28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/>
      <p:bldP spid="30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/>
      <p:bldP spid="32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/>
      <p:bldP spid="34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/>
      <p:bldP spid="36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/>
      <p:bldP spid="54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7364D-B587-B69D-B471-DC92A0945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EF08C43-FF06-54F2-1966-A5FB30B3ACA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083599" y="735682"/>
            <a:ext cx="4024800" cy="5034238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2E3F323-BEAC-EDC6-A5E9-54C6C17F6F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83598" y="5917434"/>
            <a:ext cx="4024801" cy="409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7394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>
        <p:tmplLst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7364D-B587-B69D-B471-DC92A0945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EF08C43-FF06-54F2-1966-A5FB30B3ACA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11318" y="835790"/>
            <a:ext cx="4024800" cy="5034238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2E3F323-BEAC-EDC6-A5E9-54C6C17F6F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11318" y="5969986"/>
            <a:ext cx="4024800" cy="409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</a:t>
            </a:r>
          </a:p>
        </p:txBody>
      </p: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C533B4DA-9DFC-6BF2-78C2-D1AEC445E2C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955885" y="835790"/>
            <a:ext cx="4024800" cy="5034238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2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F9F0D5D3-1EE9-7359-C78B-85658F5954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5884" y="6017584"/>
            <a:ext cx="4024800" cy="409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75025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>
        <p:tmplLst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/>
      <p:bldP spid="5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7364D-B587-B69D-B471-DC92A0945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EF08C43-FF06-54F2-1966-A5FB30B3ACA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6710" y="1621329"/>
            <a:ext cx="3240000" cy="4054257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2E3F323-BEAC-EDC6-A5E9-54C6C17F6F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6710" y="5862146"/>
            <a:ext cx="3240000" cy="409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</a:t>
            </a:r>
          </a:p>
        </p:txBody>
      </p: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C301A6F1-6051-0E36-9F70-3032FD45B1D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76000" y="1621328"/>
            <a:ext cx="3240000" cy="4054257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2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3AF887B5-E9F2-163E-6E34-734F408347F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76000" y="5830614"/>
            <a:ext cx="3240000" cy="4726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2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9F0B8BBC-2326-3105-82AE-E9A38F9336E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865290" y="1621327"/>
            <a:ext cx="3240000" cy="4054257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3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5BE2B332-6EEA-7310-98AF-9230B709C67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865290" y="5862145"/>
            <a:ext cx="3240000" cy="409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3954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>
        <p:tmplLst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/>
      <p:bldP spid="4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  <p:bldP spid="6" grpId="0" build="p">
        <p:tmplLst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7364D-B587-B69D-B471-DC92A0945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EF08C43-FF06-54F2-1966-A5FB30B3ACA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01380" y="1156354"/>
            <a:ext cx="2422800" cy="302676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2E3F323-BEAC-EDC6-A5E9-54C6C17F6F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1381" y="4362530"/>
            <a:ext cx="2422800" cy="3887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</a:t>
            </a:r>
          </a:p>
        </p:txBody>
      </p: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D1692C79-6581-AD59-0DD2-A6D85CFAFED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186319" y="3043534"/>
            <a:ext cx="2422800" cy="302676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2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515E86A2-3A80-E3F1-FD2E-580B13AF14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86319" y="6264902"/>
            <a:ext cx="2422800" cy="3887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2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20D5ABB0-8CE7-2C06-0E44-71B15C630D5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377069" y="1156354"/>
            <a:ext cx="2422800" cy="302676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3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0EE42EB7-63B1-B1AD-20D6-C42262B6430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77069" y="4352757"/>
            <a:ext cx="2422800" cy="3887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3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34A8DA9F-931C-55AD-6245-27006773D1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567819" y="3054044"/>
            <a:ext cx="2422800" cy="302676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4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16F76365-C860-5287-DAAB-43132A75A8F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67819" y="6255128"/>
            <a:ext cx="2422800" cy="3887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2653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>
        <p:tmplLst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/>
      <p:bldP spid="4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  <p:bldP spid="6" grpId="0" build="p">
        <p:tmplLst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/>
      <p:bldP spid="12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7364D-B587-B69D-B471-DC92A0945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EF08C43-FF06-54F2-1966-A5FB30B3ACA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06787" y="694181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2E3F323-BEAC-EDC6-A5E9-54C6C17F6F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6787" y="3280137"/>
            <a:ext cx="1983600" cy="3887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</a:t>
            </a:r>
          </a:p>
        </p:txBody>
      </p: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65A82A4D-99D8-76AF-42F7-129F1F5F1EB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522429" y="3770165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2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E0611523-FB45-BA3D-892B-B1209045B5B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22429" y="6356121"/>
            <a:ext cx="1983600" cy="3887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2</a:t>
            </a:r>
          </a:p>
        </p:txBody>
      </p:sp>
      <p:sp>
        <p:nvSpPr>
          <p:cNvPr id="23" name="Picture Placeholder 6">
            <a:extLst>
              <a:ext uri="{FF2B5EF4-FFF2-40B4-BE49-F238E27FC236}">
                <a16:creationId xmlns:a16="http://schemas.microsoft.com/office/drawing/2014/main" id="{B15FB9D4-A5D9-C633-02E3-197258C0ED4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104200" y="694181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3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692650BE-9338-F3D0-BF85-B5D3A2BE0B9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04200" y="3260405"/>
            <a:ext cx="1983600" cy="3887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3</a:t>
            </a:r>
          </a:p>
        </p:txBody>
      </p:sp>
      <p:sp>
        <p:nvSpPr>
          <p:cNvPr id="25" name="Picture Placeholder 6">
            <a:extLst>
              <a:ext uri="{FF2B5EF4-FFF2-40B4-BE49-F238E27FC236}">
                <a16:creationId xmlns:a16="http://schemas.microsoft.com/office/drawing/2014/main" id="{B1270AAE-1616-BDC0-B330-78E07588FF9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685971" y="3770164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4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9D1EA7D9-094A-2AF4-965D-AF48879DE6B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85971" y="6356120"/>
            <a:ext cx="1983600" cy="3887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4</a:t>
            </a:r>
          </a:p>
        </p:txBody>
      </p:sp>
      <p:sp>
        <p:nvSpPr>
          <p:cNvPr id="27" name="Picture Placeholder 6">
            <a:extLst>
              <a:ext uri="{FF2B5EF4-FFF2-40B4-BE49-F238E27FC236}">
                <a16:creationId xmlns:a16="http://schemas.microsoft.com/office/drawing/2014/main" id="{69153DC2-F712-1C6D-E73B-55AC9ACC6A26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101613" y="694181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5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F3DAAB21-C712-13D2-A45F-C20C35EFA5C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089302" y="3260404"/>
            <a:ext cx="1983600" cy="3887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5331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>
        <p:tmplLst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/>
      <p:bldP spid="22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/>
      <p:bldP spid="24" grpId="0" build="p">
        <p:tmplLst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/>
      <p:bldP spid="26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/>
      <p:bldP spid="28" grpId="0" build="p">
        <p:tmplLst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7364D-B587-B69D-B471-DC92A0945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EF08C43-FF06-54F2-1966-A5FB30B3ACA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38200" y="638796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2E3F323-BEAC-EDC6-A5E9-54C6C17F6F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3224752"/>
            <a:ext cx="1983600" cy="3887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</a:t>
            </a:r>
          </a:p>
        </p:txBody>
      </p: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65A82A4D-99D8-76AF-42F7-129F1F5F1EB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115182" y="638796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2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E0611523-FB45-BA3D-892B-B1209045B5B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5182" y="3224752"/>
            <a:ext cx="1983600" cy="3887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2</a:t>
            </a:r>
          </a:p>
        </p:txBody>
      </p:sp>
      <p:sp>
        <p:nvSpPr>
          <p:cNvPr id="23" name="Picture Placeholder 6">
            <a:extLst>
              <a:ext uri="{FF2B5EF4-FFF2-40B4-BE49-F238E27FC236}">
                <a16:creationId xmlns:a16="http://schemas.microsoft.com/office/drawing/2014/main" id="{B15FB9D4-A5D9-C633-02E3-197258C0ED4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370200" y="689424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3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692650BE-9338-F3D0-BF85-B5D3A2BE0B9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370200" y="3275380"/>
            <a:ext cx="1983600" cy="3887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3</a:t>
            </a:r>
          </a:p>
        </p:txBody>
      </p:sp>
      <p:sp>
        <p:nvSpPr>
          <p:cNvPr id="25" name="Picture Placeholder 6">
            <a:extLst>
              <a:ext uri="{FF2B5EF4-FFF2-40B4-BE49-F238E27FC236}">
                <a16:creationId xmlns:a16="http://schemas.microsoft.com/office/drawing/2014/main" id="{B1270AAE-1616-BDC0-B330-78E07588FF9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370200" y="3770166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4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9D1EA7D9-094A-2AF4-965D-AF48879DE6B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370200" y="6340303"/>
            <a:ext cx="1983600" cy="3887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4</a:t>
            </a:r>
          </a:p>
        </p:txBody>
      </p:sp>
      <p:sp>
        <p:nvSpPr>
          <p:cNvPr id="27" name="Picture Placeholder 6">
            <a:extLst>
              <a:ext uri="{FF2B5EF4-FFF2-40B4-BE49-F238E27FC236}">
                <a16:creationId xmlns:a16="http://schemas.microsoft.com/office/drawing/2014/main" id="{69153DC2-F712-1C6D-E73B-55AC9ACC6A26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093216" y="3719538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5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F3DAAB21-C712-13D2-A45F-C20C35EFA5C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093216" y="6305494"/>
            <a:ext cx="1983600" cy="3887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5</a:t>
            </a:r>
          </a:p>
        </p:txBody>
      </p: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6066939F-497D-867A-143A-5958711138CD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38199" y="3719537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6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41A2E4AB-9564-3FBB-83D3-D1A8C24EB68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8199" y="6299833"/>
            <a:ext cx="1983600" cy="3887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301441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/>
      <p:bldP spid="22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/>
      <p:bldP spid="24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/>
      <p:bldP spid="26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/>
      <p:bldP spid="28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/>
      <p:bldP spid="4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7364D-B587-B69D-B471-DC92A0945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EF08C43-FF06-54F2-1966-A5FB30B3ACA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96919" y="658519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2E3F323-BEAC-EDC6-A5E9-54C6C17F6F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6919" y="3244475"/>
            <a:ext cx="1983600" cy="3887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1</a:t>
            </a:r>
          </a:p>
        </p:txBody>
      </p: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65A82A4D-99D8-76AF-42F7-129F1F5F1EB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456201" y="702498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2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E0611523-FB45-BA3D-892B-B1209045B5B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56201" y="3288454"/>
            <a:ext cx="1983600" cy="3887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2</a:t>
            </a:r>
          </a:p>
        </p:txBody>
      </p:sp>
      <p:sp>
        <p:nvSpPr>
          <p:cNvPr id="23" name="Picture Placeholder 6">
            <a:extLst>
              <a:ext uri="{FF2B5EF4-FFF2-40B4-BE49-F238E27FC236}">
                <a16:creationId xmlns:a16="http://schemas.microsoft.com/office/drawing/2014/main" id="{B15FB9D4-A5D9-C633-02E3-197258C0ED4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752198" y="702498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3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692650BE-9338-F3D0-BF85-B5D3A2BE0B9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52198" y="3288454"/>
            <a:ext cx="1983600" cy="3887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3</a:t>
            </a:r>
          </a:p>
        </p:txBody>
      </p:sp>
      <p:sp>
        <p:nvSpPr>
          <p:cNvPr id="25" name="Picture Placeholder 6">
            <a:extLst>
              <a:ext uri="{FF2B5EF4-FFF2-40B4-BE49-F238E27FC236}">
                <a16:creationId xmlns:a16="http://schemas.microsoft.com/office/drawing/2014/main" id="{B1270AAE-1616-BDC0-B330-78E07588FF9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911481" y="702498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4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9D1EA7D9-094A-2AF4-965D-AF48879DE6B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11481" y="3295395"/>
            <a:ext cx="1983600" cy="3887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4</a:t>
            </a:r>
          </a:p>
        </p:txBody>
      </p:sp>
      <p:sp>
        <p:nvSpPr>
          <p:cNvPr id="27" name="Picture Placeholder 6">
            <a:extLst>
              <a:ext uri="{FF2B5EF4-FFF2-40B4-BE49-F238E27FC236}">
                <a16:creationId xmlns:a16="http://schemas.microsoft.com/office/drawing/2014/main" id="{69153DC2-F712-1C6D-E73B-55AC9ACC6A26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9911481" y="3770165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5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F3DAAB21-C712-13D2-A45F-C20C35EFA5C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11481" y="6333532"/>
            <a:ext cx="1983600" cy="3887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5</a:t>
            </a:r>
          </a:p>
        </p:txBody>
      </p: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6066939F-497D-867A-143A-5958711138CD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752196" y="3760651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6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41A2E4AB-9564-3FBB-83D3-D1A8C24EB68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52196" y="6333532"/>
            <a:ext cx="1983600" cy="3887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6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775CA307-E2FC-4A01-1D17-C6B96399D711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456201" y="3783240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7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AC2602A8-8836-EAE5-F58E-99B5B320D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456201" y="6369196"/>
            <a:ext cx="1983600" cy="3887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7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684DEF9D-4536-8546-CA59-F97AFBF5810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96916" y="3770166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8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4C385234-479F-EC73-CB07-1EC4FB974F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96916" y="6356122"/>
            <a:ext cx="1983600" cy="3887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CA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45854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/>
      <p:bldP spid="22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/>
      <p:bldP spid="24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/>
      <p:bldP spid="26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/>
      <p:bldP spid="28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/>
      <p:bldP spid="4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  <p:bldP spid="6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/>
      <p:bldP spid="10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7364D-B587-B69D-B471-DC92A0945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EF08C43-FF06-54F2-1966-A5FB30B3ACA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2296" y="676350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2E3F323-BEAC-EDC6-A5E9-54C6C17F6F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296" y="3262306"/>
            <a:ext cx="1983600" cy="3887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CA" dirty="0"/>
              <a:t>1</a:t>
            </a:r>
          </a:p>
        </p:txBody>
      </p: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65A82A4D-99D8-76AF-42F7-129F1F5F1EB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521949" y="676350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2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E0611523-FB45-BA3D-892B-B1209045B5B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21949" y="3262306"/>
            <a:ext cx="1983600" cy="3887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CA" dirty="0"/>
              <a:t>2</a:t>
            </a:r>
          </a:p>
        </p:txBody>
      </p:sp>
      <p:sp>
        <p:nvSpPr>
          <p:cNvPr id="23" name="Picture Placeholder 6">
            <a:extLst>
              <a:ext uri="{FF2B5EF4-FFF2-40B4-BE49-F238E27FC236}">
                <a16:creationId xmlns:a16="http://schemas.microsoft.com/office/drawing/2014/main" id="{B15FB9D4-A5D9-C633-02E3-197258C0ED4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115967" y="676350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3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692650BE-9338-F3D0-BF85-B5D3A2BE0B9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15967" y="3262306"/>
            <a:ext cx="1983600" cy="3887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CA" dirty="0"/>
              <a:t>3</a:t>
            </a:r>
          </a:p>
        </p:txBody>
      </p:sp>
      <p:sp>
        <p:nvSpPr>
          <p:cNvPr id="25" name="Picture Placeholder 6">
            <a:extLst>
              <a:ext uri="{FF2B5EF4-FFF2-40B4-BE49-F238E27FC236}">
                <a16:creationId xmlns:a16="http://schemas.microsoft.com/office/drawing/2014/main" id="{B1270AAE-1616-BDC0-B330-78E07588FF9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709983" y="676349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4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9D1EA7D9-094A-2AF4-965D-AF48879DE6B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709983" y="3244473"/>
            <a:ext cx="1983600" cy="3887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CA" dirty="0"/>
              <a:t>4</a:t>
            </a:r>
          </a:p>
        </p:txBody>
      </p:sp>
      <p:sp>
        <p:nvSpPr>
          <p:cNvPr id="27" name="Picture Placeholder 6">
            <a:extLst>
              <a:ext uri="{FF2B5EF4-FFF2-40B4-BE49-F238E27FC236}">
                <a16:creationId xmlns:a16="http://schemas.microsoft.com/office/drawing/2014/main" id="{69153DC2-F712-1C6D-E73B-55AC9ACC6A26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149636" y="694181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5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F3DAAB21-C712-13D2-A45F-C20C35EFA5C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149636" y="3271221"/>
            <a:ext cx="1983600" cy="3887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CA" dirty="0"/>
              <a:t>5</a:t>
            </a:r>
          </a:p>
        </p:txBody>
      </p: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6066939F-497D-867A-143A-5958711138CD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0126104" y="3774922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6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41A2E4AB-9564-3FBB-83D3-D1A8C24EB68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126104" y="6343046"/>
            <a:ext cx="1983600" cy="3887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CA" dirty="0"/>
              <a:t>6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775CA307-E2FC-4A01-1D17-C6B96399D711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7717109" y="3774921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7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AC2602A8-8836-EAE5-F58E-99B5B320D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717109" y="6343044"/>
            <a:ext cx="1983600" cy="3887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CA" dirty="0"/>
              <a:t>7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684DEF9D-4536-8546-CA59-F97AFBF5810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115966" y="3774922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8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4C385234-479F-EC73-CB07-1EC4FB974F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104200" y="6343044"/>
            <a:ext cx="1983600" cy="3887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CA" dirty="0"/>
              <a:t>8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D46575E0-DCEF-CB3D-4691-F236C535D1BF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2521948" y="3774923"/>
            <a:ext cx="1983600" cy="247994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9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A71DB402-9E6C-126B-6F3B-B81ABAC3FC5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498418" y="6343047"/>
            <a:ext cx="1983600" cy="3887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CA" dirty="0"/>
              <a:t>9</a:t>
            </a:r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2A5CA0D4-29FF-0112-CB63-783FE3275D83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2295" y="3774923"/>
            <a:ext cx="1983600" cy="24799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10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490959FF-029E-1560-DE2B-2FED536282A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295" y="6343046"/>
            <a:ext cx="1983600" cy="3887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CA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72304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/>
      <p:bldP spid="22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/>
      <p:bldP spid="24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/>
      <p:bldP spid="26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/>
      <p:bldP spid="28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/>
      <p:bldP spid="4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  <p:bldP spid="6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/>
      <p:bldP spid="10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/>
      <p:bldP spid="12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54AB3E-D292-2583-711B-5C2FF655F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656"/>
            <a:ext cx="10515600" cy="544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422878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6" r:id="rId3"/>
    <p:sldLayoutId id="2147483659" r:id="rId4"/>
    <p:sldLayoutId id="2147483660" r:id="rId5"/>
    <p:sldLayoutId id="2147483661" r:id="rId6"/>
    <p:sldLayoutId id="2147483662" r:id="rId7"/>
    <p:sldLayoutId id="2147483664" r:id="rId8"/>
    <p:sldLayoutId id="2147483666" r:id="rId9"/>
    <p:sldLayoutId id="2147483668" r:id="rId10"/>
    <p:sldLayoutId id="2147483672" r:id="rId11"/>
    <p:sldLayoutId id="2147483675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1296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118B907-6A52-47B9-B96D-BBF1EDD0862F}">
  <we:reference id="wa104380862" version="3.0.0.0" store="en-US" storeType="OMEX"/>
  <we:alternateReferences>
    <we:reference id="WA104380862" version="3.0.0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1589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Aptos Display</vt:lpstr>
      <vt:lpstr>Arial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Prix</dc:title>
  <dc:creator>Émile Turcotte</dc:creator>
  <cp:lastModifiedBy>Émile Turcotte</cp:lastModifiedBy>
  <cp:revision>67</cp:revision>
  <dcterms:created xsi:type="dcterms:W3CDTF">2024-05-14T21:04:04Z</dcterms:created>
  <dcterms:modified xsi:type="dcterms:W3CDTF">2024-05-27T13:26:00Z</dcterms:modified>
</cp:coreProperties>
</file>