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68111-C8AA-1CAB-B381-4D8814CE12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83599" y="911881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3598" y="6093633"/>
            <a:ext cx="4024801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9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A0936EC-6606-2BD1-3B1A-4CED40FAFA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998" y="65417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997" y="248748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51897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1896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80795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0794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43042" y="63554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3041" y="246885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38597" y="6298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38596" y="24631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638595" y="270418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38595" y="45374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43041" y="270418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43040" y="453749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80794" y="271206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793" y="4545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751896" y="270481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51896" y="453434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5929" y="271206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991" y="4545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5929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5929" y="66228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744830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44829" y="661804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380793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80792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043040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43039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63CB3FAE-790D-1150-5AC1-DD5773B5B97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0638595" y="477853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8CC042D-FD5B-F405-5509-F53F495E242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638595" y="661756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201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20621CD-A1DB-1691-D65D-6D136FE73F3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6959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6958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70495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494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4016" y="63670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4015" y="24700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7579" y="63670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7578" y="24700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01115" y="62908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1115" y="245814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564638" y="6113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64638" y="244468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564638" y="27010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64637" y="45343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7269" y="2719427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07268" y="455273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427578" y="270888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7578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39022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9022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270493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70493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01964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1964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96956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955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270494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70493" y="661311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34015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34015" y="66450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37594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437593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501116" y="479791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01115" y="66312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0CBBEE-A52D-58A8-DE80-5476CD3ECAD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564638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7EA49E9-FE9C-254B-B87E-4BDAD35827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564638" y="663413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697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C5A925B-C1E3-EB19-786B-B43B216D8FB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089" y="6428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88" y="247618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25922" y="6428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5921" y="247618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7477" y="6428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7476" y="247618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21598" y="6411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21597" y="24744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070430" y="649612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70430" y="249066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86222" y="64920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86222" y="24825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35054" y="650302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35053" y="248361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635053" y="271982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35052" y="455314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886222" y="2698808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86222" y="455314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061087" y="272277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61087" y="457710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322462" y="2709769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22462" y="456410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566009" y="271150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66009" y="456584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825918" y="2701565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25917" y="453487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288" y="271150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7287" y="454482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7287" y="479408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287" y="664841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827383" y="481632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27382" y="664963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566010" y="4811589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566009" y="664490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0CBBEE-A52D-58A8-DE80-5476CD3ECAD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321597" y="479408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7EA49E9-FE9C-254B-B87E-4BDAD35827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321597" y="664841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52358BB-0BF1-FD18-D1E9-AB0EA5E8391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050591" y="483069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C6B3A4E-3A2E-588C-ADF3-0671F875B7D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50590" y="666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5D504D07-D66A-AAE5-9562-6E166439AA1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896424" y="484208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CA0D914-F1B3-33D2-9E39-173C752F462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896423" y="66753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1B88DE2-DC9A-E737-14CC-A3234D46950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0635053" y="4818315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6F4B745-E39C-6880-5B8B-2766F26E5D4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635052" y="665162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394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6BE968E-7BD3-6576-C1CD-3ED3F78192A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4798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4799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2536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5361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9592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5922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6648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6482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3704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7041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07599" y="65863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7600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78157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8158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648716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8717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648716" y="2748752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648717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7815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78158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70759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70759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3703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703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76647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66478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915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95916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25352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25353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78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78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5478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4788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82535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25353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2959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95916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76647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66477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23703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7038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70759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07599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17815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158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06487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648716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554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83FF543-C31C-C77F-0733-E439EB55E30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083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84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5923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9240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87877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7878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2196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1970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550549" y="659827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0550" y="2179778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9129" y="659827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9130" y="2179778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04284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04285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0888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08890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811119" y="661438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11120" y="2181389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1111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1112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888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0889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204284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285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87912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7913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5054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055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22196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2196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887876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87877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59239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59240" y="4268527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4083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34084" y="4268527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340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4083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55923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559240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88439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84397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22196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21969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55054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50550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687912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79130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75A18B5-9DA2-1392-D1BB-C3847CC1F26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04284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05AC123-79E0-16A4-35C7-0ED13390265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204285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3CE793D-BF2A-AC5A-6869-7CD8401015A7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5119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959D44D-CB43-D546-89BE-12E84709376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11983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CF28599-DB46-1346-4315-D3ABFF18131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0811119" y="483606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6C0E6BD-F406-C47F-4617-8EB515C6593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811120" y="6356017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123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1253984-1044-5A88-A741-00030EC1850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5135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136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AF62EBDB-FDF8-4A02-9C1C-092B68DA00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7038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1B832B1B-CA15-2BAC-F333-2F9EE8F03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7039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C085EEEA-97FA-C9D2-3B86-65B87132F5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8941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3F9042DB-11ED-BED8-F919-CBFA0B7778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8942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A2C0D65F-D4C4-55F4-EFBC-29A8015222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20844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A116B22-5B24-81F8-36C2-D25C5A9B0C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20845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0809164B-3474-EC39-033E-C1413E7884F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2747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0B5BCC1-5166-F405-172E-DD9CB2E511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92748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AFFA7B9F-D876-A651-FC73-FA80A475E3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4650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D156FE33-6565-0DEF-FA8E-F6708FC56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4651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DF844C5-82A8-DCBA-E4AE-4E2A553CDA7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36553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51339DC7-FFE2-ADE1-14A2-3DEAB47BBB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6554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B1AD0587-DDC2-906F-430B-63E7E8E82B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8456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6923435-4A76-FC0F-1711-2482FF57346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08457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F8CAD655-2065-DFC1-79BE-78FFCF3403C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680359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EE083B5-BD8A-ED8B-D1D9-9CDD0F38EE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0360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59" name="Picture Placeholder 6">
            <a:extLst>
              <a:ext uri="{FF2B5EF4-FFF2-40B4-BE49-F238E27FC236}">
                <a16:creationId xmlns:a16="http://schemas.microsoft.com/office/drawing/2014/main" id="{E5443634-821E-AFE2-268B-8C5FC1D8750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52262" y="653555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9F366EB-71BB-6085-3B4C-4100569D57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52263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93" name="Picture Placeholder 6">
            <a:extLst>
              <a:ext uri="{FF2B5EF4-FFF2-40B4-BE49-F238E27FC236}">
                <a16:creationId xmlns:a16="http://schemas.microsoft.com/office/drawing/2014/main" id="{F6A181CF-8455-71EA-01C0-9B25D3E79FE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852262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89A8F29-C4AC-A7BF-FA77-9484013D54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852263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97" name="Picture Placeholder 6">
            <a:extLst>
              <a:ext uri="{FF2B5EF4-FFF2-40B4-BE49-F238E27FC236}">
                <a16:creationId xmlns:a16="http://schemas.microsoft.com/office/drawing/2014/main" id="{96CF4F10-5EB6-480A-E396-89777B8B0C1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680359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4C58DF19-CD4D-2C39-24A0-B48E68EFAE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80360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99" name="Picture Placeholder 6">
            <a:extLst>
              <a:ext uri="{FF2B5EF4-FFF2-40B4-BE49-F238E27FC236}">
                <a16:creationId xmlns:a16="http://schemas.microsoft.com/office/drawing/2014/main" id="{AEEB7A16-64F7-535B-5096-913E88A010E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50845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0" name="Text Placeholder 8">
            <a:extLst>
              <a:ext uri="{FF2B5EF4-FFF2-40B4-BE49-F238E27FC236}">
                <a16:creationId xmlns:a16="http://schemas.microsoft.com/office/drawing/2014/main" id="{CADB2389-7663-759B-6A94-E7A9FEFAF9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08456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01" name="Picture Placeholder 6">
            <a:extLst>
              <a:ext uri="{FF2B5EF4-FFF2-40B4-BE49-F238E27FC236}">
                <a16:creationId xmlns:a16="http://schemas.microsoft.com/office/drawing/2014/main" id="{BADF62AA-1222-E36D-F06B-8B18E49CD7E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336553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02" name="Text Placeholder 8">
            <a:extLst>
              <a:ext uri="{FF2B5EF4-FFF2-40B4-BE49-F238E27FC236}">
                <a16:creationId xmlns:a16="http://schemas.microsoft.com/office/drawing/2014/main" id="{72854E25-496E-EF02-A5D0-2099AF31A9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36554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03" name="Picture Placeholder 6">
            <a:extLst>
              <a:ext uri="{FF2B5EF4-FFF2-40B4-BE49-F238E27FC236}">
                <a16:creationId xmlns:a16="http://schemas.microsoft.com/office/drawing/2014/main" id="{494B0BFB-D7DC-54A6-3956-2B0E5EBDA7D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164650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04" name="Text Placeholder 8">
            <a:extLst>
              <a:ext uri="{FF2B5EF4-FFF2-40B4-BE49-F238E27FC236}">
                <a16:creationId xmlns:a16="http://schemas.microsoft.com/office/drawing/2014/main" id="{DAD61776-A405-6DF0-407B-DE60A133E9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64651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BCEBF24-3B21-C72F-868A-173B2A7FB43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992747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4AB95FA-347E-968B-0EA8-7C6FE6A3319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92748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77F9466-2DD4-CD23-49C6-87B842A3862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820844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9034D06-FBAC-F9A7-372F-AA226FC79E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20845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D35C9FD-7EDF-A45C-EB38-644D970E515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648941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564BEB7-D023-14C1-D394-4ACBF6E964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48942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B85CDE63-D546-63F5-3862-3FE9E37F71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477038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3ED4434-EAEE-AFFD-3597-44F504B40EF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039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F75288CE-D1F8-DB1C-084E-8AD72E8F5E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0513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8085FA0-D58D-9FE0-1162-971FD7B4C6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5136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231FD030-68FC-CD35-D557-7C3C3D1E77C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305135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51C1AC7-9E35-45EF-C88C-DD68823A422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136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328D3C4D-09E5-D81A-F4BB-4A60999AD91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477038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9B9FEFB-3084-F6C7-3A31-E88EAF97D55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77039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205A9D16-17A6-078D-4DC5-5544DE5A5134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2648941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256C858-2BA7-1A64-93A4-1B126D18B52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48942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42E004D-3F17-165D-F8B5-B5D7749A6AF4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20844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0F9AB27-47FB-F2CC-ACAB-A564F399A7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20845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DC880A6-5B22-8B58-38A5-73A088050416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992747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AD35456-E595-363D-9F56-5FA44AB30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992748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1EE8543F-EA09-AB18-5E10-7E2D73566896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16465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3BC3BC2-C84A-5536-7B1F-7A1EE5D2D8C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64651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13C8C8C0-B416-9D6C-9AB3-654930E01BE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336553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F644B09-7C42-6785-B964-F2CFB46EC03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36554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27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C215A60-1A41-6094-201D-62F8628B9C0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50879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28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0CCC94D-B800-E808-B387-9AC5207B7CF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508791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28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CD62C73D-904B-FAAE-2F7C-E3057FA35591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680359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29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69FDC7D-971B-E532-A0FA-1D0FA0EA6EB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680360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29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9391E8E0-83E4-A76E-DBAB-1641C493BB9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10852262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30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7DD5708A-4BD6-6FD7-38D5-2B82C4290CB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852263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57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/>
      <p:bldP spid="6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/>
      <p:bldP spid="9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/>
      <p:bldP spid="9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/>
      <p:bldP spid="10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/>
      <p:bldP spid="10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/>
      <p:bldP spid="10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10E7502-8C2D-870A-7168-B53CBF45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1318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318" y="5969986"/>
            <a:ext cx="40248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533B4DA-9DFC-6BF2-78C2-D1AEC445E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55885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9F0D5D3-1EE9-7359-C78B-85658F59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5884" y="6017584"/>
            <a:ext cx="40248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0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773831A-4E34-4614-F560-C6D3686F2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710" y="1621329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710" y="5862146"/>
            <a:ext cx="32400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301A6F1-6051-0E36-9F70-3032FD45B1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76000" y="1621328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AF887B5-E9F2-163E-6E34-734F408347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000" y="5830614"/>
            <a:ext cx="3240000" cy="472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F0B8BBC-2326-3105-82AE-E9A38F9336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65290" y="1621327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BE2B332-6EEA-7310-98AF-9230B709C6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65290" y="5862145"/>
            <a:ext cx="32400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95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E04ECC6-F36F-A4E3-182E-FE3486A93A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693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380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381" y="4362530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1692C79-6581-AD59-0DD2-A6D85CFAFE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86319" y="304353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15E86A2-3A80-E3F1-FD2E-580B13AF14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6319" y="6264902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0D5ABB0-8CE7-2C06-0E44-71B15C630D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77069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EE42EB7-63B1-B1AD-20D6-C42262B643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7069" y="4352757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4A8DA9F-931C-55AD-6245-27006773D1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67819" y="305404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6F76365-C860-5287-DAAB-43132A75A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67819" y="6255128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65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C0BB70F-41CD-CB1E-E02D-60FEFD1FC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6787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87" y="328013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242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2429" y="6356121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4200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4200" y="326040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5971" y="377016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85971" y="635612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01613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89302" y="326040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3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DE08DB2-76D3-E868-7ED6-3F1DC3D3A4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538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5182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5182" y="327538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70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70200" y="327538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70200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0200" y="634030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932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3216" y="635612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19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" y="6350461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1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CA92D41-297E-359F-CE54-0DF2D7E8B6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6916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916" y="327538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5620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6201" y="328845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198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2198" y="328845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1148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11481" y="329539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11481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11481" y="633353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52196" y="376065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2196" y="633353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56201" y="378324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6201" y="636919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69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6916" y="635612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85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EA13E0B-7216-1BE6-8504-72821B2A03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296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96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1949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1949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15967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5967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9983" y="67634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09983" y="324447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49636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49636" y="3271221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126104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26104" y="634304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17109" y="377492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09" y="634304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15966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4200" y="634304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6575E0-DCEF-CB3D-4691-F236C535D1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521948" y="3774923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71DB402-9E6C-126B-6F3B-B81ABAC3FC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98418" y="634304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A5CA0D4-29FF-0112-CB63-783FE3275D8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295" y="3774923"/>
            <a:ext cx="1983600" cy="24799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90959FF-029E-1560-DE2B-2FED536282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295" y="634304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230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15E7F-5486-2333-4FD2-DF47600D876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0" y="0"/>
            <a:ext cx="12192000" cy="607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7164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163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7742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741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23393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3392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23393" y="269995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23392" y="453326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87741" y="271192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7741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77163" y="271192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7162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8200" y="270087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2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38200" y="478056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777162" y="478056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77162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87741" y="478056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87741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923392" y="476967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23392" y="662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66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87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9" r:id="rId3"/>
    <p:sldLayoutId id="2147483660" r:id="rId4"/>
    <p:sldLayoutId id="2147483661" r:id="rId5"/>
    <p:sldLayoutId id="2147483662" r:id="rId6"/>
    <p:sldLayoutId id="2147483664" r:id="rId7"/>
    <p:sldLayoutId id="2147483666" r:id="rId8"/>
    <p:sldLayoutId id="2147483668" r:id="rId9"/>
    <p:sldLayoutId id="2147483672" r:id="rId10"/>
    <p:sldLayoutId id="2147483675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296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18B907-6A52-47B9-B96D-BBF1EDD0862F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</dc:title>
  <dc:creator>Émile Turcotte</dc:creator>
  <cp:lastModifiedBy>Émile Turcotte</cp:lastModifiedBy>
  <cp:revision>103</cp:revision>
  <dcterms:created xsi:type="dcterms:W3CDTF">2024-05-14T21:04:04Z</dcterms:created>
  <dcterms:modified xsi:type="dcterms:W3CDTF">2024-05-28T01:03:15Z</dcterms:modified>
</cp:coreProperties>
</file>