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54D1-479F-4808-88B5-84B14F247A18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CFBA-A50D-4446-B788-B8C9C1E0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9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54D1-479F-4808-88B5-84B14F247A18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CFBA-A50D-4446-B788-B8C9C1E0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0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54D1-479F-4808-88B5-84B14F247A18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CFBA-A50D-4446-B788-B8C9C1E0703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2956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54D1-479F-4808-88B5-84B14F247A18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CFBA-A50D-4446-B788-B8C9C1E0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61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54D1-479F-4808-88B5-84B14F247A18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CFBA-A50D-4446-B788-B8C9C1E0703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8262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54D1-479F-4808-88B5-84B14F247A18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CFBA-A50D-4446-B788-B8C9C1E0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29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54D1-479F-4808-88B5-84B14F247A18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CFBA-A50D-4446-B788-B8C9C1E0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53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54D1-479F-4808-88B5-84B14F247A18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CFBA-A50D-4446-B788-B8C9C1E0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9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54D1-479F-4808-88B5-84B14F247A18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CFBA-A50D-4446-B788-B8C9C1E0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4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54D1-479F-4808-88B5-84B14F247A18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CFBA-A50D-4446-B788-B8C9C1E0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4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54D1-479F-4808-88B5-84B14F247A18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CFBA-A50D-4446-B788-B8C9C1E0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0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54D1-479F-4808-88B5-84B14F247A18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CFBA-A50D-4446-B788-B8C9C1E0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3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54D1-479F-4808-88B5-84B14F247A18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CFBA-A50D-4446-B788-B8C9C1E0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9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54D1-479F-4808-88B5-84B14F247A18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CFBA-A50D-4446-B788-B8C9C1E0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7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54D1-479F-4808-88B5-84B14F247A18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CFBA-A50D-4446-B788-B8C9C1E0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2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54D1-479F-4808-88B5-84B14F247A18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CFBA-A50D-4446-B788-B8C9C1E0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8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454D1-479F-4808-88B5-84B14F247A18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9EDCFBA-A50D-4446-B788-B8C9C1E0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id.wikipedia.org/wiki/WxWidgets" TargetMode="External"/><Relationship Id="rId13" Type="http://schemas.openxmlformats.org/officeDocument/2006/relationships/hyperlink" Target="https://id.wikipedia.org/wiki/Arsitektur_ARM" TargetMode="External"/><Relationship Id="rId18" Type="http://schemas.openxmlformats.org/officeDocument/2006/relationships/hyperlink" Target="https://id.wikipedia.org/w/index.php?title=Irrlicht&amp;action=edit&amp;redlink=1" TargetMode="External"/><Relationship Id="rId3" Type="http://schemas.openxmlformats.org/officeDocument/2006/relationships/hyperlink" Target="https://id.wikipedia.org/wiki/Perangkat_lunak_bebas" TargetMode="External"/><Relationship Id="rId21" Type="http://schemas.openxmlformats.org/officeDocument/2006/relationships/hyperlink" Target="https://id.wikipedia.org/wiki/Sistem_operasi" TargetMode="External"/><Relationship Id="rId7" Type="http://schemas.openxmlformats.org/officeDocument/2006/relationships/hyperlink" Target="https://id.wikipedia.org/wiki/C++" TargetMode="External"/><Relationship Id="rId12" Type="http://schemas.openxmlformats.org/officeDocument/2006/relationships/hyperlink" Target="https://id.wikipedia.org/wiki/C_(bahasa_pemrograman)" TargetMode="External"/><Relationship Id="rId17" Type="http://schemas.openxmlformats.org/officeDocument/2006/relationships/hyperlink" Target="https://id.wikipedia.org/wiki/GTK+" TargetMode="External"/><Relationship Id="rId25" Type="http://schemas.openxmlformats.org/officeDocument/2006/relationships/hyperlink" Target="https://id.wikipedia.org/wiki/FreeBSD" TargetMode="External"/><Relationship Id="rId2" Type="http://schemas.openxmlformats.org/officeDocument/2006/relationships/hyperlink" Target="https://id.wikipedia.org/wiki/Lingkungan_pengembangan_terpadu" TargetMode="External"/><Relationship Id="rId16" Type="http://schemas.openxmlformats.org/officeDocument/2006/relationships/hyperlink" Target="https://id.wikipedia.org/wiki/Fortran" TargetMode="External"/><Relationship Id="rId20" Type="http://schemas.openxmlformats.org/officeDocument/2006/relationships/hyperlink" Target="https://id.wikipedia.org/wiki/Qt_toolk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d.wikipedia.org/wiki/Lintas_platform" TargetMode="External"/><Relationship Id="rId11" Type="http://schemas.openxmlformats.org/officeDocument/2006/relationships/hyperlink" Target="https://id.wikipedia.org/wiki/Visual_C++" TargetMode="External"/><Relationship Id="rId24" Type="http://schemas.openxmlformats.org/officeDocument/2006/relationships/hyperlink" Target="https://id.wikipedia.org/wiki/OS_X" TargetMode="External"/><Relationship Id="rId5" Type="http://schemas.openxmlformats.org/officeDocument/2006/relationships/hyperlink" Target="https://id.wikipedia.org/wiki/Sumber_terbuka" TargetMode="External"/><Relationship Id="rId15" Type="http://schemas.openxmlformats.org/officeDocument/2006/relationships/hyperlink" Target="https://id.wikipedia.org/wiki/DirectX" TargetMode="External"/><Relationship Id="rId23" Type="http://schemas.openxmlformats.org/officeDocument/2006/relationships/hyperlink" Target="https://id.wikipedia.org/wiki/Linux" TargetMode="External"/><Relationship Id="rId10" Type="http://schemas.openxmlformats.org/officeDocument/2006/relationships/hyperlink" Target="https://id.wikipedia.org/w/index.php?title=GCC&amp;action=edit&amp;redlink=1" TargetMode="External"/><Relationship Id="rId19" Type="http://schemas.openxmlformats.org/officeDocument/2006/relationships/hyperlink" Target="https://id.wikipedia.org/wiki/OpenGL" TargetMode="External"/><Relationship Id="rId4" Type="http://schemas.openxmlformats.org/officeDocument/2006/relationships/hyperlink" Target="https://id.wikipedia.org/wiki/Perangkat_gratis" TargetMode="External"/><Relationship Id="rId9" Type="http://schemas.openxmlformats.org/officeDocument/2006/relationships/hyperlink" Target="https://id.wikipedia.org/wiki/Kompilator" TargetMode="External"/><Relationship Id="rId14" Type="http://schemas.openxmlformats.org/officeDocument/2006/relationships/hyperlink" Target="https://id.wikipedia.org/wiki/Atmel_AVR" TargetMode="External"/><Relationship Id="rId22" Type="http://schemas.openxmlformats.org/officeDocument/2006/relationships/hyperlink" Target="https://id.wikipedia.org/wiki/Microsoft_Windows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id.wikipedia.org/wiki/1980" TargetMode="External"/><Relationship Id="rId13" Type="http://schemas.openxmlformats.org/officeDocument/2006/relationships/hyperlink" Target="https://id.wikipedia.org/wiki/C++#cite_note-3" TargetMode="External"/><Relationship Id="rId3" Type="http://schemas.openxmlformats.org/officeDocument/2006/relationships/hyperlink" Target="https://id.wikipedia.org/wiki/Komputer" TargetMode="External"/><Relationship Id="rId7" Type="http://schemas.openxmlformats.org/officeDocument/2006/relationships/hyperlink" Target="https://id.wikipedia.org/wiki/Bahasa_pemrograman_C" TargetMode="External"/><Relationship Id="rId12" Type="http://schemas.openxmlformats.org/officeDocument/2006/relationships/hyperlink" Target="https://id.wikipedia.org/wiki/C++#cite_note-2" TargetMode="External"/><Relationship Id="rId2" Type="http://schemas.openxmlformats.org/officeDocument/2006/relationships/hyperlink" Target="https://id.wikipedia.org/wiki/Bahasa_pemrograma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d.wikipedia.org/wiki/Unix" TargetMode="External"/><Relationship Id="rId11" Type="http://schemas.openxmlformats.org/officeDocument/2006/relationships/hyperlink" Target="https://id.wikipedia.org/wiki/Object_Oriented_Programming" TargetMode="External"/><Relationship Id="rId5" Type="http://schemas.openxmlformats.org/officeDocument/2006/relationships/hyperlink" Target="https://id.wikipedia.org/wiki/Dennis_Ritchie" TargetMode="External"/><Relationship Id="rId10" Type="http://schemas.openxmlformats.org/officeDocument/2006/relationships/hyperlink" Target="https://id.wikipedia.org/wiki/Wikipedia:Kutip_sumber_tulisan" TargetMode="External"/><Relationship Id="rId4" Type="http://schemas.openxmlformats.org/officeDocument/2006/relationships/hyperlink" Target="https://id.wikipedia.org/wiki/Bell_Labs" TargetMode="External"/><Relationship Id="rId9" Type="http://schemas.openxmlformats.org/officeDocument/2006/relationships/hyperlink" Target="https://id.wikipedia.org/wiki/C++#cite_note-1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id.wikipedia.org/wiki/CAD" TargetMode="External"/><Relationship Id="rId3" Type="http://schemas.openxmlformats.org/officeDocument/2006/relationships/hyperlink" Target="https://id.wikipedia.org/wiki/Lintas_platform" TargetMode="External"/><Relationship Id="rId7" Type="http://schemas.openxmlformats.org/officeDocument/2006/relationships/hyperlink" Target="https://id.wikipedia.org/w/index.php?title=Silicon_Graphics_Inc&amp;action=edit&amp;redlink=1" TargetMode="External"/><Relationship Id="rId2" Type="http://schemas.openxmlformats.org/officeDocument/2006/relationships/hyperlink" Target="https://id.wikipedia.org/wiki/OpenGL#cite_note-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d.wikipedia.org/wiki/3D" TargetMode="External"/><Relationship Id="rId11" Type="http://schemas.openxmlformats.org/officeDocument/2006/relationships/hyperlink" Target="https://id.wikipedia.org/wiki/Konsorsium" TargetMode="External"/><Relationship Id="rId5" Type="http://schemas.openxmlformats.org/officeDocument/2006/relationships/hyperlink" Target="https://id.wikipedia.org/wiki/2D" TargetMode="External"/><Relationship Id="rId10" Type="http://schemas.openxmlformats.org/officeDocument/2006/relationships/hyperlink" Target="https://id.wikipedia.org/wiki/Simulasi_penerbangan" TargetMode="External"/><Relationship Id="rId4" Type="http://schemas.openxmlformats.org/officeDocument/2006/relationships/hyperlink" Target="https://id.wikipedia.org/wiki/API" TargetMode="External"/><Relationship Id="rId9" Type="http://schemas.openxmlformats.org/officeDocument/2006/relationships/hyperlink" Target="https://id.wikipedia.org/wiki/Realitas_maya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Rectangle 3D Animation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Open GLES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0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0669" y="3005071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2. Solution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208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Solution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bab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dirancang</a:t>
            </a:r>
            <a:r>
              <a:rPr lang="en-US" dirty="0" smtClean="0"/>
              <a:t>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/software </a:t>
            </a:r>
            <a:r>
              <a:rPr lang="en-US" dirty="0" err="1" smtClean="0"/>
              <a:t>Codeblocks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diinstal</a:t>
            </a:r>
            <a:r>
              <a:rPr lang="en-US" dirty="0" smtClean="0"/>
              <a:t> </a:t>
            </a:r>
            <a:r>
              <a:rPr lang="en-US" dirty="0" err="1" smtClean="0"/>
              <a:t>didalamnya</a:t>
            </a:r>
            <a:r>
              <a:rPr lang="en-US" dirty="0" smtClean="0"/>
              <a:t> library </a:t>
            </a:r>
            <a:r>
              <a:rPr lang="en-US" dirty="0" err="1" smtClean="0"/>
              <a:t>dari</a:t>
            </a:r>
            <a:r>
              <a:rPr lang="en-US" dirty="0" smtClean="0"/>
              <a:t> OpenGL. Bahasa </a:t>
            </a:r>
            <a:r>
              <a:rPr lang="en-US" dirty="0" err="1" smtClean="0"/>
              <a:t>pemrograman</a:t>
            </a:r>
            <a:r>
              <a:rPr lang="en-US" dirty="0" smtClean="0"/>
              <a:t> yang </a:t>
            </a:r>
            <a:r>
              <a:rPr lang="en-US" dirty="0" err="1" smtClean="0"/>
              <a:t>pakai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merancang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/</a:t>
            </a:r>
            <a:r>
              <a:rPr lang="en-US" dirty="0" err="1" smtClean="0"/>
              <a:t>animasi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Bahasa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07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2.1.1 </a:t>
            </a:r>
            <a:r>
              <a:rPr lang="en-US" dirty="0" err="1" smtClean="0"/>
              <a:t>Aplikasi</a:t>
            </a:r>
            <a:r>
              <a:rPr lang="en-US" dirty="0"/>
              <a:t> </a:t>
            </a:r>
            <a:r>
              <a:rPr lang="en-US" dirty="0" err="1" smtClean="0"/>
              <a:t>Codeblocks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Code::Blocks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program </a:t>
            </a:r>
            <a:r>
              <a:rPr lang="en-US" dirty="0" err="1">
                <a:hlinkClick r:id="rId2" tooltip="Lingkungan pengembangan terpadu"/>
              </a:rPr>
              <a:t>lingkungan</a:t>
            </a:r>
            <a:r>
              <a:rPr lang="en-US" dirty="0">
                <a:hlinkClick r:id="rId2" tooltip="Lingkungan pengembangan terpadu"/>
              </a:rPr>
              <a:t> </a:t>
            </a:r>
            <a:r>
              <a:rPr lang="en-US" dirty="0" err="1">
                <a:hlinkClick r:id="rId2" tooltip="Lingkungan pengembangan terpadu"/>
              </a:rPr>
              <a:t>pengembangan</a:t>
            </a:r>
            <a:r>
              <a:rPr lang="en-US" dirty="0">
                <a:hlinkClick r:id="rId2" tooltip="Lingkungan pengembangan terpadu"/>
              </a:rPr>
              <a:t> </a:t>
            </a:r>
            <a:r>
              <a:rPr lang="en-US" dirty="0" err="1">
                <a:hlinkClick r:id="rId2" tooltip="Lingkungan pengembangan terpadu"/>
              </a:rPr>
              <a:t>terpadu</a:t>
            </a:r>
            <a:r>
              <a:rPr lang="en-US" dirty="0"/>
              <a:t> </a:t>
            </a:r>
            <a:r>
              <a:rPr lang="en-US" dirty="0" err="1">
                <a:hlinkClick r:id="rId3" tooltip="Perangkat lunak bebas"/>
              </a:rPr>
              <a:t>bebas</a:t>
            </a:r>
            <a:r>
              <a:rPr lang="en-US" dirty="0"/>
              <a:t>, </a:t>
            </a:r>
            <a:r>
              <a:rPr lang="en-US" dirty="0" err="1">
                <a:hlinkClick r:id="rId4" tooltip="Perangkat gratis"/>
              </a:rPr>
              <a:t>nirlaba</a:t>
            </a:r>
            <a:r>
              <a:rPr lang="en-US" dirty="0"/>
              <a:t>, </a:t>
            </a:r>
            <a:r>
              <a:rPr lang="en-US" dirty="0" err="1">
                <a:hlinkClick r:id="rId5" tooltip="Sumber terbuka"/>
              </a:rPr>
              <a:t>bersumber</a:t>
            </a:r>
            <a:r>
              <a:rPr lang="en-US" dirty="0">
                <a:hlinkClick r:id="rId5" tooltip="Sumber terbuka"/>
              </a:rPr>
              <a:t> </a:t>
            </a:r>
            <a:r>
              <a:rPr lang="en-US" dirty="0" err="1">
                <a:hlinkClick r:id="rId5" tooltip="Sumber terbuka"/>
              </a:rPr>
              <a:t>terbuka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>
                <a:hlinkClick r:id="rId6" tooltip="Lintas platform"/>
              </a:rPr>
              <a:t>lintas</a:t>
            </a:r>
            <a:r>
              <a:rPr lang="en-US" dirty="0">
                <a:hlinkClick r:id="rId6" tooltip="Lintas platform"/>
              </a:rPr>
              <a:t> platform</a:t>
            </a:r>
            <a:r>
              <a:rPr lang="en-US" dirty="0"/>
              <a:t>. Program yang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>
                <a:hlinkClick r:id="rId7" tooltip="C++"/>
              </a:rPr>
              <a:t>C++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>
                <a:hlinkClick r:id="rId8" tooltip="WxWidgets"/>
              </a:rPr>
              <a:t>wxWidgets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GUI-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>
                <a:hlinkClick r:id="rId9" tooltip="Kompilator"/>
              </a:rPr>
              <a:t>kompilator</a:t>
            </a:r>
            <a:r>
              <a:rPr lang="en-US" dirty="0"/>
              <a:t>,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>
                <a:hlinkClick r:id="rId10" tooltip="GCC (halaman belum tersedia)"/>
              </a:rPr>
              <a:t>GCC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>
                <a:hlinkClick r:id="rId11" tooltip="Visual C++"/>
              </a:rPr>
              <a:t>Visual C++</a:t>
            </a:r>
            <a:r>
              <a:rPr lang="en-US" dirty="0"/>
              <a:t>. </a:t>
            </a:r>
            <a:r>
              <a:rPr lang="en-US" dirty="0" err="1"/>
              <a:t>Peralatannya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"plugin"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dipasang</a:t>
            </a:r>
            <a:r>
              <a:rPr lang="en-US" dirty="0"/>
              <a:t>.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Code::Blocks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>
                <a:hlinkClick r:id="rId12" tooltip="C (bahasa pemrograman)"/>
              </a:rPr>
              <a:t>C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>
                <a:hlinkClick r:id="rId7" tooltip="C++"/>
              </a:rPr>
              <a:t>C++</a:t>
            </a:r>
            <a:r>
              <a:rPr lang="en-US" dirty="0"/>
              <a:t>, </a:t>
            </a:r>
            <a:r>
              <a:rPr lang="en-US" dirty="0" err="1"/>
              <a:t>walaupun</a:t>
            </a:r>
            <a:r>
              <a:rPr lang="en-US" dirty="0"/>
              <a:t> program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disesuaikan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pemasangan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>
                <a:hlinkClick r:id="rId13" tooltip="Arsitektur ARM"/>
              </a:rPr>
              <a:t>ARM</a:t>
            </a:r>
            <a:r>
              <a:rPr lang="en-US" dirty="0"/>
              <a:t>, </a:t>
            </a:r>
            <a:r>
              <a:rPr lang="en-US" dirty="0">
                <a:hlinkClick r:id="rId14" tooltip="Atmel AVR"/>
              </a:rPr>
              <a:t>AVR</a:t>
            </a:r>
            <a:r>
              <a:rPr lang="en-US" dirty="0"/>
              <a:t>, </a:t>
            </a:r>
            <a:r>
              <a:rPr lang="en-US" dirty="0">
                <a:hlinkClick r:id="rId15" tooltip="DirectX"/>
              </a:rPr>
              <a:t>DirectX</a:t>
            </a:r>
            <a:r>
              <a:rPr lang="en-US" dirty="0"/>
              <a:t>, FLTK, </a:t>
            </a:r>
            <a:r>
              <a:rPr lang="en-US" dirty="0">
                <a:hlinkClick r:id="rId16" tooltip="Fortran"/>
              </a:rPr>
              <a:t>Fortran</a:t>
            </a:r>
            <a:r>
              <a:rPr lang="en-US" dirty="0"/>
              <a:t>, GLFW, GLUT, </a:t>
            </a:r>
            <a:r>
              <a:rPr lang="en-US" dirty="0">
                <a:hlinkClick r:id="rId17" tooltip="GTK+"/>
              </a:rPr>
              <a:t>GTK+</a:t>
            </a:r>
            <a:r>
              <a:rPr lang="en-US" dirty="0"/>
              <a:t>, </a:t>
            </a:r>
            <a:r>
              <a:rPr lang="en-US" dirty="0" err="1">
                <a:hlinkClick r:id="rId18" tooltip="Irrlicht (halaman belum tersedia)"/>
              </a:rPr>
              <a:t>Irrlicht</a:t>
            </a:r>
            <a:r>
              <a:rPr lang="en-US" dirty="0"/>
              <a:t>, </a:t>
            </a:r>
            <a:r>
              <a:rPr lang="en-US" dirty="0" err="1"/>
              <a:t>Lightfeather</a:t>
            </a:r>
            <a:r>
              <a:rPr lang="en-US" dirty="0"/>
              <a:t>, MATLAB, OGRE, </a:t>
            </a:r>
            <a:r>
              <a:rPr lang="en-US" dirty="0">
                <a:hlinkClick r:id="rId19" tooltip="OpenGL"/>
              </a:rPr>
              <a:t>OpenGL</a:t>
            </a:r>
            <a:r>
              <a:rPr lang="en-US" dirty="0"/>
              <a:t>, </a:t>
            </a:r>
            <a:r>
              <a:rPr lang="en-US" dirty="0" err="1">
                <a:hlinkClick r:id="rId20" tooltip="Qt toolkit"/>
              </a:rPr>
              <a:t>Qt</a:t>
            </a:r>
            <a:r>
              <a:rPr lang="en-US" dirty="0"/>
              <a:t>, SDL, SFML, STL, </a:t>
            </a:r>
            <a:r>
              <a:rPr lang="en-US" dirty="0" err="1"/>
              <a:t>SmartWin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wx</a:t>
            </a:r>
            <a:r>
              <a:rPr lang="en-US" dirty="0"/>
              <a:t>. Code::Blocks </a:t>
            </a:r>
            <a:r>
              <a:rPr lang="en-US" dirty="0" err="1"/>
              <a:t>tersedia</a:t>
            </a:r>
            <a:r>
              <a:rPr lang="en-US" dirty="0"/>
              <a:t> di </a:t>
            </a:r>
            <a:r>
              <a:rPr lang="en-US" dirty="0" err="1">
                <a:hlinkClick r:id="rId21" tooltip="Sistem operasi"/>
              </a:rPr>
              <a:t>sistem</a:t>
            </a:r>
            <a:r>
              <a:rPr lang="en-US" dirty="0">
                <a:hlinkClick r:id="rId21" tooltip="Sistem operasi"/>
              </a:rPr>
              <a:t> </a:t>
            </a:r>
            <a:r>
              <a:rPr lang="en-US" dirty="0" err="1">
                <a:hlinkClick r:id="rId21" tooltip="Sistem operasi"/>
              </a:rPr>
              <a:t>operasi</a:t>
            </a:r>
            <a:r>
              <a:rPr lang="en-US" dirty="0"/>
              <a:t> </a:t>
            </a:r>
            <a:r>
              <a:rPr lang="en-US" dirty="0">
                <a:hlinkClick r:id="rId22" tooltip="Microsoft Windows"/>
              </a:rPr>
              <a:t>Windows</a:t>
            </a:r>
            <a:r>
              <a:rPr lang="en-US" dirty="0"/>
              <a:t>, </a:t>
            </a:r>
            <a:r>
              <a:rPr lang="en-US" dirty="0">
                <a:hlinkClick r:id="rId23" tooltip="Linux"/>
              </a:rPr>
              <a:t>Linux</a:t>
            </a:r>
            <a:r>
              <a:rPr lang="en-US" dirty="0"/>
              <a:t>, </a:t>
            </a:r>
            <a:r>
              <a:rPr lang="en-US" dirty="0">
                <a:hlinkClick r:id="rId24" tooltip="OS X"/>
              </a:rPr>
              <a:t>Mac OS X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>
                <a:hlinkClick r:id="rId25" tooltip="FreeBSD"/>
              </a:rPr>
              <a:t>FreeBSD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06632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2.1.2 Bahasa </a:t>
            </a:r>
            <a:r>
              <a:rPr lang="en-US" dirty="0" err="1" smtClean="0"/>
              <a:t>pemrograman</a:t>
            </a:r>
            <a:r>
              <a:rPr lang="en-US" dirty="0" smtClean="0"/>
              <a:t>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C</a:t>
            </a:r>
            <a:r>
              <a:rPr lang="en-US" b="1" dirty="0"/>
              <a:t>++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>
                <a:hlinkClick r:id="rId2" tooltip="Bahasa pemrograman"/>
              </a:rPr>
              <a:t>bahasa</a:t>
            </a:r>
            <a:r>
              <a:rPr lang="en-US" dirty="0">
                <a:hlinkClick r:id="rId2" tooltip="Bahasa pemrograman"/>
              </a:rPr>
              <a:t> </a:t>
            </a:r>
            <a:r>
              <a:rPr lang="en-US" dirty="0" err="1">
                <a:hlinkClick r:id="rId2" tooltip="Bahasa pemrograman"/>
              </a:rPr>
              <a:t>pemrograman</a:t>
            </a:r>
            <a:r>
              <a:rPr lang="en-US" dirty="0"/>
              <a:t> </a:t>
            </a:r>
            <a:r>
              <a:rPr lang="en-US" dirty="0" err="1">
                <a:hlinkClick r:id="rId3" tooltip="Komputer"/>
              </a:rPr>
              <a:t>komputer</a:t>
            </a:r>
            <a:r>
              <a:rPr lang="en-US" dirty="0"/>
              <a:t> yang di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Bjarne </a:t>
            </a:r>
            <a:r>
              <a:rPr lang="en-US" dirty="0" err="1"/>
              <a:t>Stroustrup</a:t>
            </a:r>
            <a:r>
              <a:rPr lang="en-US" dirty="0"/>
              <a:t>,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C </a:t>
            </a:r>
            <a:r>
              <a:rPr lang="en-US" dirty="0" err="1"/>
              <a:t>dikembangkan</a:t>
            </a:r>
            <a:r>
              <a:rPr lang="en-US" dirty="0"/>
              <a:t> di </a:t>
            </a:r>
            <a:r>
              <a:rPr lang="en-US" dirty="0">
                <a:hlinkClick r:id="rId4" tooltip="Bell Labs"/>
              </a:rPr>
              <a:t>Bong Labs</a:t>
            </a:r>
            <a:r>
              <a:rPr lang="en-US" dirty="0"/>
              <a:t> (</a:t>
            </a:r>
            <a:r>
              <a:rPr lang="en-US" dirty="0">
                <a:hlinkClick r:id="rId5" tooltip="Dennis Ritchie"/>
              </a:rPr>
              <a:t>Dennis Ritchie</a:t>
            </a:r>
            <a:r>
              <a:rPr lang="en-US" dirty="0"/>
              <a:t>)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1970-an, Bahasa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diturunkan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B,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awalnya</a:t>
            </a:r>
            <a:r>
              <a:rPr lang="en-US" dirty="0"/>
              <a:t>,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>
                <a:hlinkClick r:id="rId6" tooltip="Unix"/>
              </a:rPr>
              <a:t>Unix</a:t>
            </a:r>
            <a:r>
              <a:rPr lang="en-US" dirty="0"/>
              <a:t>,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perkembangannya</a:t>
            </a:r>
            <a:r>
              <a:rPr lang="en-US" dirty="0"/>
              <a:t>, </a:t>
            </a:r>
            <a:r>
              <a:rPr lang="en-US" dirty="0" err="1"/>
              <a:t>versi</a:t>
            </a:r>
            <a:r>
              <a:rPr lang="en-US" dirty="0"/>
              <a:t> ANSI (American National </a:t>
            </a:r>
            <a:r>
              <a:rPr lang="en-US" dirty="0" err="1"/>
              <a:t>Standart</a:t>
            </a:r>
            <a:r>
              <a:rPr lang="en-US" dirty="0"/>
              <a:t> Institute) </a:t>
            </a:r>
            <a:r>
              <a:rPr lang="en-US" dirty="0">
                <a:hlinkClick r:id="rId7" tooltip="Bahasa pemrograman C"/>
              </a:rPr>
              <a:t>Bahasa </a:t>
            </a:r>
            <a:r>
              <a:rPr lang="en-US" dirty="0" err="1">
                <a:hlinkClick r:id="rId7" tooltip="Bahasa pemrograman C"/>
              </a:rPr>
              <a:t>pemrograman</a:t>
            </a:r>
            <a:r>
              <a:rPr lang="en-US" dirty="0">
                <a:hlinkClick r:id="rId7" tooltip="Bahasa pemrograman C"/>
              </a:rPr>
              <a:t> C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dominan</a:t>
            </a:r>
            <a:r>
              <a:rPr lang="en-US" dirty="0"/>
              <a:t>,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jarang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embedded, Bjarne </a:t>
            </a:r>
            <a:r>
              <a:rPr lang="en-US" dirty="0" err="1"/>
              <a:t>Stroustrup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Bel labs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mengembangkan</a:t>
            </a:r>
            <a:r>
              <a:rPr lang="en-US" dirty="0"/>
              <a:t> C++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>
                <a:hlinkClick r:id="rId8" tooltip="1980"/>
              </a:rPr>
              <a:t>1980</a:t>
            </a:r>
            <a:r>
              <a:rPr lang="en-US" dirty="0"/>
              <a:t>-an.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C++,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support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(low level coding).</a:t>
            </a:r>
            <a:r>
              <a:rPr lang="en-US" baseline="30000" dirty="0">
                <a:hlinkClick r:id="rId9"/>
              </a:rPr>
              <a:t>[1]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C++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konsep-konsep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class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sifat-sifatnya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inheritance </a:t>
            </a:r>
            <a:r>
              <a:rPr lang="en-US" dirty="0" err="1"/>
              <a:t>dan</a:t>
            </a:r>
            <a:r>
              <a:rPr lang="en-US" dirty="0"/>
              <a:t> overloading.</a:t>
            </a:r>
            <a:r>
              <a:rPr lang="en-US" baseline="30000" dirty="0"/>
              <a:t>[</a:t>
            </a:r>
            <a:r>
              <a:rPr lang="en-US" i="1" baseline="30000" dirty="0" err="1">
                <a:hlinkClick r:id="rId10" tooltip="Wikipedia:Kutip sumber tulisan"/>
              </a:rPr>
              <a:t>butuh</a:t>
            </a:r>
            <a:r>
              <a:rPr lang="en-US" i="1" baseline="30000" dirty="0">
                <a:hlinkClick r:id="rId10" tooltip="Wikipedia:Kutip sumber tulisan"/>
              </a:rPr>
              <a:t> </a:t>
            </a:r>
            <a:r>
              <a:rPr lang="en-US" i="1" baseline="30000" dirty="0" err="1">
                <a:hlinkClick r:id="rId10" tooltip="Wikipedia:Kutip sumber tulisan"/>
              </a:rPr>
              <a:t>rujukan</a:t>
            </a:r>
            <a:r>
              <a:rPr lang="en-US" baseline="30000" dirty="0"/>
              <a:t>]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yang paling </a:t>
            </a:r>
            <a:r>
              <a:rPr lang="en-US" dirty="0" err="1"/>
              <a:t>mendasar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C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(</a:t>
            </a:r>
            <a:r>
              <a:rPr lang="en-US" dirty="0">
                <a:hlinkClick r:id="rId11" tooltip="Object Oriented Programming"/>
              </a:rPr>
              <a:t>Object Oriented Programming</a:t>
            </a:r>
            <a:r>
              <a:rPr lang="en-US" dirty="0"/>
              <a:t>).</a:t>
            </a:r>
            <a:r>
              <a:rPr lang="en-US" baseline="30000" dirty="0">
                <a:hlinkClick r:id="rId12"/>
              </a:rPr>
              <a:t>[2]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tercipta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mu .</a:t>
            </a:r>
            <a:r>
              <a:rPr lang="en-US" baseline="30000" dirty="0">
                <a:hlinkClick r:id="rId13"/>
              </a:rPr>
              <a:t>[3]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861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2.1.3 Library OpenGL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OpenGL</a:t>
            </a:r>
            <a:r>
              <a:rPr lang="en-US" dirty="0"/>
              <a:t> (</a:t>
            </a:r>
            <a:r>
              <a:rPr lang="en-US" b="1" dirty="0"/>
              <a:t>Open G</a:t>
            </a:r>
            <a:r>
              <a:rPr lang="en-US" dirty="0"/>
              <a:t>raphics </a:t>
            </a:r>
            <a:r>
              <a:rPr lang="en-US" b="1" dirty="0"/>
              <a:t>L</a:t>
            </a:r>
            <a:r>
              <a:rPr lang="en-US" dirty="0"/>
              <a:t>ibrary)</a:t>
            </a:r>
            <a:r>
              <a:rPr lang="en-US" baseline="30000" dirty="0">
                <a:hlinkClick r:id="rId2"/>
              </a:rPr>
              <a:t>[3]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yang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lintas-bahasa</a:t>
            </a:r>
            <a:r>
              <a:rPr lang="en-US" dirty="0"/>
              <a:t>, </a:t>
            </a:r>
            <a:r>
              <a:rPr lang="en-US" dirty="0" err="1">
                <a:hlinkClick r:id="rId3" tooltip="Lintas platform"/>
              </a:rPr>
              <a:t>lintas</a:t>
            </a:r>
            <a:r>
              <a:rPr lang="en-US" dirty="0">
                <a:hlinkClick r:id="rId3" tooltip="Lintas platform"/>
              </a:rPr>
              <a:t> platform</a:t>
            </a:r>
            <a:r>
              <a:rPr lang="en-US" dirty="0"/>
              <a:t> </a:t>
            </a:r>
            <a:r>
              <a:rPr lang="en-US" dirty="0">
                <a:hlinkClick r:id="rId4" tooltip="API"/>
              </a:rPr>
              <a:t>API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grafis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>
                <a:hlinkClick r:id="rId5" tooltip="2D"/>
              </a:rPr>
              <a:t>2D</a:t>
            </a:r>
            <a:r>
              <a:rPr lang="en-US" dirty="0"/>
              <a:t> maupun</a:t>
            </a:r>
            <a:r>
              <a:rPr lang="en-US" dirty="0">
                <a:hlinkClick r:id="rId6" tooltip="3D"/>
              </a:rPr>
              <a:t>3D</a:t>
            </a:r>
            <a:r>
              <a:rPr lang="en-US" dirty="0"/>
              <a:t>.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250 </a:t>
            </a:r>
            <a:r>
              <a:rPr lang="en-US" dirty="0" err="1"/>
              <a:t>panggilan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yang </a:t>
            </a:r>
            <a:r>
              <a:rPr lang="en-US" dirty="0" err="1"/>
              <a:t>adegan-adegan</a:t>
            </a:r>
            <a:r>
              <a:rPr lang="en-US" dirty="0"/>
              <a:t> </a:t>
            </a:r>
            <a:r>
              <a:rPr lang="en-US" dirty="0" err="1"/>
              <a:t>kompleks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bentuk-bentuk</a:t>
            </a:r>
            <a:r>
              <a:rPr lang="en-US" dirty="0"/>
              <a:t> </a:t>
            </a:r>
            <a:r>
              <a:rPr lang="en-US" dirty="0" err="1"/>
              <a:t>primitif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. OpenGL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>
                <a:hlinkClick r:id="rId7" tooltip="Silicon Graphics Inc (halaman belum tersedia)"/>
              </a:rPr>
              <a:t>Silicon Graphics </a:t>
            </a:r>
            <a:r>
              <a:rPr lang="en-US" dirty="0" err="1">
                <a:hlinkClick r:id="rId7" tooltip="Silicon Graphics Inc (halaman belum tersedia)"/>
              </a:rPr>
              <a:t>Inc</a:t>
            </a:r>
            <a:r>
              <a:rPr lang="en-US" dirty="0"/>
              <a:t> (SGI)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1992 [2]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>
                <a:hlinkClick r:id="rId8" tooltip="CAD"/>
              </a:rPr>
              <a:t>CAD</a:t>
            </a:r>
            <a:r>
              <a:rPr lang="en-US" dirty="0"/>
              <a:t>, </a:t>
            </a:r>
            <a:r>
              <a:rPr lang="en-US" dirty="0" err="1">
                <a:hlinkClick r:id="rId9" tooltip="Realitas maya"/>
              </a:rPr>
              <a:t>realitas</a:t>
            </a:r>
            <a:r>
              <a:rPr lang="en-US" dirty="0">
                <a:hlinkClick r:id="rId9" tooltip="Realitas maya"/>
              </a:rPr>
              <a:t> </a:t>
            </a:r>
            <a:r>
              <a:rPr lang="en-US" dirty="0" err="1">
                <a:hlinkClick r:id="rId9" tooltip="Realitas maya"/>
              </a:rPr>
              <a:t>maya</a:t>
            </a:r>
            <a:r>
              <a:rPr lang="en-US" dirty="0"/>
              <a:t>,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,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>
                <a:hlinkClick r:id="rId10" tooltip="Simulasi penerbangan"/>
              </a:rPr>
              <a:t>simulasi</a:t>
            </a:r>
            <a:r>
              <a:rPr lang="en-US" dirty="0">
                <a:hlinkClick r:id="rId10" tooltip="Simulasi penerbangan"/>
              </a:rPr>
              <a:t> </a:t>
            </a:r>
            <a:r>
              <a:rPr lang="en-US" dirty="0" err="1">
                <a:hlinkClick r:id="rId10" tooltip="Simulasi penerbangan"/>
              </a:rPr>
              <a:t>penerbangan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video game, di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bersaing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Direct3D on Microsoft Windows platform (</a:t>
            </a:r>
            <a:r>
              <a:rPr lang="en-US" dirty="0" err="1"/>
              <a:t>lihat</a:t>
            </a:r>
            <a:r>
              <a:rPr lang="en-US" dirty="0"/>
              <a:t> vs OpenGL Direct3D). OpenGL </a:t>
            </a:r>
            <a:r>
              <a:rPr lang="en-US" dirty="0" err="1"/>
              <a:t>dikelola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>
                <a:hlinkClick r:id="rId11" tooltip="Konsorsium"/>
              </a:rPr>
              <a:t>konsorsium</a:t>
            </a:r>
            <a:r>
              <a:rPr lang="en-US" dirty="0"/>
              <a:t> </a:t>
            </a:r>
            <a:r>
              <a:rPr lang="en-US" dirty="0" err="1"/>
              <a:t>nirlaba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Khronos</a:t>
            </a:r>
            <a:r>
              <a:rPr lang="en-US" dirty="0"/>
              <a:t> Group. </a:t>
            </a:r>
          </a:p>
        </p:txBody>
      </p:sp>
    </p:spTree>
    <p:extLst>
      <p:ext uri="{BB962C8B-B14F-4D97-AF65-F5344CB8AC3E}">
        <p14:creationId xmlns:p14="http://schemas.microsoft.com/office/powerpoint/2010/main" val="3720002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Plan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bab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membahas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merancang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, </a:t>
            </a:r>
            <a:r>
              <a:rPr lang="en-US" dirty="0" err="1" smtClean="0"/>
              <a:t>warna</a:t>
            </a:r>
            <a:r>
              <a:rPr lang="en-US" dirty="0" smtClean="0"/>
              <a:t>,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jalannya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r>
              <a:rPr lang="en-US" dirty="0" smtClean="0"/>
              <a:t>. Mari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bahas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persatu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372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2.2.1 </a:t>
            </a:r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r>
              <a:rPr lang="en-US" dirty="0" smtClean="0"/>
              <a:t> yang </a:t>
            </a:r>
            <a:r>
              <a:rPr lang="en-US" dirty="0" err="1" smtClean="0"/>
              <a:t>berbentuk</a:t>
            </a:r>
            <a:r>
              <a:rPr lang="en-US" dirty="0" smtClean="0"/>
              <a:t> </a:t>
            </a:r>
            <a:r>
              <a:rPr lang="en-US" dirty="0" err="1" smtClean="0"/>
              <a:t>kubus</a:t>
            </a:r>
            <a:r>
              <a:rPr lang="en-US" dirty="0" smtClean="0"/>
              <a:t> (</a:t>
            </a:r>
            <a:r>
              <a:rPr lang="en-US" dirty="0" err="1" smtClean="0"/>
              <a:t>kotak</a:t>
            </a:r>
            <a:r>
              <a:rPr lang="en-US" dirty="0" smtClean="0"/>
              <a:t>). </a:t>
            </a:r>
            <a:r>
              <a:rPr lang="en-US" dirty="0" err="1" smtClean="0"/>
              <a:t>Sebenarnya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alasan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kenapa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. Dari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referensi</a:t>
            </a:r>
            <a:r>
              <a:rPr lang="en-US" dirty="0" smtClean="0"/>
              <a:t> yang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baca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praktikkan</a:t>
            </a:r>
            <a:r>
              <a:rPr lang="en-US" dirty="0" smtClean="0"/>
              <a:t>,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simple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, </a:t>
            </a:r>
            <a:r>
              <a:rPr lang="en-US" dirty="0" err="1" smtClean="0"/>
              <a:t>namum</a:t>
            </a:r>
            <a:r>
              <a:rPr lang="en-US" dirty="0" smtClean="0"/>
              <a:t> </a:t>
            </a:r>
            <a:r>
              <a:rPr lang="en-US" dirty="0" err="1" smtClean="0"/>
              <a:t>cocok</a:t>
            </a:r>
            <a:r>
              <a:rPr lang="en-US" dirty="0" smtClean="0"/>
              <a:t> </a:t>
            </a:r>
            <a:r>
              <a:rPr lang="en-US" dirty="0" err="1" smtClean="0"/>
              <a:t>dijadikan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rujukan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merancang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game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kompleks</a:t>
            </a:r>
            <a:r>
              <a:rPr lang="en-US" dirty="0" smtClean="0"/>
              <a:t>. </a:t>
            </a:r>
            <a:r>
              <a:rPr lang="en-US" dirty="0" err="1" smtClean="0"/>
              <a:t>Mengapa</a:t>
            </a:r>
            <a:r>
              <a:rPr lang="en-US" dirty="0" smtClean="0"/>
              <a:t> ?,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memperhitungkan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dijadikan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yang </a:t>
            </a:r>
            <a:r>
              <a:rPr lang="en-US" dirty="0" err="1" smtClean="0"/>
              <a:t>utuh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simplenya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13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2.2.2 </a:t>
            </a:r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,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topic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multi </a:t>
            </a:r>
            <a:r>
              <a:rPr lang="en-US" dirty="0" err="1" smtClean="0"/>
              <a:t>warna</a:t>
            </a:r>
            <a:r>
              <a:rPr lang="en-US" dirty="0" smtClean="0"/>
              <a:t>, agar </a:t>
            </a:r>
            <a:r>
              <a:rPr lang="en-US" dirty="0" err="1" smtClean="0"/>
              <a:t>telihat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3D (</a:t>
            </a:r>
            <a:r>
              <a:rPr lang="en-US" dirty="0" err="1" smtClean="0"/>
              <a:t>Dimensi</a:t>
            </a:r>
            <a:r>
              <a:rPr lang="en-US" dirty="0" smtClean="0"/>
              <a:t>). </a:t>
            </a:r>
            <a:r>
              <a:rPr lang="en-US" dirty="0" err="1" smtClean="0"/>
              <a:t>Walaupun</a:t>
            </a:r>
            <a:r>
              <a:rPr lang="en-US" dirty="0" smtClean="0"/>
              <a:t> </a:t>
            </a:r>
            <a:r>
              <a:rPr lang="en-US" dirty="0" err="1" smtClean="0"/>
              <a:t>memang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r>
              <a:rPr lang="en-US" dirty="0" smtClean="0"/>
              <a:t> 3D </a:t>
            </a:r>
            <a:r>
              <a:rPr lang="en-US" dirty="0" err="1" smtClean="0"/>
              <a:t>sederhana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berusaha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terlihat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3D.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170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50989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Impementation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terpenting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dibagian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jalannya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membahaa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program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berjalannya</a:t>
            </a:r>
            <a:r>
              <a:rPr lang="en-US" dirty="0" smtClean="0"/>
              <a:t> program.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445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2.3.1 </a:t>
            </a:r>
            <a:r>
              <a:rPr lang="en-US" dirty="0" err="1" smtClean="0"/>
              <a:t>Merancang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/</a:t>
            </a:r>
            <a:r>
              <a:rPr lang="en-US" dirty="0" err="1" smtClean="0"/>
              <a:t>Animasi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772019"/>
          </a:xfrm>
        </p:spPr>
        <p:txBody>
          <a:bodyPr/>
          <a:lstStyle/>
          <a:p>
            <a:r>
              <a:rPr lang="en-US" dirty="0" smtClean="0"/>
              <a:t>Create Project</a:t>
            </a:r>
          </a:p>
          <a:p>
            <a:pPr lvl="1"/>
            <a:r>
              <a:rPr lang="en-US" dirty="0" err="1" smtClean="0"/>
              <a:t>Buka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Codeblocks</a:t>
            </a:r>
            <a:endParaRPr lang="en-US" dirty="0" smtClean="0"/>
          </a:p>
          <a:p>
            <a:pPr lvl="1"/>
            <a:r>
              <a:rPr lang="en-US" dirty="0" err="1" smtClean="0"/>
              <a:t>Pilih</a:t>
            </a:r>
            <a:r>
              <a:rPr lang="en-US" dirty="0" smtClean="0"/>
              <a:t> Create a new project</a:t>
            </a:r>
          </a:p>
          <a:p>
            <a:pPr lvl="1"/>
            <a:r>
              <a:rPr lang="en-US" dirty="0" err="1" smtClean="0"/>
              <a:t>Pilih</a:t>
            </a:r>
            <a:r>
              <a:rPr lang="en-US" dirty="0" smtClean="0"/>
              <a:t> GLUT Project, </a:t>
            </a:r>
            <a:r>
              <a:rPr lang="en-US" dirty="0" err="1" smtClean="0"/>
              <a:t>klik</a:t>
            </a:r>
            <a:r>
              <a:rPr lang="en-US" dirty="0" smtClean="0"/>
              <a:t> Next</a:t>
            </a:r>
          </a:p>
          <a:p>
            <a:pPr lvl="1"/>
            <a:r>
              <a:rPr lang="en-US" dirty="0" err="1" smtClean="0"/>
              <a:t>Tulis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projek</a:t>
            </a:r>
            <a:r>
              <a:rPr lang="en-US" dirty="0" smtClean="0"/>
              <a:t> yang </a:t>
            </a:r>
            <a:r>
              <a:rPr lang="en-US" dirty="0" err="1" smtClean="0"/>
              <a:t>ingin</a:t>
            </a:r>
            <a:r>
              <a:rPr lang="en-US" dirty="0" smtClean="0"/>
              <a:t> di </a:t>
            </a:r>
            <a:r>
              <a:rPr lang="en-US" dirty="0" err="1" smtClean="0"/>
              <a:t>rancang</a:t>
            </a:r>
            <a:endParaRPr lang="en-US" dirty="0" smtClean="0"/>
          </a:p>
          <a:p>
            <a:pPr lvl="1"/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, </a:t>
            </a:r>
            <a:r>
              <a:rPr lang="en-US" dirty="0" err="1" smtClean="0"/>
              <a:t>pilih</a:t>
            </a:r>
            <a:r>
              <a:rPr lang="en-US" dirty="0" smtClean="0"/>
              <a:t> Next</a:t>
            </a:r>
          </a:p>
          <a:p>
            <a:pPr lvl="1"/>
            <a:r>
              <a:rPr lang="en-US" dirty="0" err="1" smtClean="0"/>
              <a:t>Pilih</a:t>
            </a:r>
            <a:r>
              <a:rPr lang="en-US" dirty="0" smtClean="0"/>
              <a:t> Finish</a:t>
            </a:r>
          </a:p>
        </p:txBody>
      </p:sp>
    </p:spTree>
    <p:extLst>
      <p:ext uri="{BB962C8B-B14F-4D97-AF65-F5344CB8AC3E}">
        <p14:creationId xmlns:p14="http://schemas.microsoft.com/office/powerpoint/2010/main" val="169218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3243" y="2734614"/>
            <a:ext cx="8596668" cy="1320800"/>
          </a:xfrm>
        </p:spPr>
        <p:txBody>
          <a:bodyPr/>
          <a:lstStyle/>
          <a:p>
            <a:r>
              <a:rPr lang="en-US" dirty="0" smtClean="0"/>
              <a:t>1. Research 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90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612939" y="563608"/>
            <a:ext cx="8596668" cy="277201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Menulis</a:t>
            </a:r>
            <a:r>
              <a:rPr lang="en-US" dirty="0" smtClean="0"/>
              <a:t> </a:t>
            </a:r>
            <a:r>
              <a:rPr lang="en-US" dirty="0" err="1" smtClean="0"/>
              <a:t>Sourcecode</a:t>
            </a:r>
            <a:r>
              <a:rPr lang="en-US" dirty="0" smtClean="0"/>
              <a:t> Program</a:t>
            </a:r>
          </a:p>
          <a:p>
            <a:pPr lvl="1"/>
            <a:r>
              <a:rPr lang="en-US" dirty="0" err="1" smtClean="0"/>
              <a:t>Setelah</a:t>
            </a:r>
            <a:r>
              <a:rPr lang="en-US" dirty="0" smtClean="0"/>
              <a:t> Project </a:t>
            </a:r>
            <a:r>
              <a:rPr lang="en-US" dirty="0" err="1" smtClean="0"/>
              <a:t>terbuka</a:t>
            </a:r>
            <a:r>
              <a:rPr lang="en-US" dirty="0" smtClean="0"/>
              <a:t>, </a:t>
            </a:r>
            <a:r>
              <a:rPr lang="en-US" dirty="0" err="1" smtClean="0"/>
              <a:t>silahkan</a:t>
            </a:r>
            <a:r>
              <a:rPr lang="en-US" dirty="0" smtClean="0"/>
              <a:t> </a:t>
            </a:r>
            <a:r>
              <a:rPr lang="en-US" dirty="0" err="1" smtClean="0"/>
              <a:t>tulis</a:t>
            </a:r>
            <a:r>
              <a:rPr lang="en-US" dirty="0" smtClean="0"/>
              <a:t> </a:t>
            </a:r>
            <a:r>
              <a:rPr lang="en-US" dirty="0" err="1" smtClean="0"/>
              <a:t>sourcecode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40" y="1468189"/>
            <a:ext cx="9573908" cy="461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47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12939" y="563608"/>
            <a:ext cx="8596668" cy="5283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Source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source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, </a:t>
            </a:r>
            <a:r>
              <a:rPr lang="en-US" dirty="0" err="1" smtClean="0"/>
              <a:t>Sourcecode</a:t>
            </a:r>
            <a:r>
              <a:rPr lang="en-US" dirty="0" smtClean="0"/>
              <a:t> </a:t>
            </a:r>
            <a:r>
              <a:rPr lang="en-US" dirty="0" err="1" smtClean="0"/>
              <a:t>selengkapnya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lampirkan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document MS Word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Sourcecode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endParaRPr lang="en-US" dirty="0" smtClean="0"/>
          </a:p>
          <a:p>
            <a:pPr marL="800100" lvl="2" indent="0">
              <a:buNone/>
            </a:pPr>
            <a:r>
              <a:rPr lang="en-US" dirty="0"/>
              <a:t>void </a:t>
            </a:r>
            <a:r>
              <a:rPr lang="en-US" dirty="0" err="1"/>
              <a:t>colorcube</a:t>
            </a:r>
            <a:r>
              <a:rPr lang="en-US" dirty="0"/>
              <a:t>(void)</a:t>
            </a:r>
          </a:p>
          <a:p>
            <a:pPr marL="800100" lvl="2" indent="0">
              <a:buNone/>
            </a:pPr>
            <a:r>
              <a:rPr lang="en-US" dirty="0"/>
              <a:t>{ //map vertices to faces</a:t>
            </a:r>
          </a:p>
          <a:p>
            <a:pPr marL="800100" lvl="2" indent="0">
              <a:buNone/>
            </a:pPr>
            <a:r>
              <a:rPr lang="en-US" dirty="0"/>
              <a:t>polygon(0,3,2,1);</a:t>
            </a:r>
          </a:p>
          <a:p>
            <a:pPr marL="800100" lvl="2" indent="0">
              <a:buNone/>
            </a:pPr>
            <a:r>
              <a:rPr lang="en-US" dirty="0"/>
              <a:t>polygon(2,3,7,6);</a:t>
            </a:r>
          </a:p>
          <a:p>
            <a:pPr marL="800100" lvl="2" indent="0">
              <a:buNone/>
            </a:pPr>
            <a:r>
              <a:rPr lang="en-US" dirty="0"/>
              <a:t>polygon(0,4,7,3);</a:t>
            </a:r>
          </a:p>
          <a:p>
            <a:pPr marL="800100" lvl="2" indent="0">
              <a:buNone/>
            </a:pPr>
            <a:r>
              <a:rPr lang="en-US" dirty="0"/>
              <a:t>polygon(1,2,6,5);</a:t>
            </a:r>
          </a:p>
          <a:p>
            <a:pPr marL="800100" lvl="2" indent="0">
              <a:buNone/>
            </a:pPr>
            <a:r>
              <a:rPr lang="en-US" dirty="0"/>
              <a:t>polygon(4,5,6,7);</a:t>
            </a:r>
          </a:p>
          <a:p>
            <a:pPr marL="800100" lvl="2" indent="0">
              <a:buNone/>
            </a:pPr>
            <a:r>
              <a:rPr lang="en-US" dirty="0"/>
              <a:t>polygon(0,1,5,4);</a:t>
            </a:r>
          </a:p>
          <a:p>
            <a:pPr marL="800100" lvl="2" indent="0">
              <a:buNone/>
            </a:pPr>
            <a:r>
              <a:rPr lang="en-US" dirty="0" smtClean="0"/>
              <a:t>}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b="1" dirty="0" err="1" smtClean="0"/>
              <a:t>Tambahkan</a:t>
            </a:r>
            <a:r>
              <a:rPr lang="en-US" b="1" dirty="0" smtClean="0"/>
              <a:t> </a:t>
            </a:r>
            <a:r>
              <a:rPr lang="en-US" b="1" dirty="0" err="1" smtClean="0"/>
              <a:t>sourcecode</a:t>
            </a:r>
            <a:r>
              <a:rPr lang="en-US" b="1" dirty="0" smtClean="0"/>
              <a:t> </a:t>
            </a:r>
            <a:r>
              <a:rPr lang="en-US" b="1" dirty="0" err="1" smtClean="0"/>
              <a:t>diatas</a:t>
            </a:r>
            <a:r>
              <a:rPr lang="en-US" b="1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memberikan</a:t>
            </a:r>
            <a:r>
              <a:rPr lang="en-US" b="1" dirty="0" smtClean="0"/>
              <a:t> </a:t>
            </a:r>
            <a:r>
              <a:rPr lang="en-US" b="1" dirty="0" err="1" smtClean="0"/>
              <a:t>warna</a:t>
            </a:r>
            <a:r>
              <a:rPr lang="en-US" b="1" dirty="0" smtClean="0"/>
              <a:t>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kotak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1983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612939" y="563608"/>
            <a:ext cx="8596668" cy="61076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Sourcecode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Sourcecode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efek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04" y="1107580"/>
            <a:ext cx="8698120" cy="479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00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2.3.2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r>
              <a:rPr lang="en-US" dirty="0" smtClean="0"/>
              <a:t>/</a:t>
            </a:r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7182" y="1555282"/>
            <a:ext cx="8596668" cy="465233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proses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r>
              <a:rPr lang="en-US" dirty="0" smtClean="0"/>
              <a:t>/</a:t>
            </a:r>
            <a:r>
              <a:rPr lang="en-US" dirty="0" err="1" smtClean="0"/>
              <a:t>aplikasi</a:t>
            </a:r>
            <a:r>
              <a:rPr lang="en-US" dirty="0" smtClean="0"/>
              <a:t> Rectangle 3D </a:t>
            </a:r>
            <a:r>
              <a:rPr lang="en-US" dirty="0" err="1" smtClean="0"/>
              <a:t>ini</a:t>
            </a:r>
            <a:r>
              <a:rPr lang="en-US" dirty="0" smtClean="0"/>
              <a:t>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berjalannya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 </a:t>
            </a: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Tahapan</a:t>
            </a:r>
            <a:r>
              <a:rPr lang="en-US" dirty="0" smtClean="0"/>
              <a:t> : </a:t>
            </a:r>
          </a:p>
          <a:p>
            <a:pPr lvl="1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file main.cpp,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build</a:t>
            </a:r>
          </a:p>
          <a:p>
            <a:pPr lvl="1"/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IDE </a:t>
            </a:r>
            <a:r>
              <a:rPr lang="en-US" dirty="0" err="1" smtClean="0"/>
              <a:t>Codeblock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icon debug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codeblock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48" y="3439704"/>
            <a:ext cx="8182378" cy="16464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705" y="5453583"/>
            <a:ext cx="31242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62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600061" y="473456"/>
            <a:ext cx="8596668" cy="465233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95" y="1027896"/>
            <a:ext cx="70104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77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2.4 </a:t>
            </a: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87182" y="1555282"/>
            <a:ext cx="8596668" cy="235989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OpenGLES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3D (</a:t>
            </a:r>
            <a:r>
              <a:rPr lang="en-US" dirty="0" err="1" smtClean="0"/>
              <a:t>dimensi</a:t>
            </a:r>
            <a:r>
              <a:rPr lang="en-US" dirty="0" smtClean="0"/>
              <a:t>)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kemugkinan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,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Game,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memang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kekurangan</a:t>
            </a:r>
            <a:r>
              <a:rPr lang="en-US" dirty="0" smtClean="0"/>
              <a:t>,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segi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, </a:t>
            </a:r>
            <a:r>
              <a:rPr lang="en-US" dirty="0" err="1" smtClean="0"/>
              <a:t>warna</a:t>
            </a:r>
            <a:r>
              <a:rPr lang="en-US" dirty="0" smtClean="0"/>
              <a:t>, </a:t>
            </a:r>
            <a:r>
              <a:rPr lang="en-US" dirty="0" err="1" smtClean="0"/>
              <a:t>tekstur</a:t>
            </a:r>
            <a:r>
              <a:rPr lang="en-US" dirty="0" smtClean="0"/>
              <a:t>,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r>
              <a:rPr lang="en-US" dirty="0" smtClean="0"/>
              <a:t>.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dikarenakan</a:t>
            </a:r>
            <a:r>
              <a:rPr lang="en-US" dirty="0" smtClean="0"/>
              <a:t> </a:t>
            </a:r>
            <a:r>
              <a:rPr lang="en-US" dirty="0" err="1" smtClean="0"/>
              <a:t>karean</a:t>
            </a:r>
            <a:r>
              <a:rPr lang="en-US" dirty="0" smtClean="0"/>
              <a:t> </a:t>
            </a:r>
            <a:r>
              <a:rPr lang="en-US" dirty="0" err="1" smtClean="0"/>
              <a:t>keterbatasan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OpenGLES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, </a:t>
            </a:r>
            <a:r>
              <a:rPr lang="en-US" dirty="0" err="1" smtClean="0"/>
              <a:t>melainkan</a:t>
            </a:r>
            <a:r>
              <a:rPr lang="en-US" dirty="0" smtClean="0"/>
              <a:t> </a:t>
            </a:r>
            <a:r>
              <a:rPr lang="en-US" dirty="0" err="1" smtClean="0"/>
              <a:t>keterbatasan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peneliti</a:t>
            </a:r>
            <a:r>
              <a:rPr lang="en-US" dirty="0" smtClean="0"/>
              <a:t> (researcher).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pikir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OpenGLES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/>
              <a:t> </a:t>
            </a:r>
            <a:r>
              <a:rPr lang="en-US" dirty="0" err="1" smtClean="0"/>
              <a:t>mengembangkan</a:t>
            </a:r>
            <a:r>
              <a:rPr lang="en-US" dirty="0" smtClean="0"/>
              <a:t> game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kompleks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664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2.5 Ide </a:t>
            </a:r>
            <a:r>
              <a:rPr lang="en-US" dirty="0" err="1" smtClean="0"/>
              <a:t>Pengembangan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87182" y="1555282"/>
            <a:ext cx="8596668" cy="235989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ide </a:t>
            </a:r>
            <a:r>
              <a:rPr lang="en-US" dirty="0" err="1" smtClean="0"/>
              <a:t>sekaligus</a:t>
            </a:r>
            <a:r>
              <a:rPr lang="en-US" dirty="0" smtClean="0"/>
              <a:t> </a:t>
            </a:r>
            <a:r>
              <a:rPr lang="en-US" dirty="0" err="1" smtClean="0"/>
              <a:t>impian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game </a:t>
            </a:r>
            <a:r>
              <a:rPr lang="en-US" dirty="0" err="1" smtClean="0"/>
              <a:t>bebasis</a:t>
            </a:r>
            <a:r>
              <a:rPr lang="en-US" dirty="0" smtClean="0"/>
              <a:t> Augmented Reality.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ide yang </a:t>
            </a:r>
            <a:r>
              <a:rPr lang="en-US" dirty="0" err="1" smtClean="0"/>
              <a:t>baru</a:t>
            </a:r>
            <a:r>
              <a:rPr lang="en-US" dirty="0" smtClean="0"/>
              <a:t>,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game yang real, </a:t>
            </a:r>
            <a:r>
              <a:rPr lang="en-US" dirty="0" err="1" smtClean="0"/>
              <a:t>maksudnya</a:t>
            </a:r>
            <a:r>
              <a:rPr lang="en-US" dirty="0" smtClean="0"/>
              <a:t> real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pemain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game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memang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tubuhnya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memainkan</a:t>
            </a:r>
            <a:r>
              <a:rPr lang="en-US" dirty="0" smtClean="0"/>
              <a:t> game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  <a:r>
              <a:rPr lang="en-US" dirty="0" err="1" smtClean="0"/>
              <a:t>Pemain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berinteraksi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game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04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memuat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r>
              <a:rPr lang="en-US" dirty="0" smtClean="0"/>
              <a:t> 3D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OpenGLES</a:t>
            </a:r>
            <a:r>
              <a:rPr lang="en-US" dirty="0" smtClean="0"/>
              <a:t>.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game </a:t>
            </a:r>
            <a:r>
              <a:rPr lang="en-US" dirty="0" err="1" smtClean="0"/>
              <a:t>pastinya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terlepas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3D (</a:t>
            </a:r>
            <a:r>
              <a:rPr lang="en-US" dirty="0" err="1" smtClean="0"/>
              <a:t>Dimensi</a:t>
            </a:r>
            <a:r>
              <a:rPr lang="en-US" dirty="0" smtClean="0"/>
              <a:t>). </a:t>
            </a:r>
            <a:r>
              <a:rPr lang="en-US" dirty="0" err="1" smtClean="0"/>
              <a:t>Animasi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game,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r>
              <a:rPr lang="en-US" dirty="0" smtClean="0"/>
              <a:t>, </a:t>
            </a:r>
            <a:r>
              <a:rPr lang="en-US" dirty="0" err="1" smtClean="0"/>
              <a:t>sebuah</a:t>
            </a:r>
            <a:r>
              <a:rPr lang="en-US" dirty="0" smtClean="0"/>
              <a:t> game </a:t>
            </a:r>
            <a:r>
              <a:rPr lang="en-US" dirty="0" err="1" smtClean="0"/>
              <a:t>pasti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bahkan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Game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r>
              <a:rPr lang="en-US" dirty="0" smtClean="0"/>
              <a:t>. </a:t>
            </a:r>
            <a:r>
              <a:rPr lang="en-US" dirty="0" err="1" smtClean="0"/>
              <a:t>Begitu</a:t>
            </a:r>
            <a:r>
              <a:rPr lang="en-US" dirty="0" smtClean="0"/>
              <a:t> pun </a:t>
            </a:r>
            <a:r>
              <a:rPr lang="en-US" dirty="0" err="1" smtClean="0"/>
              <a:t>Grafik</a:t>
            </a:r>
            <a:r>
              <a:rPr lang="en-US" dirty="0" smtClean="0"/>
              <a:t> 3D,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didalam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3D </a:t>
            </a:r>
            <a:r>
              <a:rPr lang="en-US" dirty="0" err="1" smtClean="0"/>
              <a:t>memuat</a:t>
            </a:r>
            <a:r>
              <a:rPr lang="en-US" dirty="0" smtClean="0"/>
              <a:t> </a:t>
            </a:r>
            <a:r>
              <a:rPr lang="en-US" dirty="0" err="1" smtClean="0"/>
              <a:t>efek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, shadow, </a:t>
            </a:r>
            <a:r>
              <a:rPr lang="en-US" dirty="0" err="1" smtClean="0"/>
              <a:t>tekstur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lain-lain.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3D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agar </a:t>
            </a:r>
            <a:r>
              <a:rPr lang="en-US" dirty="0" err="1" smtClean="0"/>
              <a:t>supaya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r>
              <a:rPr lang="en-US" dirty="0" smtClean="0"/>
              <a:t> </a:t>
            </a:r>
            <a:r>
              <a:rPr lang="en-US" dirty="0" err="1" smtClean="0"/>
              <a:t>ataupun</a:t>
            </a:r>
            <a:r>
              <a:rPr lang="en-US" dirty="0" smtClean="0"/>
              <a:t> game yang </a:t>
            </a:r>
            <a:r>
              <a:rPr lang="en-US" dirty="0" err="1" smtClean="0"/>
              <a:t>dibuat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terlihat</a:t>
            </a:r>
            <a:r>
              <a:rPr lang="en-US" dirty="0" smtClean="0"/>
              <a:t> </a:t>
            </a:r>
            <a:r>
              <a:rPr lang="en-US" dirty="0" err="1" smtClean="0"/>
              <a:t>sepertinya</a:t>
            </a:r>
            <a:r>
              <a:rPr lang="en-US" dirty="0" smtClean="0"/>
              <a:t> </a:t>
            </a:r>
            <a:r>
              <a:rPr lang="en-US" dirty="0" err="1" smtClean="0"/>
              <a:t>kenyataan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realita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56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Problem </a:t>
            </a:r>
            <a:r>
              <a:rPr lang="en-US" dirty="0" err="1" smtClean="0"/>
              <a:t>Analitys</a:t>
            </a: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menganalisis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tentunya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menguraikan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:</a:t>
            </a:r>
          </a:p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r>
              <a:rPr lang="en-US" dirty="0" smtClean="0"/>
              <a:t> 3D </a:t>
            </a:r>
            <a:r>
              <a:rPr lang="en-US" dirty="0" err="1" smtClean="0"/>
              <a:t>ini</a:t>
            </a:r>
            <a:endParaRPr lang="en-US" dirty="0" smtClean="0"/>
          </a:p>
          <a:p>
            <a:r>
              <a:rPr lang="en-US" dirty="0" smtClean="0"/>
              <a:t>Bahasa </a:t>
            </a:r>
            <a:r>
              <a:rPr lang="en-US" dirty="0" err="1" smtClean="0"/>
              <a:t>pemograman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endParaRPr lang="en-US" dirty="0" smtClean="0"/>
          </a:p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  <a:p>
            <a:r>
              <a:rPr lang="en-US" dirty="0" err="1" smtClean="0"/>
              <a:t>Pengembangan</a:t>
            </a:r>
            <a:r>
              <a:rPr lang="en-US" dirty="0"/>
              <a:t> </a:t>
            </a:r>
            <a:r>
              <a:rPr lang="en-US" dirty="0" err="1" smtClean="0"/>
              <a:t>animasi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masa </a:t>
            </a:r>
            <a:r>
              <a:rPr lang="en-US" dirty="0" err="1" smtClean="0"/>
              <a:t>depan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1.2.1 </a:t>
            </a:r>
            <a:r>
              <a:rPr lang="en-US" dirty="0" err="1" smtClean="0"/>
              <a:t>Aplikasi</a:t>
            </a:r>
            <a:r>
              <a:rPr lang="en-US" dirty="0" smtClean="0"/>
              <a:t>/Software yang </a:t>
            </a:r>
            <a:r>
              <a:rPr lang="en-US" dirty="0" err="1" smtClean="0"/>
              <a:t>digunakan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/software </a:t>
            </a:r>
            <a:r>
              <a:rPr lang="en-US" dirty="0" err="1" smtClean="0"/>
              <a:t>Codeblocks</a:t>
            </a:r>
            <a:r>
              <a:rPr lang="en-US" dirty="0" smtClean="0"/>
              <a:t> 17.12.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memasukkan</a:t>
            </a:r>
            <a:r>
              <a:rPr lang="en-US" dirty="0" smtClean="0"/>
              <a:t> library OpenGL </a:t>
            </a:r>
            <a:r>
              <a:rPr lang="en-US" dirty="0" err="1" smtClean="0"/>
              <a:t>didalamnya</a:t>
            </a:r>
            <a:r>
              <a:rPr lang="en-US" dirty="0" smtClean="0"/>
              <a:t>. </a:t>
            </a:r>
            <a:r>
              <a:rPr lang="en-US" dirty="0" err="1" smtClean="0"/>
              <a:t>Alasan</a:t>
            </a:r>
            <a:r>
              <a:rPr lang="en-US" dirty="0" smtClean="0"/>
              <a:t> </a:t>
            </a:r>
            <a:r>
              <a:rPr lang="en-US" dirty="0" err="1" smtClean="0"/>
              <a:t>mengapa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</a:t>
            </a:r>
          </a:p>
          <a:p>
            <a:r>
              <a:rPr lang="en-US" dirty="0" smtClean="0"/>
              <a:t>Software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ringan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segi</a:t>
            </a:r>
            <a:r>
              <a:rPr lang="en-US" dirty="0" smtClean="0"/>
              <a:t> memory</a:t>
            </a:r>
          </a:p>
          <a:p>
            <a:r>
              <a:rPr lang="en-US" dirty="0" smtClean="0"/>
              <a:t>Software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diinstall</a:t>
            </a:r>
            <a:endParaRPr lang="en-US" dirty="0" smtClean="0"/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laptop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endParaRPr lang="en-US" dirty="0" smtClean="0"/>
          </a:p>
          <a:p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menginstal</a:t>
            </a:r>
            <a:r>
              <a:rPr lang="en-US" dirty="0" smtClean="0"/>
              <a:t> library </a:t>
            </a:r>
            <a:r>
              <a:rPr lang="en-US" dirty="0" err="1" smtClean="0"/>
              <a:t>untuk</a:t>
            </a:r>
            <a:r>
              <a:rPr lang="en-US" dirty="0" smtClean="0"/>
              <a:t> OpenGL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6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1.2.2 Bahasa </a:t>
            </a:r>
            <a:r>
              <a:rPr lang="en-US" dirty="0" err="1" smtClean="0"/>
              <a:t>Pemrograman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r>
              <a:rPr lang="en-US" dirty="0" smtClean="0"/>
              <a:t> 3D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Bahasa </a:t>
            </a:r>
            <a:r>
              <a:rPr lang="en-US" dirty="0" err="1" smtClean="0"/>
              <a:t>pemrograman</a:t>
            </a:r>
            <a:r>
              <a:rPr lang="en-US" dirty="0" smtClean="0"/>
              <a:t> C++. </a:t>
            </a:r>
            <a:r>
              <a:rPr lang="en-US" dirty="0" err="1" smtClean="0"/>
              <a:t>Karena</a:t>
            </a:r>
            <a:r>
              <a:rPr lang="en-US" dirty="0" smtClean="0"/>
              <a:t>,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C++ Programmer,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en-US" dirty="0" smtClean="0"/>
              <a:t>Bahasa </a:t>
            </a:r>
            <a:r>
              <a:rPr lang="en-US" dirty="0" err="1" smtClean="0"/>
              <a:t>pemrograman</a:t>
            </a:r>
            <a:r>
              <a:rPr lang="en-US" dirty="0" smtClean="0"/>
              <a:t> yang paling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kuasai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00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1.2.3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r>
              <a:rPr lang="en-US" dirty="0" smtClean="0"/>
              <a:t>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,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r>
              <a:rPr lang="en-US" dirty="0" smtClean="0"/>
              <a:t> 3D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OpenGLES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(rectangle).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alasan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mengapa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.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focus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tekstur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7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1.2.4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7822722" cy="147125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meneliti</a:t>
            </a:r>
            <a:r>
              <a:rPr lang="en-US" dirty="0" smtClean="0"/>
              <a:t> </a:t>
            </a:r>
            <a:r>
              <a:rPr lang="en-US" dirty="0" err="1" smtClean="0"/>
              <a:t>gerakan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tekstur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/>
              <a:t> </a:t>
            </a:r>
            <a:r>
              <a:rPr lang="en-US" dirty="0" err="1" smtClean="0"/>
              <a:t>animasi</a:t>
            </a:r>
            <a:r>
              <a:rPr lang="en-US" dirty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: </a:t>
            </a:r>
            <a:r>
              <a:rPr lang="en-US" dirty="0" err="1" smtClean="0"/>
              <a:t>warna</a:t>
            </a:r>
            <a:r>
              <a:rPr lang="en-US" dirty="0" smtClean="0"/>
              <a:t>, </a:t>
            </a:r>
            <a:r>
              <a:rPr lang="en-US" dirty="0" err="1" smtClean="0"/>
              <a:t>efek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shadow.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1.2.5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dikembangkan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: </a:t>
            </a:r>
          </a:p>
          <a:p>
            <a:r>
              <a:rPr lang="en-US" dirty="0" err="1" smtClean="0"/>
              <a:t>Gerakan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tekstur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digabung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bentuk-bentuk</a:t>
            </a:r>
            <a:r>
              <a:rPr lang="en-US" dirty="0" smtClean="0"/>
              <a:t> lain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6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</TotalTime>
  <Words>1394</Words>
  <Application>Microsoft Office PowerPoint</Application>
  <PresentationFormat>Widescreen</PresentationFormat>
  <Paragraphs>103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Trebuchet MS</vt:lpstr>
      <vt:lpstr>Wingdings 3</vt:lpstr>
      <vt:lpstr>Facet</vt:lpstr>
      <vt:lpstr>Rectangle 3D Animation</vt:lpstr>
      <vt:lpstr>1. Research Purpose</vt:lpstr>
      <vt:lpstr>1.1 Problem Definition</vt:lpstr>
      <vt:lpstr>1.2 Problem Analitys  </vt:lpstr>
      <vt:lpstr>1.2.1 Aplikasi/Software yang digunakan </vt:lpstr>
      <vt:lpstr>1.2.2 Bahasa Pemrograman </vt:lpstr>
      <vt:lpstr>1.2.3 Bentuk Animasi  </vt:lpstr>
      <vt:lpstr>1.2.4 Tujuan animasi </vt:lpstr>
      <vt:lpstr>1.2.5 Pengembangan animasi</vt:lpstr>
      <vt:lpstr>2. Solution </vt:lpstr>
      <vt:lpstr>2.1 Solution Description</vt:lpstr>
      <vt:lpstr>2.1.1 Aplikasi Codeblocks</vt:lpstr>
      <vt:lpstr>2.1.2 Bahasa pemrograman C++</vt:lpstr>
      <vt:lpstr>2.1.3 Library OpenGL </vt:lpstr>
      <vt:lpstr>2.2 Plan </vt:lpstr>
      <vt:lpstr>2.2.1 Perencanaan Bentuk </vt:lpstr>
      <vt:lpstr>2.2.2 Perencanaan warna </vt:lpstr>
      <vt:lpstr>2.3 Implementation</vt:lpstr>
      <vt:lpstr>2.3.1 Merancang Aplikasi/Animasi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Rectangle 3D Animation</dc:title>
  <dc:creator>Alieff</dc:creator>
  <cp:lastModifiedBy>Alieff</cp:lastModifiedBy>
  <cp:revision>23</cp:revision>
  <dcterms:created xsi:type="dcterms:W3CDTF">2019-07-18T10:04:24Z</dcterms:created>
  <dcterms:modified xsi:type="dcterms:W3CDTF">2019-07-20T04:15:56Z</dcterms:modified>
</cp:coreProperties>
</file>