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Didact Gothic"/>
      <p:regular r:id="rId19"/>
    </p:embeddedFont>
    <p:embeddedFont>
      <p:font typeface="DM Serif Display"/>
      <p:regular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erifDisplay-regular.fntdata"/><Relationship Id="rId21" Type="http://schemas.openxmlformats.org/officeDocument/2006/relationships/font" Target="fonts/DMSerifDispl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DidactGothic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5b86cc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5b86cc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ed1d3ee59_0_10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ed1d3ee59_0_10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ed1d3ee59_0_10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6ed1d3ee59_0_10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f1ba423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f1ba423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8ffe7a1c6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a8ffe7a1c6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ed1d3ee59_0_10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ed1d3ee59_0_10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f1bce38b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f1bce38b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f2a75a668_0_3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f2a75a668_0_3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ed1d3ee59_0_10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ed1d3ee59_0_10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f1bce38b0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6f1bce38b0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19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s://slack-redir.net/link?url=https%3A%2F%2Fwww.freepik.com%2F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2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1270652" y="1495188"/>
            <a:ext cx="66027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0"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1306633" y="3245115"/>
            <a:ext cx="6530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3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83644" y="417390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4832882" y="417390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type="title"/>
          </p:nvPr>
        </p:nvSpPr>
        <p:spPr>
          <a:xfrm>
            <a:off x="2515724" y="1644457"/>
            <a:ext cx="16632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3" type="title"/>
          </p:nvPr>
        </p:nvSpPr>
        <p:spPr>
          <a:xfrm>
            <a:off x="4964959" y="1644457"/>
            <a:ext cx="16632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4" type="title"/>
          </p:nvPr>
        </p:nvSpPr>
        <p:spPr>
          <a:xfrm>
            <a:off x="2515724" y="3305385"/>
            <a:ext cx="16632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5" type="title"/>
          </p:nvPr>
        </p:nvSpPr>
        <p:spPr>
          <a:xfrm>
            <a:off x="4964959" y="3305392"/>
            <a:ext cx="16632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2290463" y="2198356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7" type="subTitle"/>
          </p:nvPr>
        </p:nvSpPr>
        <p:spPr>
          <a:xfrm>
            <a:off x="4739738" y="2198381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8" type="subTitle"/>
          </p:nvPr>
        </p:nvSpPr>
        <p:spPr>
          <a:xfrm>
            <a:off x="4739738" y="3824856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9" type="subTitle"/>
          </p:nvPr>
        </p:nvSpPr>
        <p:spPr>
          <a:xfrm>
            <a:off x="2383644" y="2545026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3"/>
          <p:cNvSpPr txBox="1"/>
          <p:nvPr>
            <p:ph idx="13" type="subTitle"/>
          </p:nvPr>
        </p:nvSpPr>
        <p:spPr>
          <a:xfrm>
            <a:off x="4832882" y="2543281"/>
            <a:ext cx="1927500" cy="3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" name="Google Shape;70;p13"/>
          <p:cNvSpPr txBox="1"/>
          <p:nvPr>
            <p:ph idx="14" type="subTitle"/>
          </p:nvPr>
        </p:nvSpPr>
        <p:spPr>
          <a:xfrm>
            <a:off x="2290463" y="3824855"/>
            <a:ext cx="2113800" cy="3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5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hasCustomPrompt="1"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3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6244175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3491246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708350" y="3188850"/>
            <a:ext cx="2191200" cy="7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15270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85485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362989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6390150" y="2734335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07275" y="492275"/>
            <a:ext cx="7729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AND_TWO_COLUMNS_2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705425" y="2095772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16"/>
          <p:cNvSpPr txBox="1"/>
          <p:nvPr>
            <p:ph idx="2" type="subTitle"/>
          </p:nvPr>
        </p:nvSpPr>
        <p:spPr>
          <a:xfrm>
            <a:off x="2269012" y="2101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0" name="Google Shape;90;p16"/>
          <p:cNvSpPr txBox="1"/>
          <p:nvPr>
            <p:ph idx="3" type="subTitle"/>
          </p:nvPr>
        </p:nvSpPr>
        <p:spPr>
          <a:xfrm>
            <a:off x="3832599" y="2093098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1" name="Google Shape;91;p16"/>
          <p:cNvSpPr txBox="1"/>
          <p:nvPr>
            <p:ph idx="4" type="subTitle"/>
          </p:nvPr>
        </p:nvSpPr>
        <p:spPr>
          <a:xfrm>
            <a:off x="5399648" y="2093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2" name="Google Shape;92;p16"/>
          <p:cNvSpPr txBox="1"/>
          <p:nvPr>
            <p:ph idx="5" type="subTitle"/>
          </p:nvPr>
        </p:nvSpPr>
        <p:spPr>
          <a:xfrm>
            <a:off x="705300" y="1705872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6" type="subTitle"/>
          </p:nvPr>
        </p:nvSpPr>
        <p:spPr>
          <a:xfrm>
            <a:off x="2269007" y="1705863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7" type="subTitle"/>
          </p:nvPr>
        </p:nvSpPr>
        <p:spPr>
          <a:xfrm>
            <a:off x="3832591" y="1705863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idx="8" type="subTitle"/>
          </p:nvPr>
        </p:nvSpPr>
        <p:spPr>
          <a:xfrm>
            <a:off x="5396177" y="1705601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9" type="subTitle"/>
          </p:nvPr>
        </p:nvSpPr>
        <p:spPr>
          <a:xfrm>
            <a:off x="6970150" y="2093347"/>
            <a:ext cx="1468500" cy="4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16"/>
          <p:cNvSpPr txBox="1"/>
          <p:nvPr>
            <p:ph idx="13" type="subTitle"/>
          </p:nvPr>
        </p:nvSpPr>
        <p:spPr>
          <a:xfrm>
            <a:off x="6966677" y="1705601"/>
            <a:ext cx="14685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_1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 rotWithShape="1">
          <a:blip r:embed="rId2">
            <a:alphaModFix/>
          </a:blip>
          <a:srcRect b="0" l="29" r="39" t="0"/>
          <a:stretch/>
        </p:blipFill>
        <p:spPr>
          <a:xfrm>
            <a:off x="0" y="3622"/>
            <a:ext cx="9144000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_1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2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4009725" y="1500688"/>
            <a:ext cx="4526400" cy="1632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23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6539800" y="3092413"/>
            <a:ext cx="1996200" cy="4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0" sz="2300"/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b="0" sz="23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b="0" sz="23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b="0" sz="23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b="0" sz="23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b="0" sz="23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b="0" sz="23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b="0" sz="23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b="0" sz="23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696325" y="1440500"/>
            <a:ext cx="3875700" cy="26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▴"/>
              <a:defRPr b="0"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696325" y="491775"/>
            <a:ext cx="38757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2786650" y="2570794"/>
            <a:ext cx="35706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None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3797100" y="1317190"/>
            <a:ext cx="1549800" cy="16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b="0" sz="10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709225" y="3423109"/>
            <a:ext cx="37257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1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type="title"/>
          </p:nvPr>
        </p:nvSpPr>
        <p:spPr>
          <a:xfrm>
            <a:off x="696325" y="493500"/>
            <a:ext cx="77514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title"/>
          </p:nvPr>
        </p:nvSpPr>
        <p:spPr>
          <a:xfrm>
            <a:off x="2108352" y="1605920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2108325" y="2007259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8" name="Google Shape;118;p21"/>
          <p:cNvSpPr txBox="1"/>
          <p:nvPr>
            <p:ph idx="3" type="title"/>
          </p:nvPr>
        </p:nvSpPr>
        <p:spPr>
          <a:xfrm>
            <a:off x="4988537" y="1605912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21"/>
          <p:cNvSpPr txBox="1"/>
          <p:nvPr>
            <p:ph idx="4" type="subTitle"/>
          </p:nvPr>
        </p:nvSpPr>
        <p:spPr>
          <a:xfrm>
            <a:off x="4988537" y="2007259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0" name="Google Shape;120;p21"/>
          <p:cNvSpPr txBox="1"/>
          <p:nvPr>
            <p:ph idx="5" type="title"/>
          </p:nvPr>
        </p:nvSpPr>
        <p:spPr>
          <a:xfrm>
            <a:off x="2108352" y="3148678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1" name="Google Shape;121;p21"/>
          <p:cNvSpPr txBox="1"/>
          <p:nvPr>
            <p:ph idx="6" type="subTitle"/>
          </p:nvPr>
        </p:nvSpPr>
        <p:spPr>
          <a:xfrm>
            <a:off x="2108325" y="3559111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Google Shape;122;p21"/>
          <p:cNvSpPr txBox="1"/>
          <p:nvPr>
            <p:ph idx="7" type="title"/>
          </p:nvPr>
        </p:nvSpPr>
        <p:spPr>
          <a:xfrm>
            <a:off x="4988537" y="3145934"/>
            <a:ext cx="20472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1"/>
          <p:cNvSpPr txBox="1"/>
          <p:nvPr>
            <p:ph idx="8" type="subTitle"/>
          </p:nvPr>
        </p:nvSpPr>
        <p:spPr>
          <a:xfrm>
            <a:off x="4988537" y="3559111"/>
            <a:ext cx="2047200" cy="6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2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1210650" y="3281540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7" name="Google Shape;127;p22"/>
          <p:cNvSpPr txBox="1"/>
          <p:nvPr>
            <p:ph idx="2" type="subTitle"/>
          </p:nvPr>
        </p:nvSpPr>
        <p:spPr>
          <a:xfrm>
            <a:off x="3649969" y="3281549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3" type="subTitle"/>
          </p:nvPr>
        </p:nvSpPr>
        <p:spPr>
          <a:xfrm>
            <a:off x="6089288" y="3281540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4" type="subTitle"/>
          </p:nvPr>
        </p:nvSpPr>
        <p:spPr>
          <a:xfrm>
            <a:off x="1210650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0" name="Google Shape;130;p22"/>
          <p:cNvSpPr txBox="1"/>
          <p:nvPr>
            <p:ph idx="5" type="subTitle"/>
          </p:nvPr>
        </p:nvSpPr>
        <p:spPr>
          <a:xfrm>
            <a:off x="3649969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6" type="subTitle"/>
          </p:nvPr>
        </p:nvSpPr>
        <p:spPr>
          <a:xfrm>
            <a:off x="6089288" y="1634775"/>
            <a:ext cx="1848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accent2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type="title"/>
          </p:nvPr>
        </p:nvSpPr>
        <p:spPr>
          <a:xfrm>
            <a:off x="696325" y="491775"/>
            <a:ext cx="7751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7" type="subTitle"/>
          </p:nvPr>
        </p:nvSpPr>
        <p:spPr>
          <a:xfrm>
            <a:off x="1260043" y="2020266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8" type="subTitle"/>
          </p:nvPr>
        </p:nvSpPr>
        <p:spPr>
          <a:xfrm>
            <a:off x="3701381" y="2020275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9" type="subTitle"/>
          </p:nvPr>
        </p:nvSpPr>
        <p:spPr>
          <a:xfrm>
            <a:off x="6142720" y="2020266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3" type="subTitle"/>
          </p:nvPr>
        </p:nvSpPr>
        <p:spPr>
          <a:xfrm>
            <a:off x="1260043" y="3673194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4" type="subTitle"/>
          </p:nvPr>
        </p:nvSpPr>
        <p:spPr>
          <a:xfrm>
            <a:off x="3701381" y="3673200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5" type="subTitle"/>
          </p:nvPr>
        </p:nvSpPr>
        <p:spPr>
          <a:xfrm>
            <a:off x="6142720" y="3673194"/>
            <a:ext cx="1741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type="title"/>
          </p:nvPr>
        </p:nvSpPr>
        <p:spPr>
          <a:xfrm>
            <a:off x="4849800" y="1657650"/>
            <a:ext cx="35934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23"/>
          <p:cNvSpPr txBox="1"/>
          <p:nvPr>
            <p:ph idx="1" type="subTitle"/>
          </p:nvPr>
        </p:nvSpPr>
        <p:spPr>
          <a:xfrm>
            <a:off x="4849800" y="2310750"/>
            <a:ext cx="3191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4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>
            <p:ph type="title"/>
          </p:nvPr>
        </p:nvSpPr>
        <p:spPr>
          <a:xfrm>
            <a:off x="700800" y="1657650"/>
            <a:ext cx="35892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" name="Google Shape;146;p24"/>
          <p:cNvSpPr txBox="1"/>
          <p:nvPr>
            <p:ph idx="1" type="subTitle"/>
          </p:nvPr>
        </p:nvSpPr>
        <p:spPr>
          <a:xfrm>
            <a:off x="1098600" y="2310750"/>
            <a:ext cx="31914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2_1_2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2215800" y="1406049"/>
            <a:ext cx="4712400" cy="31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▴"/>
              <a:defRPr b="0"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486600"/>
            <a:ext cx="8439000" cy="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>
            <p:ph hasCustomPrompt="1" type="title"/>
          </p:nvPr>
        </p:nvSpPr>
        <p:spPr>
          <a:xfrm>
            <a:off x="859100" y="2078713"/>
            <a:ext cx="35844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1165648" y="2966388"/>
            <a:ext cx="2971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b="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b="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b="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b="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b="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b="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b="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b="0"/>
            </a:lvl9pPr>
          </a:lstStyle>
          <a:p/>
        </p:txBody>
      </p:sp>
      <p:sp>
        <p:nvSpPr>
          <p:cNvPr id="155" name="Google Shape;155;p26"/>
          <p:cNvSpPr txBox="1"/>
          <p:nvPr>
            <p:ph hasCustomPrompt="1" idx="2" type="title"/>
          </p:nvPr>
        </p:nvSpPr>
        <p:spPr>
          <a:xfrm flipH="1">
            <a:off x="4709925" y="2078713"/>
            <a:ext cx="35844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6" name="Google Shape;156;p26"/>
          <p:cNvSpPr txBox="1"/>
          <p:nvPr>
            <p:ph idx="3" type="subTitle"/>
          </p:nvPr>
        </p:nvSpPr>
        <p:spPr>
          <a:xfrm flipH="1">
            <a:off x="5016577" y="2966388"/>
            <a:ext cx="29712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marR="1828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sp>
        <p:nvSpPr>
          <p:cNvPr id="157" name="Google Shape;157;p26"/>
          <p:cNvSpPr txBox="1"/>
          <p:nvPr>
            <p:ph idx="4" type="title"/>
          </p:nvPr>
        </p:nvSpPr>
        <p:spPr>
          <a:xfrm>
            <a:off x="690400" y="492275"/>
            <a:ext cx="77634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_1_2_2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7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767525" y="3966838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1" name="Google Shape;161;p27"/>
          <p:cNvSpPr txBox="1"/>
          <p:nvPr>
            <p:ph idx="2" type="subTitle"/>
          </p:nvPr>
        </p:nvSpPr>
        <p:spPr>
          <a:xfrm>
            <a:off x="2698062" y="3974125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2" name="Google Shape;162;p27"/>
          <p:cNvSpPr txBox="1"/>
          <p:nvPr>
            <p:ph idx="3" type="subTitle"/>
          </p:nvPr>
        </p:nvSpPr>
        <p:spPr>
          <a:xfrm>
            <a:off x="4628600" y="3963341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3" name="Google Shape;163;p27"/>
          <p:cNvSpPr txBox="1"/>
          <p:nvPr>
            <p:ph idx="4" type="subTitle"/>
          </p:nvPr>
        </p:nvSpPr>
        <p:spPr>
          <a:xfrm>
            <a:off x="6563412" y="3963667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4" name="Google Shape;164;p27"/>
          <p:cNvSpPr txBox="1"/>
          <p:nvPr>
            <p:ph idx="5" type="subTitle"/>
          </p:nvPr>
        </p:nvSpPr>
        <p:spPr>
          <a:xfrm>
            <a:off x="767375" y="3556661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5" name="Google Shape;165;p27"/>
          <p:cNvSpPr txBox="1"/>
          <p:nvPr>
            <p:ph idx="6" type="subTitle"/>
          </p:nvPr>
        </p:nvSpPr>
        <p:spPr>
          <a:xfrm>
            <a:off x="2698062" y="3556650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6" name="Google Shape;166;p27"/>
          <p:cNvSpPr txBox="1"/>
          <p:nvPr>
            <p:ph idx="7" type="subTitle"/>
          </p:nvPr>
        </p:nvSpPr>
        <p:spPr>
          <a:xfrm>
            <a:off x="4628600" y="3556650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7" name="Google Shape;167;p27"/>
          <p:cNvSpPr txBox="1"/>
          <p:nvPr>
            <p:ph idx="8" type="subTitle"/>
          </p:nvPr>
        </p:nvSpPr>
        <p:spPr>
          <a:xfrm>
            <a:off x="6559137" y="3556325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2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685351" y="489150"/>
            <a:ext cx="7768800" cy="71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hasCustomPrompt="1" idx="9" type="title"/>
          </p:nvPr>
        </p:nvSpPr>
        <p:spPr>
          <a:xfrm>
            <a:off x="1143875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0" name="Google Shape;170;p27"/>
          <p:cNvSpPr txBox="1"/>
          <p:nvPr>
            <p:ph hasCustomPrompt="1" idx="13" type="title"/>
          </p:nvPr>
        </p:nvSpPr>
        <p:spPr>
          <a:xfrm>
            <a:off x="3074550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p27"/>
          <p:cNvSpPr txBox="1"/>
          <p:nvPr>
            <p:ph hasCustomPrompt="1" idx="14" type="title"/>
          </p:nvPr>
        </p:nvSpPr>
        <p:spPr>
          <a:xfrm>
            <a:off x="5005225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2" name="Google Shape;172;p27"/>
          <p:cNvSpPr txBox="1"/>
          <p:nvPr>
            <p:ph hasCustomPrompt="1" idx="15" type="title"/>
          </p:nvPr>
        </p:nvSpPr>
        <p:spPr>
          <a:xfrm>
            <a:off x="6935900" y="2928925"/>
            <a:ext cx="1060200" cy="50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b="0"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type="title"/>
          </p:nvPr>
        </p:nvSpPr>
        <p:spPr>
          <a:xfrm>
            <a:off x="2638500" y="1149300"/>
            <a:ext cx="3867000" cy="8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0"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2638500" y="2063251"/>
            <a:ext cx="38670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177" name="Google Shape;177;p28"/>
          <p:cNvSpPr txBox="1"/>
          <p:nvPr/>
        </p:nvSpPr>
        <p:spPr>
          <a:xfrm>
            <a:off x="2656250" y="3751825"/>
            <a:ext cx="3831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0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59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00800" y="1281725"/>
            <a:ext cx="6823800" cy="32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b="0" sz="115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Muli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Muli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/>
        </p:nvSpPr>
        <p:spPr>
          <a:xfrm>
            <a:off x="-295875" y="3054825"/>
            <a:ext cx="2159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5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622"/>
            <a:ext cx="9144001" cy="513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2"/>
          <p:cNvPicPr preferRelativeResize="0"/>
          <p:nvPr/>
        </p:nvPicPr>
        <p:blipFill rotWithShape="1">
          <a:blip r:embed="rId2">
            <a:alphaModFix/>
          </a:blip>
          <a:srcRect b="59" l="0" r="0" t="59"/>
          <a:stretch/>
        </p:blipFill>
        <p:spPr>
          <a:xfrm>
            <a:off x="0" y="3622"/>
            <a:ext cx="9144001" cy="513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1596700" y="305562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4804747" y="3055622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 sz="2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4923247" y="354324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1715375" y="3543247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" name="Google Shape;28;p5"/>
          <p:cNvSpPr txBox="1"/>
          <p:nvPr>
            <p:ph idx="4"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19" l="0" r="0" t="29"/>
          <a:stretch/>
        </p:blipFill>
        <p:spPr>
          <a:xfrm>
            <a:off x="0" y="3622"/>
            <a:ext cx="9144000" cy="513625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00800" y="491825"/>
            <a:ext cx="77424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b="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5044200" y="1165900"/>
            <a:ext cx="2934300" cy="6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5044200" y="1815900"/>
            <a:ext cx="2934300" cy="21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 b="0" l="59" r="59" t="0"/>
          <a:stretch/>
        </p:blipFill>
        <p:spPr>
          <a:xfrm>
            <a:off x="0" y="572"/>
            <a:ext cx="9144001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title"/>
          </p:nvPr>
        </p:nvSpPr>
        <p:spPr>
          <a:xfrm>
            <a:off x="1874200" y="1271850"/>
            <a:ext cx="5395500" cy="2599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0" sz="8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 b="0" l="89" r="99" t="0"/>
          <a:stretch/>
        </p:blipFill>
        <p:spPr>
          <a:xfrm>
            <a:off x="0" y="572"/>
            <a:ext cx="9144000" cy="51423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/>
          <p:nvPr>
            <p:ph type="title"/>
          </p:nvPr>
        </p:nvSpPr>
        <p:spPr>
          <a:xfrm>
            <a:off x="700800" y="1102150"/>
            <a:ext cx="3871200" cy="7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700800" y="1874425"/>
            <a:ext cx="3871200" cy="14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700800" y="696095"/>
            <a:ext cx="2214000" cy="186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0"/>
            </a:lvl9pPr>
          </a:lstStyle>
          <a:p/>
        </p:txBody>
      </p:sp>
      <p:grpSp>
        <p:nvGrpSpPr>
          <p:cNvPr id="45" name="Google Shape;45;p10"/>
          <p:cNvGrpSpPr/>
          <p:nvPr/>
        </p:nvGrpSpPr>
        <p:grpSpPr>
          <a:xfrm rot="-314594">
            <a:off x="697904" y="3638848"/>
            <a:ext cx="5417927" cy="4501663"/>
            <a:chOff x="-3" y="3778988"/>
            <a:chExt cx="4902105" cy="4073075"/>
          </a:xfrm>
        </p:grpSpPr>
        <p:sp>
          <p:nvSpPr>
            <p:cNvPr id="46" name="Google Shape;46;p10"/>
            <p:cNvSpPr/>
            <p:nvPr/>
          </p:nvSpPr>
          <p:spPr>
            <a:xfrm flipH="1" rot="10800000">
              <a:off x="-3" y="3778988"/>
              <a:ext cx="4902105" cy="4073075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7" name="Google Shape;47;p10"/>
            <p:cNvSpPr/>
            <p:nvPr/>
          </p:nvSpPr>
          <p:spPr>
            <a:xfrm flipH="1" rot="-1634205">
              <a:off x="825795" y="4207100"/>
              <a:ext cx="1121555" cy="64135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10"/>
          <p:cNvGrpSpPr/>
          <p:nvPr/>
        </p:nvGrpSpPr>
        <p:grpSpPr>
          <a:xfrm rot="899893">
            <a:off x="-1263539" y="-763369"/>
            <a:ext cx="5750159" cy="6398115"/>
            <a:chOff x="-2725550" y="-834739"/>
            <a:chExt cx="5203067" cy="5789374"/>
          </a:xfrm>
        </p:grpSpPr>
        <p:sp>
          <p:nvSpPr>
            <p:cNvPr id="49" name="Google Shape;49;p10"/>
            <p:cNvSpPr/>
            <p:nvPr/>
          </p:nvSpPr>
          <p:spPr>
            <a:xfrm flipH="1" rot="-6300050">
              <a:off x="-2575178" y="23471"/>
              <a:ext cx="4902323" cy="4072953"/>
            </a:xfrm>
            <a:custGeom>
              <a:rect b="b" l="l" r="r" t="t"/>
              <a:pathLst>
                <a:path extrusionOk="0" h="162923" w="175624">
                  <a:moveTo>
                    <a:pt x="0" y="1462"/>
                  </a:moveTo>
                  <a:lnTo>
                    <a:pt x="0" y="115835"/>
                  </a:lnTo>
                  <a:lnTo>
                    <a:pt x="81560" y="162923"/>
                  </a:lnTo>
                  <a:lnTo>
                    <a:pt x="1756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0" name="Google Shape;50;p10"/>
            <p:cNvSpPr/>
            <p:nvPr/>
          </p:nvSpPr>
          <p:spPr>
            <a:xfrm flipH="1" rot="7938030">
              <a:off x="38884" y="2655423"/>
              <a:ext cx="1121514" cy="64133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10"/>
            <p:cNvSpPr/>
            <p:nvPr/>
          </p:nvSpPr>
          <p:spPr>
            <a:xfrm flipH="1" rot="2876940">
              <a:off x="718010" y="759910"/>
              <a:ext cx="1121542" cy="64154"/>
            </a:xfrm>
            <a:prstGeom prst="ellipse">
              <a:avLst/>
            </a:prstGeom>
            <a:gradFill>
              <a:gsLst>
                <a:gs pos="0">
                  <a:srgbClr val="DED0BB"/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DM Serif Display"/>
              <a:buNone/>
              <a:defRPr b="1" sz="33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  <a:defRPr b="1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ctrTitle"/>
          </p:nvPr>
        </p:nvSpPr>
        <p:spPr>
          <a:xfrm>
            <a:off x="1913100" y="1415503"/>
            <a:ext cx="5317800" cy="196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Axtarış alqoritimləri</a:t>
            </a:r>
            <a:endParaRPr/>
          </a:p>
        </p:txBody>
      </p:sp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1692725" y="3293444"/>
            <a:ext cx="57582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Hajizade Emil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/>
        </p:nvSpPr>
        <p:spPr>
          <a:xfrm>
            <a:off x="1301700" y="1463550"/>
            <a:ext cx="6540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Diqqətinizə görə təşəkkürlər</a:t>
            </a:r>
            <a:endParaRPr b="1" sz="6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1546350" y="600725"/>
            <a:ext cx="6051300" cy="6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Axtarış alqoritimləri növləri</a:t>
            </a:r>
            <a:endParaRPr b="1" sz="3500"/>
          </a:p>
        </p:txBody>
      </p:sp>
      <p:sp>
        <p:nvSpPr>
          <p:cNvPr id="196" name="Google Shape;196;p34"/>
          <p:cNvSpPr/>
          <p:nvPr/>
        </p:nvSpPr>
        <p:spPr>
          <a:xfrm>
            <a:off x="1546350" y="1704175"/>
            <a:ext cx="5205900" cy="28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4"/>
          <p:cNvSpPr txBox="1"/>
          <p:nvPr/>
        </p:nvSpPr>
        <p:spPr>
          <a:xfrm>
            <a:off x="1546350" y="1704175"/>
            <a:ext cx="5295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Ardıcıl Axtarış :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Burada siyahı və ya massiv ardıcıl olaraq seçilir və hər bir element yoxlanılır.Bu növdən sıralanmamış 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siyahı və ya massivlərin içərisində element axtardiqda istidafə etmek idealdir .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Məsələn: </a:t>
            </a:r>
            <a:r>
              <a:rPr i="1" lang="en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Linear search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98" name="Google Shape;198;p34"/>
          <p:cNvSpPr txBox="1"/>
          <p:nvPr/>
        </p:nvSpPr>
        <p:spPr>
          <a:xfrm>
            <a:off x="1546350" y="3003400"/>
            <a:ext cx="5295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Interval Axtarış :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Bu alqoritmlər xüsusi olaraq sıralanmış məlumat strukturlarında axtarış üçün nəzərdə tutulmuşdur. Bu tip axtarış alqoritmləri Xətti Axtarışdan qat-qat sürətli və səmərəlidir, çünki onlar dəfələrlə axtarış strukturunun mərkəzini hədəf alır və axtarış sahəsini yarıya bölürlər. Məsələn: </a:t>
            </a:r>
            <a:r>
              <a:rPr i="1" lang="en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Binary search</a:t>
            </a: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idx="15" type="title"/>
          </p:nvPr>
        </p:nvSpPr>
        <p:spPr>
          <a:xfrm>
            <a:off x="1495650" y="474025"/>
            <a:ext cx="61527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200"/>
              <a:t>Axtarış alqoritimlərindən bəziləri</a:t>
            </a:r>
            <a:endParaRPr sz="3000"/>
          </a:p>
        </p:txBody>
      </p:sp>
      <p:sp>
        <p:nvSpPr>
          <p:cNvPr id="204" name="Google Shape;204;p35"/>
          <p:cNvSpPr txBox="1"/>
          <p:nvPr/>
        </p:nvSpPr>
        <p:spPr>
          <a:xfrm>
            <a:off x="1619575" y="1477200"/>
            <a:ext cx="5695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Jump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Interpolation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Exponential Search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Fibonacci Search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/>
        </p:nvSpPr>
        <p:spPr>
          <a:xfrm>
            <a:off x="3703350" y="133450"/>
            <a:ext cx="173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Linear Search</a:t>
            </a:r>
            <a:endParaRPr b="1" sz="2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1747800" y="1361550"/>
            <a:ext cx="564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arr[ ] verilir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x- i tapmaq üçün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bu elementin ən solundan baslayaraq hər elementi  bir-bir yoxlayırıq 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1" name="Google Shape;211;p36"/>
          <p:cNvSpPr txBox="1"/>
          <p:nvPr/>
        </p:nvSpPr>
        <p:spPr>
          <a:xfrm>
            <a:off x="1747800" y="2427336"/>
            <a:ext cx="5648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Linear search praktik olaraq nadir hallarda istifadə olunur, çünki Binary search alqoritmi və hash cədvəlləri kimi digər axtarış alqoritmləri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Linear search - dən 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əhəmiyyətli dərəcədə daha sürətli axtarış müqayisəsinə imkan verir.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/>
        </p:nvSpPr>
        <p:spPr>
          <a:xfrm>
            <a:off x="3703350" y="133450"/>
            <a:ext cx="173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Binary </a:t>
            </a:r>
            <a:r>
              <a:rPr b="1" lang="en" sz="2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search</a:t>
            </a:r>
            <a:endParaRPr b="1" sz="2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1747775" y="1753100"/>
            <a:ext cx="5648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Sıralanmış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arr[ ] verilir x- i tapmaq üçün   bu elementin ən solundan L və ən sağından R  götürülüb M  tapıl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ar x&gt;M və ya x&lt;M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 olmasına görə hər dəfə yarıya bölmə ilə  ta ki  x = M olana kimi yoxlayırıq 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8" name="Google Shape;218;p37"/>
          <p:cNvSpPr txBox="1"/>
          <p:nvPr/>
        </p:nvSpPr>
        <p:spPr>
          <a:xfrm>
            <a:off x="1747775" y="2818886"/>
            <a:ext cx="564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Binary search Linear search - dan  daha səmərəlidir Nümunə : Linear Search O(n)   Binary Search O(log N)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19" name="Google Shape;219;p37"/>
          <p:cNvSpPr txBox="1"/>
          <p:nvPr/>
        </p:nvSpPr>
        <p:spPr>
          <a:xfrm>
            <a:off x="1747825" y="1192450"/>
            <a:ext cx="564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Binary Search sıralanmış arraylara tətbiq olunur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/>
        </p:nvSpPr>
        <p:spPr>
          <a:xfrm>
            <a:off x="3703350" y="133450"/>
            <a:ext cx="173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Jump </a:t>
            </a:r>
            <a:r>
              <a:rPr b="1" lang="en" sz="2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search</a:t>
            </a:r>
            <a:endParaRPr b="1" sz="23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1747788" y="1475750"/>
            <a:ext cx="5648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Sıralanmış arr[ ] verilir x- i tapmaq üçün  bu array -in uzunluğunu  n  olarsa  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arrayı kök altı n -ə bölüb x - i burada alınan hissələrdə axtarırıq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. Misal üçün deyek arr uzunluğu 16 dir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Elə isə arr 4 hisseye bölüb  x dən kiçik olan hissə də axtarırıq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1747813" y="3338200"/>
            <a:ext cx="564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Binary search Jump search - dan daha səmərəlidir lakin bəzi vəziyətlərdə Jump search   daha yaxşı olur bu zaman ondan istifadə edirik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1747813" y="974600"/>
            <a:ext cx="564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Jump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Search sıralanmış arraylara tətbiq olunur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/>
        </p:nvSpPr>
        <p:spPr>
          <a:xfrm>
            <a:off x="3306150" y="370250"/>
            <a:ext cx="25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Interpolation Search</a:t>
            </a:r>
            <a:endParaRPr b="1" sz="2000"/>
          </a:p>
        </p:txBody>
      </p:sp>
      <p:sp>
        <p:nvSpPr>
          <p:cNvPr id="233" name="Google Shape;233;p39"/>
          <p:cNvSpPr txBox="1"/>
          <p:nvPr/>
        </p:nvSpPr>
        <p:spPr>
          <a:xfrm>
            <a:off x="1747775" y="1753100"/>
            <a:ext cx="564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Interpolation Search massivdə dəyərlərin bərabər payladığı hal üçün tətbiq olunur.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1747775" y="2818886"/>
            <a:ext cx="5648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İnterpolation Search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Binary search üzərindən təkmilləşdirmədir.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35" name="Google Shape;235;p39"/>
          <p:cNvSpPr txBox="1"/>
          <p:nvPr/>
        </p:nvSpPr>
        <p:spPr>
          <a:xfrm>
            <a:off x="1747825" y="1192450"/>
            <a:ext cx="564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Interpolation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Search sıralanmış arraylara tətbiq olunur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/>
        </p:nvSpPr>
        <p:spPr>
          <a:xfrm>
            <a:off x="3306125" y="400275"/>
            <a:ext cx="25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Exponential 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Search</a:t>
            </a:r>
            <a:endParaRPr b="1" sz="2000"/>
          </a:p>
        </p:txBody>
      </p:sp>
      <p:sp>
        <p:nvSpPr>
          <p:cNvPr id="241" name="Google Shape;241;p40"/>
          <p:cNvSpPr txBox="1"/>
          <p:nvPr/>
        </p:nvSpPr>
        <p:spPr>
          <a:xfrm>
            <a:off x="1747775" y="1753100"/>
            <a:ext cx="5648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Exponential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Search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massivin ölçüsünün sonsuz olduğu qeyri-məhdud axtarışlar üçün xüsusilə faydalıdır. Exponential Searchməhdud massivlər üçün Binary Search daha yaxşı işləyir.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2" name="Google Shape;242;p40"/>
          <p:cNvSpPr txBox="1"/>
          <p:nvPr/>
        </p:nvSpPr>
        <p:spPr>
          <a:xfrm>
            <a:off x="1747775" y="2922811"/>
            <a:ext cx="564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Exponential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Search : Time complexity </a:t>
            </a:r>
            <a:r>
              <a:rPr lang="en" sz="1300">
                <a:solidFill>
                  <a:srgbClr val="FFFFFF"/>
                </a:solidFill>
                <a:highlight>
                  <a:srgbClr val="131417"/>
                </a:highlight>
              </a:rPr>
              <a:t>O(Log n) 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43" name="Google Shape;243;p40"/>
          <p:cNvSpPr txBox="1"/>
          <p:nvPr/>
        </p:nvSpPr>
        <p:spPr>
          <a:xfrm>
            <a:off x="1747825" y="1192450"/>
            <a:ext cx="564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Exponential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Search sıralanmış arraylara tətbiq olunur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/>
        </p:nvSpPr>
        <p:spPr>
          <a:xfrm>
            <a:off x="3306125" y="400275"/>
            <a:ext cx="253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Fibonacci </a:t>
            </a:r>
            <a:r>
              <a:rPr b="1"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Search</a:t>
            </a:r>
            <a:endParaRPr b="1" sz="2000"/>
          </a:p>
        </p:txBody>
      </p:sp>
      <p:sp>
        <p:nvSpPr>
          <p:cNvPr id="249" name="Google Shape;249;p41"/>
          <p:cNvSpPr txBox="1"/>
          <p:nvPr/>
        </p:nvSpPr>
        <p:spPr>
          <a:xfrm>
            <a:off x="1747775" y="1753100"/>
            <a:ext cx="5648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Fibonacci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Search -də  fibonaççi ədədləri vaistəsi ilə axtarış aparılır . Binary search - dən fərqli olaraq qeyri-bərabər hissələrə bölünür massiv . Fibonacci Search - ü input CPU cache və ya Ram -a  siğmadiqda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istifad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ə etmək faydalı ola bilər.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1747825" y="3298661"/>
            <a:ext cx="564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Fibonacci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Search : Time complexity </a:t>
            </a:r>
            <a:r>
              <a:rPr lang="en" sz="1300">
                <a:solidFill>
                  <a:srgbClr val="FFFFFF"/>
                </a:solidFill>
                <a:highlight>
                  <a:srgbClr val="131417"/>
                </a:highlight>
              </a:rPr>
              <a:t>O(Log n) .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51" name="Google Shape;251;p41"/>
          <p:cNvSpPr txBox="1"/>
          <p:nvPr/>
        </p:nvSpPr>
        <p:spPr>
          <a:xfrm>
            <a:off x="1747825" y="1192450"/>
            <a:ext cx="5648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idact Gothic"/>
              <a:buChar char="●"/>
            </a:pP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Fibonacci </a:t>
            </a:r>
            <a:r>
              <a:rPr lang="en" sz="16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Search sıralanmış arraylara tətbiq olunur</a:t>
            </a:r>
            <a:endParaRPr sz="16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le Slideshow by Slidesgo">
  <a:themeElements>
    <a:clrScheme name="Simple Light">
      <a:dk1>
        <a:srgbClr val="FFFFFF"/>
      </a:dk1>
      <a:lt1>
        <a:srgbClr val="000000"/>
      </a:lt1>
      <a:dk2>
        <a:srgbClr val="434343"/>
      </a:dk2>
      <a:lt2>
        <a:srgbClr val="FFFFFF"/>
      </a:lt2>
      <a:accent1>
        <a:srgbClr val="A3896F"/>
      </a:accent1>
      <a:accent2>
        <a:srgbClr val="C9B18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