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12" d="100"/>
          <a:sy n="112" d="100"/>
        </p:scale>
        <p:origin x="5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195027-CD30-8543-BF6C-BC33E5F1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1EE2554-92D2-8D4C-941C-CF9451F0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CC4F5D-DB74-AE46-8476-6027C9CD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82E336-4E2E-5F4B-82B3-F4790F7D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A6D948-3A0C-8B4E-AA39-3969CBD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78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187889-A6BA-634B-B373-63296BA6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CBFF2C8-B719-F54E-BBDC-BA4065E1C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35D123-80DB-9C4D-8850-D720A06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0C5D9A-BC16-8D4B-8D61-6AE06716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175AB0-D842-FA46-828A-B0C19AD1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72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4E29AD-EABC-5A47-A526-2AA2BE0C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8AFCFBC-9B46-8343-BACE-EEE963DF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678262-106F-5B4C-A819-87CB33B1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E2CCC9-5E5D-2245-AA49-C8313E0F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70C422-4F46-EA4A-BD63-3B50F24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35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10203-C76A-3648-B173-169A5777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0619A9-C27D-B54E-A507-7EE7A31B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CFC546-BECA-894D-9CF7-2DCD0278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AD962D2-6528-044A-A190-66320555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92660-667F-974C-A0FE-4D8A3DF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68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B37DB2-730E-284A-9255-3C786163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AE4C3B-F73B-FC49-B769-2C45A1B9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CFEB61-780E-0F4B-93D1-AB23057E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5CAA4C-3B83-CC40-AD66-6379826B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C7143B-8E3A-D541-B57B-19DF6E0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8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80E8FB-1437-434A-A8E4-6A27E0C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8A9AC-FE46-2C48-9FCC-0FCBE03F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32C97F7-A25B-BF49-9610-D3E9D27E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48A8B1-A3B2-9D48-8B3A-EC443BA4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E37146E-98FE-0048-80BE-9F236082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52ED4E7-4F41-5140-A7E1-5AA6078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522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B05940-2658-8D47-B4C9-9A2B2037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8C80C75-35A0-A14B-BF37-B5C66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CE3A9F-20C1-8043-A4CB-F4D0662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0A29B48-9689-6141-A8C5-96B5C833C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95B496A-8D26-CE4C-A584-821C0D3F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247B897-3054-B342-A10D-8C6778E9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5E7AB07-3442-B44C-8256-C7BE266D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2B2F724-70F9-7446-8E0D-D05218D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35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EE4236-9D53-C042-8AB5-B26D8F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E1123F3-318C-D54C-86C0-D452503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B6ABD0-AE02-CD43-93CE-80FA90A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0AC7780-4D5A-4140-A7AA-AD945EF4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767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374D2DB-02A5-EB4C-B41B-CF731F8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B98AF83-048A-8649-84BF-46D4856C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10FAF40-1E2D-5C4F-9451-07C477D9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539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47485F-0248-F849-BC7E-0AEF5B39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3C8CFA-363C-634A-9ECB-B0D3E138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F30051A-B8C9-2149-8DD6-81899281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9FD8144-0444-0944-AE04-789419E2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29947BD-09BB-534E-AA89-28081DB9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F175EC-ED06-3F44-AFCD-585C6329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687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FA4F5B-FAA9-D347-9109-59117481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DD6673-B9F2-2242-BF0B-E026CC07B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F5E54B1-6275-3A4B-9846-CAE817AC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9C5D476-6A0C-2340-8B47-948DA84B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0CB062-5BEB-BA4D-9582-6719D65C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BDBF14C-0224-3A48-B28F-C8E513F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827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5EC6A91-E9E3-4C47-A377-FC3A0F86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38E111-5E92-BB40-9DFD-5CB5F9EC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81A69D-4E48-C242-A323-40224427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8DDD-F38F-8E4A-9E53-1745FCFE0732}" type="datetimeFigureOut">
              <a:rPr lang="nb-NO" smtClean="0"/>
              <a:t>26.01.2023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00461C7-99E9-AE4E-B741-5653E472D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7C329-F37F-FE4A-BBDC-856B9BAF5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84BA-C704-6046-A78F-8C77AB42228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33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BEF142A1-1964-A946-85BB-D739AF9C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0" y="0"/>
            <a:ext cx="11262820" cy="68580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68AFB36-974F-F046-9A7E-EB21A7FFEC35}"/>
              </a:ext>
            </a:extLst>
          </p:cNvPr>
          <p:cNvSpPr txBox="1"/>
          <p:nvPr/>
        </p:nvSpPr>
        <p:spPr>
          <a:xfrm>
            <a:off x="5461562" y="485995"/>
            <a:ext cx="1392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Drilling data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592378-5F5D-A94A-9178-93251CE1FAD2}"/>
              </a:ext>
            </a:extLst>
          </p:cNvPr>
          <p:cNvSpPr txBox="1"/>
          <p:nvPr/>
        </p:nvSpPr>
        <p:spPr>
          <a:xfrm>
            <a:off x="1942880" y="5154931"/>
            <a:ext cx="946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FC263F26-508A-C346-ABE1-93B16494D9AB}"/>
              </a:ext>
            </a:extLst>
          </p:cNvPr>
          <p:cNvSpPr txBox="1"/>
          <p:nvPr/>
        </p:nvSpPr>
        <p:spPr>
          <a:xfrm>
            <a:off x="3558320" y="5154930"/>
            <a:ext cx="946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6E0ED22-3795-A740-AF1A-386F4244BE73}"/>
              </a:ext>
            </a:extLst>
          </p:cNvPr>
          <p:cNvSpPr txBox="1"/>
          <p:nvPr/>
        </p:nvSpPr>
        <p:spPr>
          <a:xfrm>
            <a:off x="5173760" y="5154930"/>
            <a:ext cx="9841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7869AED-4558-F143-94B7-9A89E43A72BA}"/>
              </a:ext>
            </a:extLst>
          </p:cNvPr>
          <p:cNvSpPr txBox="1"/>
          <p:nvPr/>
        </p:nvSpPr>
        <p:spPr>
          <a:xfrm>
            <a:off x="6835145" y="5154930"/>
            <a:ext cx="946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DE3F12C5-7852-A848-BC18-62DDE02D35E0}"/>
              </a:ext>
            </a:extLst>
          </p:cNvPr>
          <p:cNvSpPr txBox="1"/>
          <p:nvPr/>
        </p:nvSpPr>
        <p:spPr>
          <a:xfrm>
            <a:off x="8164610" y="5154929"/>
            <a:ext cx="946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B184A778-BB5B-7A4A-92A2-CAFE7120BE75}"/>
              </a:ext>
            </a:extLst>
          </p:cNvPr>
          <p:cNvSpPr txBox="1"/>
          <p:nvPr/>
        </p:nvSpPr>
        <p:spPr>
          <a:xfrm>
            <a:off x="9307023" y="5160226"/>
            <a:ext cx="946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0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AF6C27-183A-0642-9731-2CEFAA32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  <a:r>
              <a:rPr lang="nb-NO" sz="6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nb-NO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nb-NO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nb-NO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nb-NO" sz="6000" dirty="0">
                <a:latin typeface="Calibri" panose="020F0502020204030204" pitchFamily="34" charset="0"/>
                <a:cs typeface="Calibri" panose="020F0502020204030204" pitchFamily="34" charset="0"/>
              </a:rPr>
              <a:t> Oil </a:t>
            </a:r>
            <a:r>
              <a:rPr lang="nb-NO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nb-NO" sz="6000" dirty="0">
                <a:latin typeface="Calibri" panose="020F0502020204030204" pitchFamily="34" charset="0"/>
                <a:cs typeface="Calibri" panose="020F0502020204030204" pitchFamily="34" charset="0"/>
              </a:rPr>
              <a:t> Drilling Data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62BCC4-CF19-B743-BF97-3D2BB922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Adil </a:t>
            </a:r>
            <a:r>
              <a:rPr lang="nb-NO" sz="2000" dirty="0" err="1"/>
              <a:t>Rasheed</a:t>
            </a:r>
            <a:r>
              <a:rPr lang="nb-NO" sz="2000" dirty="0"/>
              <a:t> and Emil Johannesen Haugstvedt</a:t>
            </a:r>
          </a:p>
          <a:p>
            <a:r>
              <a:rPr lang="nb-NO" sz="2000" i="0" dirty="0">
                <a:solidFill>
                  <a:srgbClr val="272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 </a:t>
            </a:r>
            <a:r>
              <a:rPr lang="nb-NO" sz="2000" i="0" dirty="0" err="1">
                <a:solidFill>
                  <a:srgbClr val="272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nb-NO" sz="2000" i="0" dirty="0">
                <a:solidFill>
                  <a:srgbClr val="272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Engineering </a:t>
            </a:r>
            <a:r>
              <a:rPr lang="nb-NO" sz="2000" i="0" dirty="0" err="1">
                <a:solidFill>
                  <a:srgbClr val="272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Cybernetics</a:t>
            </a:r>
            <a:endParaRPr lang="nb-NO" sz="2000" i="0" dirty="0">
              <a:solidFill>
                <a:srgbClr val="272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sz="2000" dirty="0"/>
              <a:t>NTNU</a:t>
            </a:r>
          </a:p>
        </p:txBody>
      </p:sp>
    </p:spTree>
    <p:extLst>
      <p:ext uri="{BB962C8B-B14F-4D97-AF65-F5344CB8AC3E}">
        <p14:creationId xmlns:p14="http://schemas.microsoft.com/office/powerpoint/2010/main" val="57412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16FE3-0D7B-9C4D-9E75-E6A2F7A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rmAutofit fontScale="90000"/>
          </a:bodyPr>
          <a:lstStyle/>
          <a:p>
            <a:r>
              <a:rPr lang="nb-NO" dirty="0"/>
              <a:t>Data</a:t>
            </a:r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6310239F-D965-0146-BB5E-A8BFEC0AC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801" y="937260"/>
            <a:ext cx="8718398" cy="5812265"/>
          </a:xfrm>
        </p:spPr>
      </p:pic>
    </p:spTree>
    <p:extLst>
      <p:ext uri="{BB962C8B-B14F-4D97-AF65-F5344CB8AC3E}">
        <p14:creationId xmlns:p14="http://schemas.microsoft.com/office/powerpoint/2010/main" val="114907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CE23938-8128-1C4C-803F-9E9D9B3B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51"/>
          <a:stretch/>
        </p:blipFill>
        <p:spPr>
          <a:xfrm>
            <a:off x="1325880" y="344529"/>
            <a:ext cx="3303404" cy="6168941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52DA482E-3F8F-5C45-A5C9-24321A34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639" y="0"/>
            <a:ext cx="6534361" cy="65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Office-tema</vt:lpstr>
      <vt:lpstr>PowerPoint-presentasjon</vt:lpstr>
      <vt:lpstr>Decomposition and Feature Extraction on Oil Well Drilling Data</vt:lpstr>
      <vt:lpstr>Data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on Drilling Data</dc:title>
  <dc:creator>Emil Johannesen Haugstvedt</dc:creator>
  <cp:lastModifiedBy>Emil Johannesen Haugstvedt</cp:lastModifiedBy>
  <cp:revision>3</cp:revision>
  <dcterms:created xsi:type="dcterms:W3CDTF">2023-01-26T18:42:31Z</dcterms:created>
  <dcterms:modified xsi:type="dcterms:W3CDTF">2023-01-27T08:26:42Z</dcterms:modified>
</cp:coreProperties>
</file>