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2"/>
  </p:notesMasterIdLst>
  <p:handoutMasterIdLst>
    <p:handoutMasterId r:id="rId43"/>
  </p:handoutMasterIdLst>
  <p:sldIdLst>
    <p:sldId id="274" r:id="rId4"/>
    <p:sldId id="276" r:id="rId5"/>
    <p:sldId id="470" r:id="rId6"/>
    <p:sldId id="451" r:id="rId7"/>
    <p:sldId id="449" r:id="rId8"/>
    <p:sldId id="476" r:id="rId9"/>
    <p:sldId id="472" r:id="rId10"/>
    <p:sldId id="473" r:id="rId11"/>
    <p:sldId id="395" r:id="rId12"/>
    <p:sldId id="477" r:id="rId13"/>
    <p:sldId id="478" r:id="rId14"/>
    <p:sldId id="481" r:id="rId15"/>
    <p:sldId id="495" r:id="rId16"/>
    <p:sldId id="494" r:id="rId17"/>
    <p:sldId id="475" r:id="rId18"/>
    <p:sldId id="479" r:id="rId19"/>
    <p:sldId id="445" r:id="rId20"/>
    <p:sldId id="480" r:id="rId21"/>
    <p:sldId id="496" r:id="rId22"/>
    <p:sldId id="460" r:id="rId23"/>
    <p:sldId id="485" r:id="rId24"/>
    <p:sldId id="483" r:id="rId25"/>
    <p:sldId id="482" r:id="rId26"/>
    <p:sldId id="464" r:id="rId27"/>
    <p:sldId id="465" r:id="rId28"/>
    <p:sldId id="497" r:id="rId29"/>
    <p:sldId id="498" r:id="rId30"/>
    <p:sldId id="499" r:id="rId31"/>
    <p:sldId id="466" r:id="rId32"/>
    <p:sldId id="467" r:id="rId33"/>
    <p:sldId id="468" r:id="rId34"/>
    <p:sldId id="459" r:id="rId35"/>
    <p:sldId id="349" r:id="rId36"/>
    <p:sldId id="489" r:id="rId37"/>
    <p:sldId id="490" r:id="rId38"/>
    <p:sldId id="491" r:id="rId39"/>
    <p:sldId id="413" r:id="rId40"/>
    <p:sldId id="492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101" d="100"/>
          <a:sy n="101" d="100"/>
        </p:scale>
        <p:origin x="65" y="12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1012#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1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2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7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752601"/>
            <a:ext cx="9808371" cy="31242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(grade &gt;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it-IT" sz="2800" dirty="0">
                <a:solidFill>
                  <a:schemeClr val="bg1"/>
                </a:solidFill>
              </a:rPr>
              <a:t> 5.50)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}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845361" y="3028549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533066" lvl="1" indent="-533066"/>
            <a:r>
              <a:rPr lang="bg-BG" sz="2800" dirty="0"/>
              <a:t>Ако</a:t>
            </a:r>
            <a:r>
              <a:rPr lang="bg-BG" sz="3000" dirty="0"/>
              <a:t>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няма скоби</a:t>
            </a:r>
            <a:r>
              <a:rPr lang="bg-BG" sz="3000" dirty="0"/>
              <a:t>, се изпълнява само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 dirty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719982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942140" y="5353865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1"/>
                </a:solidFill>
              </a:rPr>
              <a:t>винаги</a:t>
            </a:r>
            <a:r>
              <a:rPr lang="bg-BG" sz="2700" b="1" dirty="0">
                <a:solidFill>
                  <a:srgbClr val="FFFFFF"/>
                </a:solidFill>
              </a:rPr>
              <a:t> – не е част от </a:t>
            </a:r>
            <a:r>
              <a:rPr lang="en-US" sz="2700" b="1" dirty="0">
                <a:solidFill>
                  <a:schemeClr val="bg1"/>
                </a:solidFill>
              </a:rPr>
              <a:t>if/else</a:t>
            </a:r>
            <a:r>
              <a:rPr lang="bg-BG" sz="27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2719982"/>
            <a:ext cx="5042659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2604012" cy="118962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85344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https://judge.softuni.bg/Contests/Practice/Index/1012#1</a:t>
            </a:r>
            <a:r>
              <a:rPr lang="bg-BG" sz="2400" dirty="0">
                <a:hlinkClick r:id="rId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824" y="1676400"/>
            <a:ext cx="10476706" cy="3805245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if (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&gt;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6002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99" y="3893136"/>
            <a:ext cx="3314699" cy="1181063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(num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1) </a:t>
            </a:r>
            <a:r>
              <a:rPr lang="it-IT" sz="2800" dirty="0"/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2) </a:t>
            </a:r>
            <a:r>
              <a:rPr lang="it-IT" sz="2800" dirty="0"/>
              <a:t>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3)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s</a:t>
            </a:r>
            <a:r>
              <a:rPr lang="bg-BG" sz="2500" dirty="0"/>
              <a:t>tring 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</a:t>
            </a:r>
            <a:r>
              <a:rPr lang="bg-BG" sz="2500" dirty="0"/>
              <a:t>double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double</a:t>
            </a:r>
            <a:r>
              <a:rPr lang="bg-BG" sz="2500" dirty="0"/>
              <a:t>.</a:t>
            </a:r>
            <a:r>
              <a:rPr lang="en-US" sz="2500" dirty="0"/>
              <a:t>P</a:t>
            </a:r>
            <a:r>
              <a:rPr lang="bg-BG" sz="2500" dirty="0"/>
              <a:t>arse(</a:t>
            </a:r>
            <a:r>
              <a:rPr lang="en-US" sz="2500" dirty="0"/>
              <a:t>Console.ReadLine</a:t>
            </a:r>
            <a:r>
              <a:rPr lang="bg-BG" sz="2500" dirty="0"/>
              <a:t>())</a:t>
            </a:r>
            <a:r>
              <a:rPr lang="en-US" sz="25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Console.WriteLine(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81629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Променливи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можем да </a:t>
            </a:r>
            <a:r>
              <a:rPr lang="bg-BG" sz="3200" dirty="0"/>
              <a:t>сравняваме и чрез </a:t>
            </a:r>
            <a:br>
              <a:rPr lang="bg-BG" sz="3200" dirty="0"/>
            </a:br>
            <a:r>
              <a:rPr lang="bg-BG" sz="3200" dirty="0"/>
              <a:t>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</a:p>
          <a:p>
            <a:endParaRPr lang="bg-BG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895" y="2533784"/>
            <a:ext cx="8222489" cy="174468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551611" y="3695009"/>
            <a:ext cx="1676401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// true</a:t>
            </a:r>
            <a:endParaRPr lang="en-US" sz="2800" i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1" y="1914753"/>
            <a:ext cx="3064295" cy="966724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1613</Words>
  <Application>Microsoft Office PowerPoint</Application>
  <PresentationFormat>Custom</PresentationFormat>
  <Paragraphs>375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2018-09-26T08:43:10Z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