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8"/>
  </p:notesMasterIdLst>
  <p:handoutMasterIdLst>
    <p:handoutMasterId r:id="rId49"/>
  </p:handoutMasterIdLst>
  <p:sldIdLst>
    <p:sldId id="522" r:id="rId3"/>
    <p:sldId id="531" r:id="rId4"/>
    <p:sldId id="539" r:id="rId5"/>
    <p:sldId id="533" r:id="rId6"/>
    <p:sldId id="540" r:id="rId7"/>
    <p:sldId id="534" r:id="rId8"/>
    <p:sldId id="541" r:id="rId9"/>
    <p:sldId id="535" r:id="rId10"/>
    <p:sldId id="542" r:id="rId11"/>
    <p:sldId id="536" r:id="rId12"/>
    <p:sldId id="543" r:id="rId13"/>
    <p:sldId id="537" r:id="rId14"/>
    <p:sldId id="544" r:id="rId15"/>
    <p:sldId id="538" r:id="rId16"/>
    <p:sldId id="545" r:id="rId17"/>
    <p:sldId id="274" r:id="rId18"/>
    <p:sldId id="497" r:id="rId19"/>
    <p:sldId id="420" r:id="rId20"/>
    <p:sldId id="429" r:id="rId21"/>
    <p:sldId id="481" r:id="rId22"/>
    <p:sldId id="428" r:id="rId23"/>
    <p:sldId id="480" r:id="rId24"/>
    <p:sldId id="433" r:id="rId25"/>
    <p:sldId id="483" r:id="rId26"/>
    <p:sldId id="445" r:id="rId27"/>
    <p:sldId id="513" r:id="rId28"/>
    <p:sldId id="502" r:id="rId29"/>
    <p:sldId id="503" r:id="rId30"/>
    <p:sldId id="504" r:id="rId31"/>
    <p:sldId id="511" r:id="rId32"/>
    <p:sldId id="506" r:id="rId33"/>
    <p:sldId id="507" r:id="rId34"/>
    <p:sldId id="515" r:id="rId35"/>
    <p:sldId id="516" r:id="rId36"/>
    <p:sldId id="514" r:id="rId37"/>
    <p:sldId id="517" r:id="rId38"/>
    <p:sldId id="518" r:id="rId39"/>
    <p:sldId id="519" r:id="rId40"/>
    <p:sldId id="520" r:id="rId41"/>
    <p:sldId id="427" r:id="rId42"/>
    <p:sldId id="467" r:id="rId43"/>
    <p:sldId id="466" r:id="rId44"/>
    <p:sldId id="470" r:id="rId45"/>
    <p:sldId id="413" r:id="rId46"/>
    <p:sldId id="496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1"/>
            <p14:sldId id="539"/>
            <p14:sldId id="533"/>
            <p14:sldId id="540"/>
            <p14:sldId id="534"/>
            <p14:sldId id="541"/>
            <p14:sldId id="535"/>
            <p14:sldId id="542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481"/>
            <p14:sldId id="428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13"/>
            <p14:sldId id="502"/>
            <p14:sldId id="503"/>
            <p14:sldId id="504"/>
            <p14:sldId id="511"/>
            <p14:sldId id="506"/>
            <p14:sldId id="507"/>
            <p14:sldId id="515"/>
            <p14:sldId id="516"/>
            <p14:sldId id="514"/>
            <p14:sldId id="517"/>
            <p14:sldId id="518"/>
            <p14:sldId id="519"/>
            <p14:sldId id="520"/>
            <p14:sldId id="427"/>
            <p14:sldId id="467"/>
            <p14:sldId id="466"/>
            <p14:sldId id="470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331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49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56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2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3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50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4967864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  if (i == 2 || i == 3)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 + " ");</a:t>
            </a:r>
          </a:p>
          <a:p>
            <a:r>
              <a:rPr lang="en-US" dirty="0"/>
              <a:t>  if (i%10 == 5)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https://judge.softuni.bg/Contests/Compete/Index/1016#0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https://judge.softuni.bg/Contests/Compete/Index/1016#2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3" y="1890009"/>
            <a:ext cx="4974049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i = 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a = 3;       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int b = 3;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 &lt; a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Console.WriteLine("i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 j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&lt; b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Console.WriteLine("j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j++;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Console.WriteLine();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i++;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257362" y="4025416"/>
            <a:ext cx="35722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21025-C822-4153-AA5C-CD5F9473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37" y="2290773"/>
            <a:ext cx="2990850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9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1890009"/>
            <a:ext cx="5507449" cy="4532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Console.WriteLine("i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&lt; 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Console.WriteLine("j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33864" y="3952415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589212" y="4724400"/>
            <a:ext cx="4724400" cy="4418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0B819-A518-47A3-AC5D-CC30C2E7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15" y="2246347"/>
            <a:ext cx="29718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7598" y="2228487"/>
            <a:ext cx="5282273" cy="43304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for (int j = 0; j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Console.WriteLine("j = " + j);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45768" y="4164495"/>
            <a:ext cx="406044" cy="40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817812" y="4953000"/>
            <a:ext cx="4524024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7D870-5B76-4AE3-87FC-D18B3FA9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75" y="2532712"/>
            <a:ext cx="3179438" cy="368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593816"/>
            <a:ext cx="8214481" cy="2413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a;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b;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for (int n = 0; n &lt; c; n++)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158" y="4490585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665412" y="2743200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605990" y="3281486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4493853" y="3913109"/>
            <a:ext cx="402588" cy="42964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00692" y="2070613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301" y="4102642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4800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22062" y="1343861"/>
            <a:ext cx="8744699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maxCombination = int.MinValue;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winner = string.Empty;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(input != "STOP")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currentSum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i = 0; i &lt; input.Length; i++)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currentSum += input[i];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winner = $"Winner is {input} - {currentSum}!";            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Console.WriteLine(winner);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055812" y="3136392"/>
            <a:ext cx="6248400" cy="143560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627" y="2828925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dirty="0">
                <a:latin typeface="Consolas" panose="020B0609020204030204" pitchFamily="49" charset="0"/>
              </a:rPr>
              <a:t>The batter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should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contain flour,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eggs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and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5427" y="1257327"/>
            <a:ext cx="9503571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int numberOfBatches = int.Parse(Console.ReadLine());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bool flour = false; bool sugar = false; bool eggs = false;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1; i &lt;= numberOfBatches; i++)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while (true)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(command == "Bake!")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if (flour == true &amp;&amp; eggs == true &amp;&amp; sugar == true)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Console.WriteLine($"Baking batch number {i}...");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flour = false; eggs = false; sugar = false; </a:t>
            </a:r>
            <a:br>
              <a:rPr lang="bg-BG" sz="2200" b="1" noProof="1">
                <a:latin typeface="Consolas" pitchFamily="49" charset="0"/>
                <a:cs typeface="Consolas" pitchFamily="49" charset="0"/>
              </a:rPr>
            </a:br>
            <a:r>
              <a:rPr lang="bg-BG" sz="22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…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4011" y="1374281"/>
            <a:ext cx="10400801" cy="46628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Console.WriteLine("The batter should contain flour, eggs and         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sugar!");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continue;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switch (command)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case "flour": flour = true; 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case "eggs": eggs = true; 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case "sugar":sugar = true; break;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}}}  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8541740" cy="45035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7027" y="1693463"/>
            <a:ext cx="5758386" cy="154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i = 1; i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2005676"/>
            <a:ext cx="1926608" cy="1427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8567" y="3657324"/>
            <a:ext cx="2253081" cy="2438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7026" y="3946831"/>
            <a:ext cx="5758386" cy="2651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{row}-{cow}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132" y="2057400"/>
            <a:ext cx="5883960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97; i &lt; 100; i++)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Console.Write((char) 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314038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</a:t>
            </a:r>
            <a:endParaRPr lang="bg-BG" dirty="0"/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Console.Write</a:t>
            </a:r>
            <a:r>
              <a:rPr lang="nn-NO" dirty="0"/>
              <a:t>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2209</Words>
  <Application>Microsoft Office PowerPoint</Application>
  <PresentationFormat>Custom</PresentationFormat>
  <Paragraphs>495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Съдържание</vt:lpstr>
      <vt:lpstr>PowerPoint Presentation</vt:lpstr>
      <vt:lpstr>Числата от N до 1 в обратен ред – условие </vt:lpstr>
      <vt:lpstr>Числата от N до 1 в обратен ред – решение </vt:lpstr>
      <vt:lpstr>Числата от 1 до N през 3 – условие 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</vt:lpstr>
      <vt:lpstr>Вложени цикли – пример (2)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2018-11-16T19:50:08Z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