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7" r:id="rId2"/>
    <p:sldId id="256" r:id="rId3"/>
    <p:sldId id="258" r:id="rId4"/>
    <p:sldId id="259" r:id="rId5"/>
    <p:sldId id="260" r:id="rId6"/>
    <p:sldId id="263" r:id="rId7"/>
    <p:sldId id="271" r:id="rId8"/>
    <p:sldId id="290" r:id="rId9"/>
    <p:sldId id="297" r:id="rId10"/>
    <p:sldId id="291" r:id="rId11"/>
    <p:sldId id="293" r:id="rId12"/>
    <p:sldId id="295" r:id="rId13"/>
    <p:sldId id="294" r:id="rId14"/>
    <p:sldId id="299" r:id="rId15"/>
    <p:sldId id="298" r:id="rId16"/>
    <p:sldId id="296" r:id="rId17"/>
    <p:sldId id="272" r:id="rId18"/>
    <p:sldId id="274" r:id="rId19"/>
    <p:sldId id="273" r:id="rId20"/>
    <p:sldId id="276" r:id="rId21"/>
    <p:sldId id="288" r:id="rId22"/>
    <p:sldId id="289" r:id="rId23"/>
    <p:sldId id="292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0FE50-2FF8-43A9-3BE6-68576DD15CA9}" v="10" dt="2021-11-29T22:29:01.052"/>
    <p1510:client id="{3E25E07F-0BAD-4E0B-852D-B883846D9C80}" v="438" dt="2021-11-30T00:01:05.721"/>
    <p1510:client id="{59C2CE30-BED4-6B18-FB6A-24839F3CC889}" v="166" dt="2021-11-29T17:15:45.656"/>
    <p1510:client id="{73E58013-F771-4A26-944B-3799E07AA38D}" v="763" dt="2021-11-30T00:06:23.784"/>
    <p1510:client id="{ABC8231C-8ADD-47AB-B0F6-231A6E79F65A}" v="2958" dt="2021-11-29T20:44:4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160C4-CE9D-4D5A-8ADB-9A6D9C407AFB}" type="datetimeFigureOut">
              <a:rPr lang="es-MX" smtClean="0"/>
              <a:t>29/11/2021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1233D-3FA9-4641-9556-A827BA0FDE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2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7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8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BC8B7-31DA-4A48-A879-0A947BA9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3945" y="1634214"/>
            <a:ext cx="5821960" cy="1794786"/>
          </a:xfrm>
        </p:spPr>
        <p:txBody>
          <a:bodyPr>
            <a:normAutofit/>
          </a:bodyPr>
          <a:lstStyle/>
          <a:p>
            <a:r>
              <a:rPr lang="es-MX"/>
              <a:t>3er examen parcial. (proyecto final)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CA108-A090-4CCA-B3CE-A3A4E3D3C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 rtl="0" fontAlgn="base"/>
            <a:r>
              <a:rPr lang="es-MX" b="1" i="0" u="none" strike="noStrike">
                <a:effectLst/>
                <a:latin typeface="Arial" panose="020B0604020202020204" pitchFamily="34" charset="0"/>
              </a:rPr>
              <a:t>Ingeniería en computación </a:t>
            </a:r>
          </a:p>
          <a:p>
            <a:pPr algn="r" rtl="0" fontAlgn="base"/>
            <a:r>
              <a:rPr lang="es-MX" b="1" i="0" u="none" strike="noStrike">
                <a:effectLst/>
                <a:latin typeface="Arial" panose="020B0604020202020204" pitchFamily="34" charset="0"/>
              </a:rPr>
              <a:t>Fundamentos de programación 1122</a:t>
            </a:r>
            <a:r>
              <a:rPr lang="en-US" b="0" i="0">
                <a:effectLst/>
                <a:latin typeface="Arial" panose="020B0604020202020204" pitchFamily="34" charset="0"/>
              </a:rPr>
              <a:t>​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s-MX" b="1" i="0" u="none" strike="noStrike">
                <a:effectLst/>
                <a:latin typeface="Arial" panose="020B0604020202020204" pitchFamily="34" charset="0"/>
              </a:rPr>
              <a:t>Semestre 2022-1</a:t>
            </a:r>
            <a:r>
              <a:rPr lang="en-US" b="0" i="0">
                <a:effectLst/>
                <a:latin typeface="Arial" panose="020B0604020202020204" pitchFamily="34" charset="0"/>
              </a:rPr>
              <a:t>​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s-MX" b="1" i="0" u="none" strike="noStrike">
                <a:effectLst/>
                <a:latin typeface="Arial" panose="020B0604020202020204" pitchFamily="34" charset="0"/>
              </a:rPr>
              <a:t>Grupo 17</a:t>
            </a:r>
            <a:r>
              <a:rPr lang="en-US" b="0" i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>
              <a:solidFill>
                <a:srgbClr val="1B1464"/>
              </a:solidFill>
              <a:effectLst/>
              <a:latin typeface="Segoe UI" panose="020B0502040204020203" pitchFamily="34" charset="0"/>
            </a:endParaRP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25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775151" y="2951946"/>
            <a:ext cx="173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opc</a:t>
            </a:r>
            <a:r>
              <a:rPr lang="es-MX" sz="2800"/>
              <a:t>()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531BE8-D2C2-48E2-B861-84DB8197D4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863640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imprimir_menu_app</a:t>
            </a:r>
            <a:r>
              <a:rPr lang="es-MX" sz="2800"/>
              <a:t>()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9EF601-EC77-4653-B805-CF07874C25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299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690774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entrada_registros</a:t>
            </a:r>
            <a:r>
              <a:rPr lang="es-MX" sz="2800"/>
              <a:t>()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5D3EF67-966C-46CC-AD04-C53D7F8A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6586" y="0"/>
            <a:ext cx="2615604" cy="686259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24F35E7-DE94-476F-820A-A35F478CEB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2190" y="0"/>
            <a:ext cx="4549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358588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imprimir_registros</a:t>
            </a:r>
            <a:r>
              <a:rPr lang="es-MX" sz="2800"/>
              <a:t>()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D0C045AA-D671-4FE5-9A83-8A5F5863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588772" cy="503903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CBE2D8-FFC3-425C-A754-B7164A77D4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5039033"/>
            <a:ext cx="3588772" cy="1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358588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guardar_registros</a:t>
            </a:r>
            <a:r>
              <a:rPr lang="es-MX" sz="2800"/>
              <a:t>()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215B1C-EDD7-42CB-9963-5C59C4E4A9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1225" y="0"/>
            <a:ext cx="4434349" cy="6858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B2561FA-B4DA-4FCF-BD88-FD50CA0986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5574" y="0"/>
            <a:ext cx="372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358588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borrar_registros</a:t>
            </a:r>
            <a:r>
              <a:rPr lang="es-MX" sz="2800"/>
              <a:t>()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26DDC6E-5797-4E17-BADD-B36F0C4149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3923" y="1"/>
            <a:ext cx="6406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6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358588" y="3167390"/>
            <a:ext cx="34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err="1"/>
              <a:t>seguir_o_salir</a:t>
            </a:r>
            <a:r>
              <a:rPr lang="es-MX" sz="2800"/>
              <a:t>()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F22A727C-7979-4B9E-B394-B5CDB118BF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0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09A455-6CE8-42E2-B843-D99B6BFED8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527" y="1225328"/>
            <a:ext cx="3365772" cy="49416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9D63-4634-4C25-A58E-FE2000003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9186" y="2176899"/>
            <a:ext cx="5413789" cy="37548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5DB09B-AB7A-43BD-A084-834437029044}"/>
              </a:ext>
            </a:extLst>
          </p:cNvPr>
          <p:cNvSpPr txBox="1"/>
          <p:nvPr/>
        </p:nvSpPr>
        <p:spPr>
          <a:xfrm>
            <a:off x="1191236" y="310392"/>
            <a:ext cx="820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Diagramas de flujo utilizados: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7052345" y="913119"/>
            <a:ext cx="313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/>
              <a:t>Calendario</a:t>
            </a:r>
          </a:p>
        </p:txBody>
      </p:sp>
    </p:spTree>
    <p:extLst>
      <p:ext uri="{BB962C8B-B14F-4D97-AF65-F5344CB8AC3E}">
        <p14:creationId xmlns:p14="http://schemas.microsoft.com/office/powerpoint/2010/main" val="94932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79C98A-8417-448F-BE41-7FE782F05B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226" y="1034939"/>
            <a:ext cx="5468464" cy="40331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5BF652-FF4F-42DC-A6A3-18CEBA9D5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17" y="1034939"/>
            <a:ext cx="5305553" cy="4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15A7F9-268A-491F-BB3A-A5EC651FE6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46" y="1113817"/>
            <a:ext cx="2743200" cy="46303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4301CA-587E-4833-8D2A-D511F8B13B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328" y="1113817"/>
            <a:ext cx="3190672" cy="46303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3D0DBF-445B-47EE-B2EB-DBD80D31A7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6764" y="1113817"/>
            <a:ext cx="2208182" cy="46303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AA0E08-4223-43E0-B1EB-D4FD70B77C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5710" y="1113817"/>
            <a:ext cx="3190672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CF890F-2503-45AC-96B5-E2DD06E9CB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3572"/>
            <a:ext cx="12191980" cy="6857990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06E27F-FAB5-4A54-BE3E-1A45FFF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347832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/>
              <a:t>Equipo</a:t>
            </a:r>
            <a:r>
              <a:rPr lang="en-US" sz="4400"/>
              <a:t> 1: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7C97-0EFF-4E47-91CD-E68CFF639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3736" y="1735080"/>
            <a:ext cx="6100892" cy="4044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 cap="none"/>
              <a:t>-</a:t>
            </a:r>
            <a:r>
              <a:rPr lang="en-US" sz="2400" cap="none" err="1"/>
              <a:t>Asencio</a:t>
            </a:r>
            <a:r>
              <a:rPr lang="en-US" sz="2400" cap="none"/>
              <a:t> Morales Miguel </a:t>
            </a:r>
            <a:r>
              <a:rPr lang="en-US" sz="2400" cap="none" err="1"/>
              <a:t>Ángel</a:t>
            </a:r>
            <a:r>
              <a:rPr lang="en-US" sz="2400" cap="none"/>
              <a:t>​</a:t>
            </a:r>
            <a:br>
              <a:rPr lang="en-US" sz="2400" cap="none"/>
            </a:br>
            <a:r>
              <a:rPr lang="en-US" sz="2400" cap="none"/>
              <a:t> -</a:t>
            </a:r>
            <a:r>
              <a:rPr lang="en-US" sz="2400" cap="none" err="1"/>
              <a:t>Galván</a:t>
            </a:r>
            <a:r>
              <a:rPr lang="en-US" sz="2400" cap="none"/>
              <a:t> Romero Marco Polo​</a:t>
            </a:r>
            <a:br>
              <a:rPr lang="en-US" sz="2400" cap="none"/>
            </a:br>
            <a:r>
              <a:rPr lang="en-US" sz="2400" cap="none"/>
              <a:t> -</a:t>
            </a:r>
            <a:r>
              <a:rPr lang="en-US" sz="2400" cap="none" err="1"/>
              <a:t>Guadarrama</a:t>
            </a:r>
            <a:r>
              <a:rPr lang="en-US" sz="2400" cap="none"/>
              <a:t> Herrera Ken Bryan​</a:t>
            </a:r>
            <a:br>
              <a:rPr lang="en-US" sz="2400" cap="none"/>
            </a:br>
            <a:r>
              <a:rPr lang="en-US" sz="2400" cap="none"/>
              <a:t> -Mendoza Hernández Carlos Emiliano​</a:t>
            </a:r>
            <a:br>
              <a:rPr lang="en-US" sz="2400" cap="none"/>
            </a:br>
            <a:endParaRPr lang="en-US" sz="2400" cap="none"/>
          </a:p>
        </p:txBody>
      </p:sp>
    </p:spTree>
    <p:extLst>
      <p:ext uri="{BB962C8B-B14F-4D97-AF65-F5344CB8AC3E}">
        <p14:creationId xmlns:p14="http://schemas.microsoft.com/office/powerpoint/2010/main" val="398202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5929DB8-253C-4D3B-B5B2-F323F1BAE7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7"/>
          <a:stretch/>
        </p:blipFill>
        <p:spPr>
          <a:xfrm>
            <a:off x="1795060" y="1087449"/>
            <a:ext cx="9198657" cy="51503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5F2A09F-FF7D-447B-ADEB-377FAFA5E7ED}"/>
              </a:ext>
            </a:extLst>
          </p:cNvPr>
          <p:cNvSpPr txBox="1"/>
          <p:nvPr/>
        </p:nvSpPr>
        <p:spPr>
          <a:xfrm>
            <a:off x="3469532" y="345109"/>
            <a:ext cx="525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/>
              <a:t>Bloc de notas/Agenda</a:t>
            </a:r>
          </a:p>
        </p:txBody>
      </p:sp>
    </p:spTree>
    <p:extLst>
      <p:ext uri="{BB962C8B-B14F-4D97-AF65-F5344CB8AC3E}">
        <p14:creationId xmlns:p14="http://schemas.microsoft.com/office/powerpoint/2010/main" val="413607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F5F38C-F08D-4CFF-B9F8-09302EE5B3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947" y="1405335"/>
            <a:ext cx="2548647" cy="44747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9D73C5-ED9F-4541-9871-8A90CA145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0671" y="1405335"/>
            <a:ext cx="2879389" cy="4474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454EF9-C6CA-4002-9BE1-BC30B9553B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468" y="1405335"/>
            <a:ext cx="2548647" cy="4474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AB6FB7-96A6-4CCD-A248-6EFD8616CE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1523" y="1405335"/>
            <a:ext cx="2671864" cy="44747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DBCA4ED-F118-4A1E-A4BC-EE72B9CD3C35}"/>
              </a:ext>
            </a:extLst>
          </p:cNvPr>
          <p:cNvSpPr txBox="1"/>
          <p:nvPr/>
        </p:nvSpPr>
        <p:spPr>
          <a:xfrm>
            <a:off x="3095538" y="427839"/>
            <a:ext cx="536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/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320021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DDFEC3-DB05-4536-8C8D-5B7560A8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462" y="710118"/>
            <a:ext cx="2840476" cy="44552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A985E5-B71D-4DEE-909A-B63367C0E1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611" y="710118"/>
            <a:ext cx="2665380" cy="4455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5B1DAA-73A4-4706-803D-7B3A9B256F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1664" y="710117"/>
            <a:ext cx="2840476" cy="44552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C326B7-9196-44EF-9BFE-BB96D86DF6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1813" y="710117"/>
            <a:ext cx="2665380" cy="4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20CA2A-C0DC-4CA9-A675-4238BFD7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77" y="1099225"/>
            <a:ext cx="2607013" cy="44747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026C1C-81C1-4673-BD60-DF09AB5F2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828" y="1099225"/>
            <a:ext cx="2743200" cy="4474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BB9FB0-CAE3-4B61-8C96-1AF2A88420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973" y="1099225"/>
            <a:ext cx="2743200" cy="4474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B6D143-23E0-4A6A-A7CC-EDE2A335BE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9118" y="2120629"/>
            <a:ext cx="2743200" cy="24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D44C0D-0FCB-4259-B6F6-ED867895024C}"/>
              </a:ext>
            </a:extLst>
          </p:cNvPr>
          <p:cNvSpPr txBox="1"/>
          <p:nvPr/>
        </p:nvSpPr>
        <p:spPr>
          <a:xfrm>
            <a:off x="763398" y="637563"/>
            <a:ext cx="714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/>
              <a:t>Código del programa (</a:t>
            </a:r>
            <a:r>
              <a:rPr lang="es-MX" sz="2400"/>
              <a:t>Documentado</a:t>
            </a:r>
            <a:r>
              <a:rPr lang="es-MX" sz="2800"/>
              <a:t>):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F3B3E0-2A09-4D3E-97C6-5718CF9002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672" y="1488331"/>
            <a:ext cx="10004510" cy="40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9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387257-9D29-4CF2-8986-569BC96F42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237" y="359923"/>
            <a:ext cx="8000425" cy="56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D1F37C-9581-4E7A-870D-2A267F99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86" y="291830"/>
            <a:ext cx="5330757" cy="60778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0ED7E7-2369-4A4F-A941-637C397478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192" y="1274323"/>
            <a:ext cx="6478622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9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DC9A10-DB97-4F20-8ACB-B1AB69C1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470" y="437745"/>
            <a:ext cx="5973530" cy="52918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E479F7-042E-42C4-A1EE-65F7106D6A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0254" y="437745"/>
            <a:ext cx="4941652" cy="52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0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8B3CA6-10DF-4BF8-A814-F6C94415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749" y="399633"/>
            <a:ext cx="4800547" cy="5739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A2074C-E20F-44C6-B078-FF78CAFE1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799" y="398833"/>
            <a:ext cx="4708188" cy="57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084644-4785-447A-A58F-6EDAC7C8B1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748" y="1099224"/>
            <a:ext cx="4747099" cy="44552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964E2-7E8F-44BA-862F-A20B9FAAE4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039" y="450907"/>
            <a:ext cx="4379053" cy="59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01AD6B-D686-489B-BE93-CBC13846ED20}"/>
              </a:ext>
            </a:extLst>
          </p:cNvPr>
          <p:cNvSpPr txBox="1"/>
          <p:nvPr/>
        </p:nvSpPr>
        <p:spPr>
          <a:xfrm>
            <a:off x="4577592" y="875972"/>
            <a:ext cx="303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/>
              <a:t>Objetivo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3B2A6F-2933-4C58-96ED-9D3755147D77}"/>
              </a:ext>
            </a:extLst>
          </p:cNvPr>
          <p:cNvSpPr txBox="1"/>
          <p:nvPr/>
        </p:nvSpPr>
        <p:spPr>
          <a:xfrm>
            <a:off x="2272848" y="2196829"/>
            <a:ext cx="729003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2000"/>
              <a:t>El alumno aplicara los conocimientos adquiridos a lo largo del semestre de fundamentos de programación para elaborar y desarrollar un programa en lenguaje ( c ) que ayude o resuelva algún problema de la sociedad.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270380-88A5-4F5F-970E-FE851E5494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3750" y="3825462"/>
            <a:ext cx="4632860" cy="23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24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4F2D7B-292E-419A-8B4B-8E43DD065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928" y="260059"/>
            <a:ext cx="5889072" cy="58387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16E846-46DA-41DA-B1B4-10766885B2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523" y="260059"/>
            <a:ext cx="4832060" cy="58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5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890C75-29F6-4C2E-80E1-6C6770EF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898" y="1115736"/>
            <a:ext cx="4345497" cy="34635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5B849A-1C32-4195-A5EE-EC0AAE8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6970" y="1096860"/>
            <a:ext cx="4644678" cy="4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FF48EA-49A3-4207-8376-8F0992177C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010" y="310391"/>
            <a:ext cx="3607267" cy="61269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DD2DD8-2DAB-4682-B0A6-5AF5CA53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6945" y="924128"/>
            <a:ext cx="5285090" cy="4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D807B3-9A1A-494F-902E-901E203FF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84" y="322437"/>
            <a:ext cx="4046707" cy="6213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2B2D8E-CC9C-4F29-9800-C323BD580E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8035" y="1371600"/>
            <a:ext cx="6509473" cy="32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A727D4-447C-428F-8368-448E6B64A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422" y="904672"/>
            <a:ext cx="9046723" cy="4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E8CAFA-6B46-4AE3-A59A-4B73CA5AE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472" y="520429"/>
            <a:ext cx="4572000" cy="58171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924195-1D48-43BB-87DA-A4EB46DE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6944" y="520428"/>
            <a:ext cx="5272392" cy="52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AE94-F849-465E-8B22-1C3B3C0E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/>
              <a:t>“</a:t>
            </a:r>
            <a:r>
              <a:rPr lang="es-MX" sz="4400" err="1"/>
              <a:t>Workspace</a:t>
            </a:r>
            <a:r>
              <a:rPr lang="es-MX" sz="4400"/>
              <a:t>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331E24-A610-442E-B9AC-C5465EB256C0}"/>
              </a:ext>
            </a:extLst>
          </p:cNvPr>
          <p:cNvSpPr txBox="1"/>
          <p:nvPr/>
        </p:nvSpPr>
        <p:spPr>
          <a:xfrm>
            <a:off x="2692865" y="1929359"/>
            <a:ext cx="58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err="1"/>
              <a:t>Workspace</a:t>
            </a:r>
            <a:r>
              <a:rPr lang="es-MX"/>
              <a:t> es un programa desarrollado en c, que cuenta con distintas funciones 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D16E06-2C87-449B-ABB7-C94D68D15BEC}"/>
              </a:ext>
            </a:extLst>
          </p:cNvPr>
          <p:cNvSpPr txBox="1"/>
          <p:nvPr/>
        </p:nvSpPr>
        <p:spPr>
          <a:xfrm>
            <a:off x="1070993" y="2986481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-Calculadora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0B361B-F4E3-4859-A77A-8BDF232D0AC7}"/>
              </a:ext>
            </a:extLst>
          </p:cNvPr>
          <p:cNvSpPr txBox="1"/>
          <p:nvPr/>
        </p:nvSpPr>
        <p:spPr>
          <a:xfrm>
            <a:off x="3319857" y="2974575"/>
            <a:ext cx="166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-Calendario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6026A-0E64-4F32-94E9-727E06F00CE7}"/>
              </a:ext>
            </a:extLst>
          </p:cNvPr>
          <p:cNvSpPr txBox="1"/>
          <p:nvPr/>
        </p:nvSpPr>
        <p:spPr>
          <a:xfrm>
            <a:off x="5634197" y="2981609"/>
            <a:ext cx="190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-Libreta financiera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B6FA5B-64DF-435B-BB86-161A0A8DA7D4}"/>
              </a:ext>
            </a:extLst>
          </p:cNvPr>
          <p:cNvSpPr txBox="1"/>
          <p:nvPr/>
        </p:nvSpPr>
        <p:spPr>
          <a:xfrm>
            <a:off x="7298422" y="2969703"/>
            <a:ext cx="17169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07B024-C65A-4820-BD43-FD4370E130C3}"/>
              </a:ext>
            </a:extLst>
          </p:cNvPr>
          <p:cNvSpPr txBox="1"/>
          <p:nvPr/>
        </p:nvSpPr>
        <p:spPr>
          <a:xfrm>
            <a:off x="8620579" y="2969703"/>
            <a:ext cx="250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-Agenda o bloc de notas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5409EB-DFC5-4B5B-B389-E188A7DEA98A}"/>
              </a:ext>
            </a:extLst>
          </p:cNvPr>
          <p:cNvSpPr txBox="1"/>
          <p:nvPr/>
        </p:nvSpPr>
        <p:spPr>
          <a:xfrm>
            <a:off x="1722285" y="4949505"/>
            <a:ext cx="81149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Estas funciones con intención contar con un espacio de administración eficiente, de ahorrar hojas de cuadernos o agendas físicas y ahorrar algo de espacio y memoria en el ordenador sin descargar o abrir varios programas a la vez.</a:t>
            </a:r>
          </a:p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D97304-2218-4A80-9A37-E118AC4DB1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596" y="3469551"/>
            <a:ext cx="757809" cy="9016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C92ED6-9025-4A5F-94A6-C239DC9AD0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6599" y="3477687"/>
            <a:ext cx="922788" cy="8842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4091EA-830D-4284-90E0-FFF17D39EF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3491" y="3463562"/>
            <a:ext cx="757810" cy="8842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2497FE5-EFCD-40A6-86AF-6CD8E0A082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62361" y="3463562"/>
            <a:ext cx="690614" cy="9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9905-2840-488E-BA69-6E52280F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-Estructura del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9AA8DD-4074-4383-BD87-80E16FFBE251}"/>
              </a:ext>
            </a:extLst>
          </p:cNvPr>
          <p:cNvSpPr txBox="1"/>
          <p:nvPr/>
        </p:nvSpPr>
        <p:spPr>
          <a:xfrm>
            <a:off x="6850967" y="315071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Análisis del problema, algoritmo, diagrama de flujo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E881E-EDD1-4F7F-AF51-FA38D3AEC2EB}"/>
              </a:ext>
            </a:extLst>
          </p:cNvPr>
          <p:cNvSpPr txBox="1"/>
          <p:nvPr/>
        </p:nvSpPr>
        <p:spPr>
          <a:xfrm>
            <a:off x="271065" y="240268"/>
            <a:ext cx="2207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Analisis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1F5E2F-83B1-40E6-A06D-9E0E82086630}"/>
              </a:ext>
            </a:extLst>
          </p:cNvPr>
          <p:cNvSpPr txBox="1"/>
          <p:nvPr/>
        </p:nvSpPr>
        <p:spPr>
          <a:xfrm>
            <a:off x="987552" y="1874675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ENTRADAS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ED45D6-F216-494F-9302-C4DFB944B597}"/>
              </a:ext>
            </a:extLst>
          </p:cNvPr>
          <p:cNvSpPr txBox="1"/>
          <p:nvPr/>
        </p:nvSpPr>
        <p:spPr>
          <a:xfrm>
            <a:off x="6146067" y="1834076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SALIDAS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C5EF7-25B8-40F6-BCB2-7911F254EDC8}"/>
              </a:ext>
            </a:extLst>
          </p:cNvPr>
          <p:cNvSpPr txBox="1"/>
          <p:nvPr/>
        </p:nvSpPr>
        <p:spPr>
          <a:xfrm>
            <a:off x="9392831" y="1874675"/>
            <a:ext cx="223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RESTRICCIONES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6BB085-6572-4EC8-B349-B6F350D1F086}"/>
              </a:ext>
            </a:extLst>
          </p:cNvPr>
          <p:cNvSpPr txBox="1"/>
          <p:nvPr/>
        </p:nvSpPr>
        <p:spPr>
          <a:xfrm>
            <a:off x="146304" y="4253437"/>
            <a:ext cx="168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/>
              <a:t>Opción del </a:t>
            </a:r>
          </a:p>
          <a:p>
            <a:pPr algn="ctr"/>
            <a:r>
              <a:rPr lang="es-MX" u="sng"/>
              <a:t>menú principal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BB92A-B07B-4073-830C-6DF42C1CEE64}"/>
              </a:ext>
            </a:extLst>
          </p:cNvPr>
          <p:cNvSpPr txBox="1"/>
          <p:nvPr/>
        </p:nvSpPr>
        <p:spPr>
          <a:xfrm>
            <a:off x="9383953" y="3810137"/>
            <a:ext cx="280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/>
              <a:t>La opción del menú principal solo puede ser dentro del rango establecido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A052EED-3D8F-4C18-B514-356128C5C534}"/>
              </a:ext>
            </a:extLst>
          </p:cNvPr>
          <p:cNvSpPr/>
          <p:nvPr/>
        </p:nvSpPr>
        <p:spPr>
          <a:xfrm>
            <a:off x="1814667" y="2724619"/>
            <a:ext cx="450549" cy="35786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C86265-8CA9-42E9-A437-A94EED34FA49}"/>
              </a:ext>
            </a:extLst>
          </p:cNvPr>
          <p:cNvSpPr txBox="1"/>
          <p:nvPr/>
        </p:nvSpPr>
        <p:spPr>
          <a:xfrm>
            <a:off x="2265216" y="2738717"/>
            <a:ext cx="2694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CALCULADORA:</a:t>
            </a:r>
          </a:p>
          <a:p>
            <a:r>
              <a:rPr lang="es-MX" sz="1400"/>
              <a:t>Num1, num2</a:t>
            </a:r>
          </a:p>
          <a:p>
            <a:r>
              <a:rPr lang="es-MX"/>
              <a:t>CALENDARIO:</a:t>
            </a:r>
          </a:p>
          <a:p>
            <a:r>
              <a:rPr lang="es-MX" sz="1400" err="1"/>
              <a:t>Mes,año</a:t>
            </a:r>
            <a:endParaRPr lang="es-MX" sz="1400"/>
          </a:p>
          <a:p>
            <a:endParaRPr lang="es-MX" sz="1400"/>
          </a:p>
          <a:p>
            <a:endParaRPr lang="es-MX" sz="1400"/>
          </a:p>
          <a:p>
            <a:r>
              <a:rPr lang="es-MX"/>
              <a:t>AGENDA:</a:t>
            </a:r>
          </a:p>
          <a:p>
            <a:r>
              <a:rPr lang="es-MX" sz="1400"/>
              <a:t>Opción del </a:t>
            </a:r>
            <a:r>
              <a:rPr lang="es-MX" sz="1400" err="1"/>
              <a:t>menú,nombre</a:t>
            </a:r>
            <a:r>
              <a:rPr lang="es-MX" sz="1400"/>
              <a:t> del </a:t>
            </a:r>
            <a:r>
              <a:rPr lang="es-MX" sz="1400" err="1"/>
              <a:t>archivo,notas</a:t>
            </a:r>
            <a:endParaRPr lang="es-MX" sz="1400"/>
          </a:p>
          <a:p>
            <a:endParaRPr lang="es-MX" sz="1400"/>
          </a:p>
          <a:p>
            <a:endParaRPr lang="es-MX" sz="1400"/>
          </a:p>
          <a:p>
            <a:r>
              <a:rPr lang="es-MX"/>
              <a:t>MIS FINANZAS:</a:t>
            </a:r>
          </a:p>
          <a:p>
            <a:r>
              <a:rPr lang="es-MX" sz="1400"/>
              <a:t>Opción del </a:t>
            </a:r>
            <a:r>
              <a:rPr lang="es-MX" sz="1400" err="1"/>
              <a:t>menú,gastos,ganancias</a:t>
            </a:r>
            <a:endParaRPr lang="es-MX" sz="1400"/>
          </a:p>
          <a:p>
            <a:endParaRPr lang="es-MX" sz="1400"/>
          </a:p>
          <a:p>
            <a:endParaRPr lang="es-MX" sz="1400"/>
          </a:p>
          <a:p>
            <a:endParaRPr lang="es-MX" sz="140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29D1F5E-932E-45E9-A2B1-AD234C7FF319}"/>
              </a:ext>
            </a:extLst>
          </p:cNvPr>
          <p:cNvCxnSpPr>
            <a:cxnSpLocks/>
          </p:cNvCxnSpPr>
          <p:nvPr/>
        </p:nvCxnSpPr>
        <p:spPr>
          <a:xfrm>
            <a:off x="3480816" y="3172967"/>
            <a:ext cx="2493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C346ED-2874-4AA2-9384-294FD5D836D2}"/>
              </a:ext>
            </a:extLst>
          </p:cNvPr>
          <p:cNvSpPr txBox="1"/>
          <p:nvPr/>
        </p:nvSpPr>
        <p:spPr>
          <a:xfrm>
            <a:off x="6114288" y="2971944"/>
            <a:ext cx="2206752" cy="37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Resultado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673EEF9-2801-4680-8DD3-43D23ECB312D}"/>
              </a:ext>
            </a:extLst>
          </p:cNvPr>
          <p:cNvCxnSpPr>
            <a:cxnSpLocks/>
          </p:cNvCxnSpPr>
          <p:nvPr/>
        </p:nvCxnSpPr>
        <p:spPr>
          <a:xfrm>
            <a:off x="3480816" y="3625471"/>
            <a:ext cx="2493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38F5CB-DA95-4858-B08F-C7840846CD39}"/>
              </a:ext>
            </a:extLst>
          </p:cNvPr>
          <p:cNvSpPr txBox="1"/>
          <p:nvPr/>
        </p:nvSpPr>
        <p:spPr>
          <a:xfrm>
            <a:off x="6114288" y="3440805"/>
            <a:ext cx="290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Calendario correspondiente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B5B1C29-44A8-4063-B8D4-2235BCFFF3B4}"/>
              </a:ext>
            </a:extLst>
          </p:cNvPr>
          <p:cNvCxnSpPr>
            <a:cxnSpLocks/>
          </p:cNvCxnSpPr>
          <p:nvPr/>
        </p:nvCxnSpPr>
        <p:spPr>
          <a:xfrm>
            <a:off x="4504881" y="4529084"/>
            <a:ext cx="146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rir llave 33">
            <a:extLst>
              <a:ext uri="{FF2B5EF4-FFF2-40B4-BE49-F238E27FC236}">
                <a16:creationId xmlns:a16="http://schemas.microsoft.com/office/drawing/2014/main" id="{B6F2760C-2B5A-4A1E-A2F1-741C782973A5}"/>
              </a:ext>
            </a:extLst>
          </p:cNvPr>
          <p:cNvSpPr/>
          <p:nvPr/>
        </p:nvSpPr>
        <p:spPr>
          <a:xfrm>
            <a:off x="6044183" y="3951446"/>
            <a:ext cx="103634" cy="11449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1BC3A02-B847-41D9-AA60-7409AA21C9A8}"/>
              </a:ext>
            </a:extLst>
          </p:cNvPr>
          <p:cNvSpPr txBox="1"/>
          <p:nvPr/>
        </p:nvSpPr>
        <p:spPr>
          <a:xfrm>
            <a:off x="6211269" y="3821442"/>
            <a:ext cx="2640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Archivo creado o error</a:t>
            </a:r>
          </a:p>
          <a:p>
            <a:endParaRPr lang="es-MX" sz="1200"/>
          </a:p>
          <a:p>
            <a:r>
              <a:rPr lang="es-MX" sz="1200"/>
              <a:t>Mostrar archivo</a:t>
            </a:r>
          </a:p>
          <a:p>
            <a:endParaRPr lang="es-MX" sz="1200"/>
          </a:p>
          <a:p>
            <a:r>
              <a:rPr lang="es-MX" sz="1200" err="1"/>
              <a:t>Edicion</a:t>
            </a:r>
            <a:r>
              <a:rPr lang="es-MX" sz="1200"/>
              <a:t> del archivo</a:t>
            </a:r>
          </a:p>
          <a:p>
            <a:endParaRPr lang="es-MX" sz="1200"/>
          </a:p>
          <a:p>
            <a:r>
              <a:rPr lang="es-MX" sz="1200"/>
              <a:t>Borrar el archivo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F43A1EB1-175B-476D-BEFD-8825C6D2A450}"/>
              </a:ext>
            </a:extLst>
          </p:cNvPr>
          <p:cNvSpPr/>
          <p:nvPr/>
        </p:nvSpPr>
        <p:spPr>
          <a:xfrm>
            <a:off x="6062471" y="5206437"/>
            <a:ext cx="121920" cy="9749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387A6C3-2A47-4E49-BE4C-2F9C79BA19D0}"/>
              </a:ext>
            </a:extLst>
          </p:cNvPr>
          <p:cNvCxnSpPr>
            <a:cxnSpLocks/>
          </p:cNvCxnSpPr>
          <p:nvPr/>
        </p:nvCxnSpPr>
        <p:spPr>
          <a:xfrm>
            <a:off x="4907217" y="5705612"/>
            <a:ext cx="1066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93BEA142-622E-48C8-92A2-A2AB3DDFF1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045" y="2754277"/>
            <a:ext cx="463336" cy="3590855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1057650-2BD9-4C90-9194-521A0FFEABA4}"/>
              </a:ext>
            </a:extLst>
          </p:cNvPr>
          <p:cNvSpPr txBox="1"/>
          <p:nvPr/>
        </p:nvSpPr>
        <p:spPr>
          <a:xfrm>
            <a:off x="6272782" y="6276816"/>
            <a:ext cx="21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Fin de ejecución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B57B1CF-77BE-4AF2-A4A4-DCE7D77D3112}"/>
              </a:ext>
            </a:extLst>
          </p:cNvPr>
          <p:cNvSpPr txBox="1"/>
          <p:nvPr/>
        </p:nvSpPr>
        <p:spPr>
          <a:xfrm>
            <a:off x="6272782" y="5357978"/>
            <a:ext cx="1569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/>
              <a:t>Datos registrados</a:t>
            </a:r>
          </a:p>
          <a:p>
            <a:r>
              <a:rPr lang="es-MX" sz="1200"/>
              <a:t>Mostrar registros</a:t>
            </a:r>
          </a:p>
          <a:p>
            <a:r>
              <a:rPr lang="es-MX" sz="1200"/>
              <a:t>Guardado de registros</a:t>
            </a:r>
          </a:p>
          <a:p>
            <a:r>
              <a:rPr lang="es-MX" sz="1200"/>
              <a:t>Borrado de registros</a:t>
            </a:r>
          </a:p>
        </p:txBody>
      </p:sp>
    </p:spTree>
    <p:extLst>
      <p:ext uri="{BB962C8B-B14F-4D97-AF65-F5344CB8AC3E}">
        <p14:creationId xmlns:p14="http://schemas.microsoft.com/office/powerpoint/2010/main" val="339038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2D85D1-43A3-4303-B37F-FEC801A86F8C}"/>
              </a:ext>
            </a:extLst>
          </p:cNvPr>
          <p:cNvSpPr txBox="1"/>
          <p:nvPr/>
        </p:nvSpPr>
        <p:spPr>
          <a:xfrm>
            <a:off x="3048000" y="5634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MX" sz="3600" b="0" i="0" u="none" strike="noStrike" kern="1200" cap="all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-Estructura del programa</a:t>
            </a:r>
            <a:endParaRPr lang="es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B7D35-4371-4E81-ABC9-D8B7EE862C7B}"/>
              </a:ext>
            </a:extLst>
          </p:cNvPr>
          <p:cNvSpPr txBox="1"/>
          <p:nvPr/>
        </p:nvSpPr>
        <p:spPr>
          <a:xfrm>
            <a:off x="271065" y="240268"/>
            <a:ext cx="22074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Algoritmo</a:t>
            </a:r>
            <a:endParaRPr lang="en-US"/>
          </a:p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7D9239-0A92-46BE-8EFE-6BC2D0497B4A}"/>
              </a:ext>
            </a:extLst>
          </p:cNvPr>
          <p:cNvSpPr txBox="1"/>
          <p:nvPr/>
        </p:nvSpPr>
        <p:spPr>
          <a:xfrm>
            <a:off x="271065" y="1328928"/>
            <a:ext cx="12065932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/>
              <a:t>Inicio</a:t>
            </a:r>
          </a:p>
          <a:p>
            <a:r>
              <a:rPr lang="es-MX" sz="1400"/>
              <a:t>1.Definimos </a:t>
            </a:r>
            <a:r>
              <a:rPr lang="es-MX" sz="1400" err="1"/>
              <a:t>Maxima_longitud_cadena</a:t>
            </a:r>
            <a:r>
              <a:rPr lang="es-MX" sz="1400"/>
              <a:t> 30</a:t>
            </a:r>
          </a:p>
          <a:p>
            <a:r>
              <a:rPr lang="es-MX" sz="1400"/>
              <a:t>2Declaramos las variables de tipo entero respuestamenu1, </a:t>
            </a:r>
            <a:r>
              <a:rPr lang="es-MX" sz="1400" err="1"/>
              <a:t>ganancias,gastos,salir,blucle,blucle_main</a:t>
            </a:r>
            <a:r>
              <a:rPr lang="es-MX" sz="1400"/>
              <a:t> igualándolas a 0 cada una.</a:t>
            </a:r>
          </a:p>
          <a:p>
            <a:r>
              <a:rPr lang="es-MX" sz="1400"/>
              <a:t>3.Declaramos las variables de tipo </a:t>
            </a:r>
            <a:r>
              <a:rPr lang="es-MX" sz="1400" err="1"/>
              <a:t>char</a:t>
            </a:r>
            <a:r>
              <a:rPr lang="es-MX" sz="1400"/>
              <a:t>  </a:t>
            </a:r>
            <a:r>
              <a:rPr lang="es-MX" sz="1400" err="1"/>
              <a:t>archivo_bdn</a:t>
            </a:r>
            <a:r>
              <a:rPr lang="es-MX" sz="1400"/>
              <a:t> ,</a:t>
            </a:r>
            <a:r>
              <a:rPr lang="es-MX" sz="1400" err="1"/>
              <a:t>extensión,nota</a:t>
            </a:r>
            <a:r>
              <a:rPr lang="es-MX" sz="1400"/>
              <a:t> y </a:t>
            </a:r>
            <a:r>
              <a:rPr lang="es-MX" sz="1400" err="1"/>
              <a:t>vacia</a:t>
            </a:r>
            <a:r>
              <a:rPr lang="es-MX" sz="1400"/>
              <a:t>.</a:t>
            </a:r>
          </a:p>
          <a:p>
            <a:r>
              <a:rPr lang="es-MX" sz="1400"/>
              <a:t>4.Declaramos las variables de tipo flotante </a:t>
            </a:r>
            <a:r>
              <a:rPr lang="es-MX" sz="1400" err="1"/>
              <a:t>entrada_pos</a:t>
            </a:r>
            <a:r>
              <a:rPr lang="es-MX" sz="1400"/>
              <a:t> y </a:t>
            </a:r>
            <a:r>
              <a:rPr lang="es-MX" sz="1400" err="1"/>
              <a:t>entrada_neg</a:t>
            </a:r>
            <a:endParaRPr lang="es-MX" sz="1400"/>
          </a:p>
          <a:p>
            <a:r>
              <a:rPr lang="es-MX" sz="1400"/>
              <a:t>5.Declaramos las funciones </a:t>
            </a:r>
            <a:r>
              <a:rPr lang="es-MX" sz="1400" err="1"/>
              <a:t>void</a:t>
            </a:r>
            <a:r>
              <a:rPr lang="es-MX" sz="1400"/>
              <a:t> finanzas, </a:t>
            </a:r>
            <a:r>
              <a:rPr lang="es-MX" sz="1400" err="1"/>
              <a:t>imprimir_menu_app</a:t>
            </a:r>
            <a:r>
              <a:rPr lang="es-MX" sz="1400"/>
              <a:t>, </a:t>
            </a:r>
            <a:r>
              <a:rPr lang="es-MX" sz="1400" err="1"/>
              <a:t>entrada_registros</a:t>
            </a:r>
            <a:r>
              <a:rPr lang="es-MX" sz="1400"/>
              <a:t>, </a:t>
            </a:r>
            <a:r>
              <a:rPr lang="es-MX" sz="1400" err="1"/>
              <a:t>entrada_registros</a:t>
            </a:r>
            <a:r>
              <a:rPr lang="es-MX" sz="1400"/>
              <a:t>, </a:t>
            </a:r>
            <a:r>
              <a:rPr lang="es-MX" sz="1400" err="1"/>
              <a:t>imprimir_registros</a:t>
            </a:r>
            <a:r>
              <a:rPr lang="es-MX" sz="1400"/>
              <a:t>, </a:t>
            </a:r>
            <a:r>
              <a:rPr lang="es-MX" sz="1400" err="1"/>
              <a:t>borrar_registros</a:t>
            </a:r>
            <a:r>
              <a:rPr lang="es-MX" sz="1400"/>
              <a:t>, </a:t>
            </a:r>
            <a:r>
              <a:rPr lang="es-MX" sz="1400" err="1"/>
              <a:t>guardar_registros</a:t>
            </a:r>
            <a:r>
              <a:rPr lang="es-MX" sz="1400"/>
              <a:t>, </a:t>
            </a:r>
            <a:r>
              <a:rPr lang="es-MX" sz="1400" err="1"/>
              <a:t>clrsc</a:t>
            </a:r>
            <a:r>
              <a:rPr lang="es-MX" sz="1400"/>
              <a:t>, </a:t>
            </a:r>
          </a:p>
          <a:p>
            <a:r>
              <a:rPr lang="es-MX" sz="1400"/>
              <a:t>Calendario, </a:t>
            </a:r>
            <a:r>
              <a:rPr lang="es-MX" sz="1400" err="1"/>
              <a:t>blocdenotas</a:t>
            </a:r>
            <a:r>
              <a:rPr lang="es-MX" sz="1400"/>
              <a:t>, </a:t>
            </a:r>
            <a:r>
              <a:rPr lang="es-MX" sz="1400" err="1"/>
              <a:t>imprimir_portada</a:t>
            </a:r>
            <a:r>
              <a:rPr lang="es-MX" sz="1400"/>
              <a:t>, </a:t>
            </a:r>
            <a:r>
              <a:rPr lang="es-MX" sz="1400" err="1"/>
              <a:t>crearnotas</a:t>
            </a:r>
            <a:r>
              <a:rPr lang="es-MX" sz="1400"/>
              <a:t>, </a:t>
            </a:r>
            <a:r>
              <a:rPr lang="es-MX" sz="1400" err="1"/>
              <a:t>guardarnotas</a:t>
            </a:r>
            <a:r>
              <a:rPr lang="es-MX" sz="1400"/>
              <a:t>, </a:t>
            </a:r>
            <a:r>
              <a:rPr lang="es-MX" sz="1400" err="1"/>
              <a:t>sobreescribirnotas</a:t>
            </a:r>
            <a:r>
              <a:rPr lang="es-MX" sz="1400"/>
              <a:t>, </a:t>
            </a:r>
            <a:r>
              <a:rPr lang="es-MX" sz="1400" err="1"/>
              <a:t>leernotas</a:t>
            </a:r>
            <a:r>
              <a:rPr lang="es-MX" sz="1400"/>
              <a:t> y </a:t>
            </a:r>
            <a:r>
              <a:rPr lang="es-MX" sz="1400" err="1"/>
              <a:t>borrarnotas</a:t>
            </a:r>
            <a:endParaRPr lang="es-MX" sz="1400"/>
          </a:p>
          <a:p>
            <a:r>
              <a:rPr lang="es-MX" sz="1400"/>
              <a:t>6.Declaramos las funciones </a:t>
            </a:r>
            <a:r>
              <a:rPr lang="es-MX" sz="1400" err="1"/>
              <a:t>int</a:t>
            </a:r>
            <a:r>
              <a:rPr lang="es-MX" sz="1400"/>
              <a:t> opción, </a:t>
            </a:r>
            <a:r>
              <a:rPr lang="es-MX" sz="1400" err="1"/>
              <a:t>seguir_o_salir</a:t>
            </a:r>
            <a:r>
              <a:rPr lang="es-MX" sz="1400"/>
              <a:t>, respuesta1, y </a:t>
            </a:r>
            <a:r>
              <a:rPr lang="es-MX" sz="1400" err="1"/>
              <a:t>salirop</a:t>
            </a:r>
            <a:endParaRPr lang="es-MX" sz="1400"/>
          </a:p>
          <a:p>
            <a:r>
              <a:rPr lang="es-MX" sz="1400"/>
              <a:t>7.Mostrar menú principal y pedir la opción (herramienta) que se desea  mediante la función </a:t>
            </a:r>
            <a:r>
              <a:rPr lang="es-MX" sz="1400" err="1"/>
              <a:t>imprimir_menú_principal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8.Mientras la opción sea distinta de 5</a:t>
            </a:r>
          </a:p>
          <a:p>
            <a:r>
              <a:rPr lang="es-MX" sz="1400"/>
              <a:t>	8.1Según el valor de la función </a:t>
            </a:r>
            <a:r>
              <a:rPr lang="es-MX" sz="1400" err="1"/>
              <a:t>opcion</a:t>
            </a:r>
            <a:endParaRPr lang="es-MX" sz="1400"/>
          </a:p>
          <a:p>
            <a:r>
              <a:rPr lang="es-MX" sz="1400"/>
              <a:t>	8.1.1.Caso 1:</a:t>
            </a:r>
          </a:p>
          <a:p>
            <a:r>
              <a:rPr lang="es-MX" sz="1400"/>
              <a:t>	Igualamos la variable salir a 0;</a:t>
            </a:r>
          </a:p>
          <a:p>
            <a:r>
              <a:rPr lang="es-MX" sz="1400"/>
              <a:t>	invocamos a la función </a:t>
            </a:r>
            <a:r>
              <a:rPr lang="es-MX" sz="1400" err="1"/>
              <a:t>imprimir_portada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Invocamos a la función </a:t>
            </a:r>
            <a:r>
              <a:rPr lang="es-MX" sz="1400" err="1"/>
              <a:t>blocdenotas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igualamos la variable respuestamenu1 a 0</a:t>
            </a:r>
          </a:p>
          <a:p>
            <a:r>
              <a:rPr lang="es-MX" sz="1400"/>
              <a:t>	8.1.2Caso 2:</a:t>
            </a:r>
          </a:p>
          <a:p>
            <a:r>
              <a:rPr lang="es-MX" sz="1400"/>
              <a:t>	Igualamos la variable salir a 0;</a:t>
            </a:r>
          </a:p>
          <a:p>
            <a:r>
              <a:rPr lang="es-MX" sz="1400"/>
              <a:t>	Invocamos a la función </a:t>
            </a:r>
            <a:r>
              <a:rPr lang="es-MX" sz="1400" err="1"/>
              <a:t>clrscr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invocamos a la función </a:t>
            </a:r>
            <a:r>
              <a:rPr lang="es-MX" sz="1400" err="1"/>
              <a:t>imprimir_menú_app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Invocamos a la función finanzas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igualamos la variable respuestamenu1 a 0</a:t>
            </a:r>
          </a:p>
          <a:p>
            <a:r>
              <a:rPr lang="es-MX" sz="1400"/>
              <a:t>	Volvemos a invocar a la función </a:t>
            </a:r>
            <a:r>
              <a:rPr lang="es-MX" sz="1400" err="1"/>
              <a:t>clrscr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endParaRPr lang="es-MX" sz="1400"/>
          </a:p>
          <a:p>
            <a:r>
              <a:rPr lang="es-MX" sz="1400"/>
              <a:t>	</a:t>
            </a:r>
          </a:p>
          <a:p>
            <a:r>
              <a:rPr lang="es-MX" sz="1400"/>
              <a:t>	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0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687C98-2025-42C4-B5C7-98F9FF8D5937}"/>
              </a:ext>
            </a:extLst>
          </p:cNvPr>
          <p:cNvSpPr txBox="1"/>
          <p:nvPr/>
        </p:nvSpPr>
        <p:spPr>
          <a:xfrm>
            <a:off x="126068" y="189938"/>
            <a:ext cx="424744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/>
              <a:t>	8.1.3Caso 3:</a:t>
            </a:r>
          </a:p>
          <a:p>
            <a:r>
              <a:rPr lang="es-MX" sz="1400"/>
              <a:t>	Igualamos la variable salir a 0;</a:t>
            </a:r>
          </a:p>
          <a:p>
            <a:r>
              <a:rPr lang="es-MX" sz="1400"/>
              <a:t>	Invocamos a la función </a:t>
            </a:r>
            <a:r>
              <a:rPr lang="es-MX" sz="1400" err="1"/>
              <a:t>clrscr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invocamos a la función calculadora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igualamos la variable respuestamenu1 a 0</a:t>
            </a:r>
          </a:p>
          <a:p>
            <a:r>
              <a:rPr lang="es-MX" sz="1400"/>
              <a:t>	Volvemos a invocar a la función </a:t>
            </a:r>
            <a:r>
              <a:rPr lang="es-MX" sz="1400" err="1"/>
              <a:t>clrscr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8.1.4Caso 4:</a:t>
            </a:r>
          </a:p>
          <a:p>
            <a:r>
              <a:rPr lang="es-MX" sz="1400"/>
              <a:t>	Igualamos la variable salir a 0;</a:t>
            </a:r>
          </a:p>
          <a:p>
            <a:r>
              <a:rPr lang="es-MX" sz="1400"/>
              <a:t>	invocamos a la función calendario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igualamos la variable respuestamenu1 a 0</a:t>
            </a:r>
          </a:p>
          <a:p>
            <a:r>
              <a:rPr lang="es-MX" sz="1400"/>
              <a:t>	Invocamos a la función </a:t>
            </a:r>
            <a:r>
              <a:rPr lang="es-MX" sz="1400" err="1"/>
              <a:t>clrscr</a:t>
            </a:r>
            <a:r>
              <a:rPr lang="es-MX" sz="1400"/>
              <a:t> desde </a:t>
            </a:r>
            <a:r>
              <a:rPr lang="es-MX" sz="1400" err="1"/>
              <a:t>main</a:t>
            </a:r>
            <a:endParaRPr lang="es-MX" sz="1400"/>
          </a:p>
          <a:p>
            <a:r>
              <a:rPr lang="es-MX" sz="1400"/>
              <a:t>	8.1.5 Por defecto:</a:t>
            </a:r>
          </a:p>
          <a:p>
            <a:r>
              <a:rPr lang="es-MX" sz="1400"/>
              <a:t>	Igualamos la variable respuestamenu1 a 5.</a:t>
            </a:r>
          </a:p>
          <a:p>
            <a:r>
              <a:rPr lang="es-MX" sz="1400"/>
              <a:t>Fin</a:t>
            </a:r>
          </a:p>
          <a:p>
            <a:endParaRPr lang="es-MX" sz="1400"/>
          </a:p>
          <a:p>
            <a:r>
              <a:rPr lang="es-MX" sz="1400"/>
              <a:t>	</a:t>
            </a:r>
          </a:p>
          <a:p>
            <a:endParaRPr lang="es-MX" sz="1400"/>
          </a:p>
          <a:p>
            <a:endParaRPr lang="es-MX" sz="1400"/>
          </a:p>
          <a:p>
            <a:r>
              <a:rPr lang="es-MX" sz="1400"/>
              <a:t>	</a:t>
            </a:r>
          </a:p>
          <a:p>
            <a:r>
              <a:rPr lang="es-MX" sz="1400"/>
              <a:t>	</a:t>
            </a:r>
          </a:p>
          <a:p>
            <a:r>
              <a:rPr lang="es-MX" sz="1400"/>
              <a:t>	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375045" y="2905780"/>
            <a:ext cx="313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/>
              <a:t>Menú principal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DDAB96-FEB6-4F02-8904-CEEC873103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6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08EC6-FF2F-4D66-8D3D-3B439B9D057B}"/>
              </a:ext>
            </a:extLst>
          </p:cNvPr>
          <p:cNvSpPr txBox="1"/>
          <p:nvPr/>
        </p:nvSpPr>
        <p:spPr>
          <a:xfrm>
            <a:off x="935483" y="2905780"/>
            <a:ext cx="313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/>
              <a:t>Finanzas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C1C51AA-ED8A-492E-8D35-605C0488E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6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690</Words>
  <Application>Microsoft Office PowerPoint</Application>
  <PresentationFormat>Panorámica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Celestial</vt:lpstr>
      <vt:lpstr>3er examen parcial. (proyecto final)</vt:lpstr>
      <vt:lpstr>Equipo 1:</vt:lpstr>
      <vt:lpstr>Presentación de PowerPoint</vt:lpstr>
      <vt:lpstr>“Workspace”</vt:lpstr>
      <vt:lpstr>-Estructura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Guadarrama</dc:creator>
  <cp:lastModifiedBy>Ken Guadarrama</cp:lastModifiedBy>
  <cp:revision>3</cp:revision>
  <dcterms:created xsi:type="dcterms:W3CDTF">2021-11-28T05:14:07Z</dcterms:created>
  <dcterms:modified xsi:type="dcterms:W3CDTF">2021-11-30T04:08:32Z</dcterms:modified>
</cp:coreProperties>
</file>