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DM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MSans-regular.fntdata"/><Relationship Id="rId8" Type="http://schemas.openxmlformats.org/officeDocument/2006/relationships/font" Target="fonts/DM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5fdc09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5fdc09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Desarrollo de un desafío entregable.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457345" y="468197"/>
            <a:ext cx="431074" cy="431074"/>
            <a:chOff x="3137108" y="2467173"/>
            <a:chExt cx="738900" cy="738900"/>
          </a:xfrm>
        </p:grpSpPr>
        <p:sp>
          <p:nvSpPr>
            <p:cNvPr id="57" name="Google Shape;57;p14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14" title="ícono de desafío entregabl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/>
          <p:nvPr/>
        </p:nvSpPr>
        <p:spPr>
          <a:xfrm>
            <a:off x="457350" y="2670175"/>
            <a:ext cx="2687100" cy="21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Temática 1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Armar una base de datos para una pequeña agencia de turismo. Una persona conocida vende tours, y creo que podría ayudarle organizar datos de clientes, destinos, tours, fechas, paquetes, transfers, hospedajes.</a:t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501450" y="1081750"/>
            <a:ext cx="731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Temáticas posibles para el proyecto final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DESAFÍO ENTREGABLE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9DF4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221700" y="2670175"/>
            <a:ext cx="2687100" cy="2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Temática 2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Vengo del curso de JavaScript, en el que hice un conversor de pesos a dólares. Podría agregarle una base de datos al proyecto que incluya precios históricos de los distintos tipos de dólar, agregar cotizaciones de otras divisas, criptomonedas etc.</a:t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86050" y="2670175"/>
            <a:ext cx="26871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Temática 3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Base de datos para un local que compra y vende instrumentos musicales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. Incluiría datos de clientes, proveedores, instrumentos, operaciones, stock, caja.</a:t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349975" y="468188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Emiliano Limia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