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Montserrat SemiBold"/>
      <p:regular r:id="rId22"/>
      <p:bold r:id="rId23"/>
      <p:italic r:id="rId24"/>
      <p:boldItalic r:id="rId25"/>
    </p:embeddedFont>
    <p:embeddedFont>
      <p:font typeface="Montserrat"/>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iIv0gTEBxZjmxPscnVaLvan6B7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MontserratSemiBold-regular.fntdata"/><Relationship Id="rId21" Type="http://schemas.openxmlformats.org/officeDocument/2006/relationships/slide" Target="slides/slide17.xml"/><Relationship Id="rId24" Type="http://schemas.openxmlformats.org/officeDocument/2006/relationships/font" Target="fonts/MontserratSemiBold-italic.fntdata"/><Relationship Id="rId23" Type="http://schemas.openxmlformats.org/officeDocument/2006/relationships/font" Target="fonts/MontserratSemiBol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regular.fntdata"/><Relationship Id="rId25" Type="http://schemas.openxmlformats.org/officeDocument/2006/relationships/font" Target="fonts/MontserratSemiBold-boldItalic.fntdata"/><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boldItalic.fntdata"/><Relationship Id="rId7" Type="http://schemas.openxmlformats.org/officeDocument/2006/relationships/slide" Target="slides/slide3.xml"/><Relationship Id="rId8" Type="http://schemas.openxmlformats.org/officeDocument/2006/relationships/slide" Target="slides/slide4.xml"/><Relationship Id="rId3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A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 name="Google Shape;6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a5550ce935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a5550ce935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ga5550ce935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A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9f8f45ff5e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4" name="Google Shape;74;g9f8f45ff5e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g9f8f45ff5e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A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9f8f45ff5e_2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9f8f45ff5e_2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9f8f45ff5e_2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9f8f45ff5e_2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a5550ce93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ga5550ce93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5" name="Shape 15"/>
        <p:cNvGrpSpPr/>
        <p:nvPr/>
      </p:nvGrpSpPr>
      <p:grpSpPr>
        <a:xfrm>
          <a:off x="0" y="0"/>
          <a:ext cx="0" cy="0"/>
          <a:chOff x="0" y="0"/>
          <a:chExt cx="0" cy="0"/>
        </a:xfrm>
      </p:grpSpPr>
      <p:sp>
        <p:nvSpPr>
          <p:cNvPr id="16" name="Google Shape;1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21" name="Shape 21"/>
        <p:cNvGrpSpPr/>
        <p:nvPr/>
      </p:nvGrpSpPr>
      <p:grpSpPr>
        <a:xfrm>
          <a:off x="0" y="0"/>
          <a:ext cx="0" cy="0"/>
          <a:chOff x="0" y="0"/>
          <a:chExt cx="0" cy="0"/>
        </a:xfrm>
      </p:grpSpPr>
      <p:sp>
        <p:nvSpPr>
          <p:cNvPr id="22" name="Google Shape;22;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4" name="Google Shape;24;p1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5" name="Google Shape;2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28" name="Shape 28"/>
        <p:cNvGrpSpPr/>
        <p:nvPr/>
      </p:nvGrpSpPr>
      <p:grpSpPr>
        <a:xfrm>
          <a:off x="0" y="0"/>
          <a:ext cx="0" cy="0"/>
          <a:chOff x="0" y="0"/>
          <a:chExt cx="0" cy="0"/>
        </a:xfrm>
      </p:grpSpPr>
      <p:sp>
        <p:nvSpPr>
          <p:cNvPr id="29" name="Google Shape;29;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6"/>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31" name="Google Shape;31;p1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2" name="Google Shape;3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35" name="Shape 35"/>
        <p:cNvGrpSpPr/>
        <p:nvPr/>
      </p:nvGrpSpPr>
      <p:grpSpPr>
        <a:xfrm>
          <a:off x="0" y="0"/>
          <a:ext cx="0" cy="0"/>
          <a:chOff x="0" y="0"/>
          <a:chExt cx="0" cy="0"/>
        </a:xfrm>
      </p:grpSpPr>
      <p:sp>
        <p:nvSpPr>
          <p:cNvPr id="36" name="Google Shape;3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41" name="Shape 41"/>
        <p:cNvGrpSpPr/>
        <p:nvPr/>
      </p:nvGrpSpPr>
      <p:grpSpPr>
        <a:xfrm>
          <a:off x="0" y="0"/>
          <a:ext cx="0" cy="0"/>
          <a:chOff x="0" y="0"/>
          <a:chExt cx="0" cy="0"/>
        </a:xfrm>
      </p:grpSpPr>
      <p:sp>
        <p:nvSpPr>
          <p:cNvPr id="42" name="Google Shape;42;p1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7" name="Shape 47"/>
        <p:cNvGrpSpPr/>
        <p:nvPr/>
      </p:nvGrpSpPr>
      <p:grpSpPr>
        <a:xfrm>
          <a:off x="0" y="0"/>
          <a:ext cx="0" cy="0"/>
          <a:chOff x="0" y="0"/>
          <a:chExt cx="0" cy="0"/>
        </a:xfrm>
      </p:grpSpPr>
      <p:sp>
        <p:nvSpPr>
          <p:cNvPr id="48" name="Google Shape;48;g9f8f45ff5e_2_258"/>
          <p:cNvSpPr txBox="1"/>
          <p:nvPr>
            <p:ph type="title"/>
          </p:nvPr>
        </p:nvSpPr>
        <p:spPr>
          <a:xfrm>
            <a:off x="3127200" y="1996333"/>
            <a:ext cx="5937600" cy="1520400"/>
          </a:xfrm>
          <a:prstGeom prst="rect">
            <a:avLst/>
          </a:prstGeom>
          <a:noFill/>
          <a:ln>
            <a:noFill/>
          </a:ln>
        </p:spPr>
        <p:txBody>
          <a:bodyPr anchorCtr="0" anchor="t" bIns="121900" lIns="121900" spcFirstLastPara="1" rIns="121900" wrap="square" tIns="121900">
            <a:noAutofit/>
          </a:bodyPr>
          <a:lstStyle>
            <a:lvl1pPr lvl="0" rtl="0" algn="ctr">
              <a:lnSpc>
                <a:spcPct val="100000"/>
              </a:lnSpc>
              <a:spcBef>
                <a:spcPts val="0"/>
              </a:spcBef>
              <a:spcAft>
                <a:spcPts val="0"/>
              </a:spcAft>
              <a:buClr>
                <a:schemeClr val="accent1"/>
              </a:buClr>
              <a:buSzPts val="8000"/>
              <a:buNone/>
              <a:defRPr sz="9300">
                <a:solidFill>
                  <a:schemeClr val="accent1"/>
                </a:solidFill>
              </a:defRPr>
            </a:lvl1pPr>
            <a:lvl2pPr lvl="1" rtl="0" algn="ctr">
              <a:lnSpc>
                <a:spcPct val="100000"/>
              </a:lnSpc>
              <a:spcBef>
                <a:spcPts val="0"/>
              </a:spcBef>
              <a:spcAft>
                <a:spcPts val="0"/>
              </a:spcAft>
              <a:buClr>
                <a:schemeClr val="accent1"/>
              </a:buClr>
              <a:buSzPts val="8000"/>
              <a:buNone/>
              <a:defRPr sz="8000">
                <a:solidFill>
                  <a:schemeClr val="accent1"/>
                </a:solidFill>
              </a:defRPr>
            </a:lvl2pPr>
            <a:lvl3pPr lvl="2" rtl="0" algn="ctr">
              <a:lnSpc>
                <a:spcPct val="100000"/>
              </a:lnSpc>
              <a:spcBef>
                <a:spcPts val="0"/>
              </a:spcBef>
              <a:spcAft>
                <a:spcPts val="0"/>
              </a:spcAft>
              <a:buClr>
                <a:schemeClr val="accent1"/>
              </a:buClr>
              <a:buSzPts val="8000"/>
              <a:buNone/>
              <a:defRPr sz="8000">
                <a:solidFill>
                  <a:schemeClr val="accent1"/>
                </a:solidFill>
              </a:defRPr>
            </a:lvl3pPr>
            <a:lvl4pPr lvl="3" rtl="0" algn="ctr">
              <a:lnSpc>
                <a:spcPct val="100000"/>
              </a:lnSpc>
              <a:spcBef>
                <a:spcPts val="0"/>
              </a:spcBef>
              <a:spcAft>
                <a:spcPts val="0"/>
              </a:spcAft>
              <a:buClr>
                <a:schemeClr val="accent1"/>
              </a:buClr>
              <a:buSzPts val="8000"/>
              <a:buNone/>
              <a:defRPr sz="8000">
                <a:solidFill>
                  <a:schemeClr val="accent1"/>
                </a:solidFill>
              </a:defRPr>
            </a:lvl4pPr>
            <a:lvl5pPr lvl="4" rtl="0" algn="ctr">
              <a:lnSpc>
                <a:spcPct val="100000"/>
              </a:lnSpc>
              <a:spcBef>
                <a:spcPts val="0"/>
              </a:spcBef>
              <a:spcAft>
                <a:spcPts val="0"/>
              </a:spcAft>
              <a:buClr>
                <a:schemeClr val="accent1"/>
              </a:buClr>
              <a:buSzPts val="8000"/>
              <a:buNone/>
              <a:defRPr sz="8000">
                <a:solidFill>
                  <a:schemeClr val="accent1"/>
                </a:solidFill>
              </a:defRPr>
            </a:lvl5pPr>
            <a:lvl6pPr lvl="5" rtl="0" algn="ctr">
              <a:lnSpc>
                <a:spcPct val="100000"/>
              </a:lnSpc>
              <a:spcBef>
                <a:spcPts val="0"/>
              </a:spcBef>
              <a:spcAft>
                <a:spcPts val="0"/>
              </a:spcAft>
              <a:buClr>
                <a:schemeClr val="accent1"/>
              </a:buClr>
              <a:buSzPts val="8000"/>
              <a:buNone/>
              <a:defRPr sz="8000">
                <a:solidFill>
                  <a:schemeClr val="accent1"/>
                </a:solidFill>
              </a:defRPr>
            </a:lvl6pPr>
            <a:lvl7pPr lvl="6" rtl="0" algn="ctr">
              <a:lnSpc>
                <a:spcPct val="100000"/>
              </a:lnSpc>
              <a:spcBef>
                <a:spcPts val="0"/>
              </a:spcBef>
              <a:spcAft>
                <a:spcPts val="0"/>
              </a:spcAft>
              <a:buClr>
                <a:schemeClr val="accent1"/>
              </a:buClr>
              <a:buSzPts val="8000"/>
              <a:buNone/>
              <a:defRPr sz="8000">
                <a:solidFill>
                  <a:schemeClr val="accent1"/>
                </a:solidFill>
              </a:defRPr>
            </a:lvl7pPr>
            <a:lvl8pPr lvl="7" rtl="0" algn="ctr">
              <a:lnSpc>
                <a:spcPct val="100000"/>
              </a:lnSpc>
              <a:spcBef>
                <a:spcPts val="0"/>
              </a:spcBef>
              <a:spcAft>
                <a:spcPts val="0"/>
              </a:spcAft>
              <a:buClr>
                <a:schemeClr val="accent1"/>
              </a:buClr>
              <a:buSzPts val="8000"/>
              <a:buNone/>
              <a:defRPr sz="8000">
                <a:solidFill>
                  <a:schemeClr val="accent1"/>
                </a:solidFill>
              </a:defRPr>
            </a:lvl8pPr>
            <a:lvl9pPr lvl="8" rtl="0" algn="ctr">
              <a:lnSpc>
                <a:spcPct val="100000"/>
              </a:lnSpc>
              <a:spcBef>
                <a:spcPts val="0"/>
              </a:spcBef>
              <a:spcAft>
                <a:spcPts val="0"/>
              </a:spcAft>
              <a:buClr>
                <a:schemeClr val="accent1"/>
              </a:buClr>
              <a:buSzPts val="8000"/>
              <a:buNone/>
              <a:defRPr sz="8000">
                <a:solidFill>
                  <a:schemeClr val="accent1"/>
                </a:solidFill>
              </a:defRPr>
            </a:lvl9pPr>
          </a:lstStyle>
          <a:p/>
        </p:txBody>
      </p:sp>
      <p:sp>
        <p:nvSpPr>
          <p:cNvPr id="49" name="Google Shape;49;g9f8f45ff5e_2_258"/>
          <p:cNvSpPr txBox="1"/>
          <p:nvPr>
            <p:ph idx="1" type="subTitle"/>
          </p:nvPr>
        </p:nvSpPr>
        <p:spPr>
          <a:xfrm>
            <a:off x="3090000" y="3516733"/>
            <a:ext cx="6012000" cy="1308900"/>
          </a:xfrm>
          <a:prstGeom prst="rect">
            <a:avLst/>
          </a:prstGeom>
          <a:noFill/>
          <a:ln>
            <a:noFill/>
          </a:ln>
        </p:spPr>
        <p:txBody>
          <a:bodyPr anchorCtr="0" anchor="t" bIns="121900" lIns="121900" spcFirstLastPara="1" rIns="121900" wrap="square" tIns="121900">
            <a:noAutofit/>
          </a:bodyPr>
          <a:lstStyle>
            <a:lvl1pPr lvl="0" rtl="0" algn="ctr">
              <a:lnSpc>
                <a:spcPct val="100000"/>
              </a:lnSpc>
              <a:spcBef>
                <a:spcPts val="0"/>
              </a:spcBef>
              <a:spcAft>
                <a:spcPts val="0"/>
              </a:spcAft>
              <a:buSzPts val="1900"/>
              <a:buNone/>
              <a:defRPr sz="2100">
                <a:latin typeface="Montserrat"/>
                <a:ea typeface="Montserrat"/>
                <a:cs typeface="Montserrat"/>
                <a:sym typeface="Montserrat"/>
              </a:defRPr>
            </a:lvl1pPr>
            <a:lvl2pPr lvl="1" rtl="0" algn="ctr">
              <a:lnSpc>
                <a:spcPct val="100000"/>
              </a:lnSpc>
              <a:spcBef>
                <a:spcPts val="0"/>
              </a:spcBef>
              <a:spcAft>
                <a:spcPts val="0"/>
              </a:spcAft>
              <a:buSzPts val="1900"/>
              <a:buNone/>
              <a:defRPr sz="2100">
                <a:latin typeface="Montserrat"/>
                <a:ea typeface="Montserrat"/>
                <a:cs typeface="Montserrat"/>
                <a:sym typeface="Montserrat"/>
              </a:defRPr>
            </a:lvl2pPr>
            <a:lvl3pPr lvl="2" rtl="0" algn="ctr">
              <a:lnSpc>
                <a:spcPct val="100000"/>
              </a:lnSpc>
              <a:spcBef>
                <a:spcPts val="0"/>
              </a:spcBef>
              <a:spcAft>
                <a:spcPts val="0"/>
              </a:spcAft>
              <a:buSzPts val="1900"/>
              <a:buNone/>
              <a:defRPr sz="2100">
                <a:latin typeface="Montserrat"/>
                <a:ea typeface="Montserrat"/>
                <a:cs typeface="Montserrat"/>
                <a:sym typeface="Montserrat"/>
              </a:defRPr>
            </a:lvl3pPr>
            <a:lvl4pPr lvl="3" rtl="0" algn="ctr">
              <a:lnSpc>
                <a:spcPct val="100000"/>
              </a:lnSpc>
              <a:spcBef>
                <a:spcPts val="0"/>
              </a:spcBef>
              <a:spcAft>
                <a:spcPts val="0"/>
              </a:spcAft>
              <a:buSzPts val="1900"/>
              <a:buNone/>
              <a:defRPr sz="2100">
                <a:latin typeface="Montserrat"/>
                <a:ea typeface="Montserrat"/>
                <a:cs typeface="Montserrat"/>
                <a:sym typeface="Montserrat"/>
              </a:defRPr>
            </a:lvl4pPr>
            <a:lvl5pPr lvl="4" rtl="0" algn="ctr">
              <a:lnSpc>
                <a:spcPct val="100000"/>
              </a:lnSpc>
              <a:spcBef>
                <a:spcPts val="0"/>
              </a:spcBef>
              <a:spcAft>
                <a:spcPts val="0"/>
              </a:spcAft>
              <a:buSzPts val="1900"/>
              <a:buNone/>
              <a:defRPr sz="2100">
                <a:latin typeface="Montserrat"/>
                <a:ea typeface="Montserrat"/>
                <a:cs typeface="Montserrat"/>
                <a:sym typeface="Montserrat"/>
              </a:defRPr>
            </a:lvl5pPr>
            <a:lvl6pPr lvl="5" rtl="0" algn="ctr">
              <a:lnSpc>
                <a:spcPct val="100000"/>
              </a:lnSpc>
              <a:spcBef>
                <a:spcPts val="0"/>
              </a:spcBef>
              <a:spcAft>
                <a:spcPts val="0"/>
              </a:spcAft>
              <a:buSzPts val="1900"/>
              <a:buNone/>
              <a:defRPr sz="2100">
                <a:latin typeface="Montserrat"/>
                <a:ea typeface="Montserrat"/>
                <a:cs typeface="Montserrat"/>
                <a:sym typeface="Montserrat"/>
              </a:defRPr>
            </a:lvl6pPr>
            <a:lvl7pPr lvl="6" rtl="0" algn="ctr">
              <a:lnSpc>
                <a:spcPct val="100000"/>
              </a:lnSpc>
              <a:spcBef>
                <a:spcPts val="0"/>
              </a:spcBef>
              <a:spcAft>
                <a:spcPts val="0"/>
              </a:spcAft>
              <a:buSzPts val="1900"/>
              <a:buNone/>
              <a:defRPr sz="2100">
                <a:latin typeface="Montserrat"/>
                <a:ea typeface="Montserrat"/>
                <a:cs typeface="Montserrat"/>
                <a:sym typeface="Montserrat"/>
              </a:defRPr>
            </a:lvl7pPr>
            <a:lvl8pPr lvl="7" rtl="0" algn="ctr">
              <a:lnSpc>
                <a:spcPct val="100000"/>
              </a:lnSpc>
              <a:spcBef>
                <a:spcPts val="0"/>
              </a:spcBef>
              <a:spcAft>
                <a:spcPts val="0"/>
              </a:spcAft>
              <a:buSzPts val="1900"/>
              <a:buNone/>
              <a:defRPr sz="2100">
                <a:latin typeface="Montserrat"/>
                <a:ea typeface="Montserrat"/>
                <a:cs typeface="Montserrat"/>
                <a:sym typeface="Montserrat"/>
              </a:defRPr>
            </a:lvl8pPr>
            <a:lvl9pPr lvl="8" rtl="0" algn="ctr">
              <a:lnSpc>
                <a:spcPct val="100000"/>
              </a:lnSpc>
              <a:spcBef>
                <a:spcPts val="0"/>
              </a:spcBef>
              <a:spcAft>
                <a:spcPts val="0"/>
              </a:spcAft>
              <a:buSzPts val="1900"/>
              <a:buNone/>
              <a:defRPr sz="2100">
                <a:latin typeface="Montserrat"/>
                <a:ea typeface="Montserrat"/>
                <a:cs typeface="Montserrat"/>
                <a:sym typeface="Montserrat"/>
              </a:defRPr>
            </a:lvl9pPr>
          </a:lstStyle>
          <a:p/>
        </p:txBody>
      </p:sp>
      <p:sp>
        <p:nvSpPr>
          <p:cNvPr id="50" name="Google Shape;50;g9f8f45ff5e_2_258"/>
          <p:cNvSpPr/>
          <p:nvPr/>
        </p:nvSpPr>
        <p:spPr>
          <a:xfrm flipH="1">
            <a:off x="11782800" y="0"/>
            <a:ext cx="409200" cy="23817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accent3"/>
              </a:solidFill>
              <a:latin typeface="Arial"/>
              <a:ea typeface="Arial"/>
              <a:cs typeface="Arial"/>
              <a:sym typeface="Arial"/>
            </a:endParaRPr>
          </a:p>
        </p:txBody>
      </p:sp>
      <p:sp>
        <p:nvSpPr>
          <p:cNvPr id="51" name="Google Shape;51;g9f8f45ff5e_2_258"/>
          <p:cNvSpPr/>
          <p:nvPr/>
        </p:nvSpPr>
        <p:spPr>
          <a:xfrm flipH="1" rot="-5400000">
            <a:off x="29550" y="6275250"/>
            <a:ext cx="553200" cy="6123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accent3"/>
              </a:solidFill>
              <a:latin typeface="Arial"/>
              <a:ea typeface="Arial"/>
              <a:cs typeface="Arial"/>
              <a:sym typeface="Arial"/>
            </a:endParaRPr>
          </a:p>
        </p:txBody>
      </p:sp>
      <p:sp>
        <p:nvSpPr>
          <p:cNvPr id="52" name="Google Shape;52;g9f8f45ff5e_2_258"/>
          <p:cNvSpPr/>
          <p:nvPr/>
        </p:nvSpPr>
        <p:spPr>
          <a:xfrm>
            <a:off x="11620800" y="1168700"/>
            <a:ext cx="340800" cy="1395300"/>
          </a:xfrm>
          <a:prstGeom prst="rect">
            <a:avLst/>
          </a:prstGeom>
          <a:noFill/>
          <a:ln cap="flat" cmpd="sng" w="19050">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orient="horz" pos="4320">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2">
  <p:cSld name="CUSTOM_13">
    <p:spTree>
      <p:nvGrpSpPr>
        <p:cNvPr id="53" name="Shape 53"/>
        <p:cNvGrpSpPr/>
        <p:nvPr/>
      </p:nvGrpSpPr>
      <p:grpSpPr>
        <a:xfrm>
          <a:off x="0" y="0"/>
          <a:ext cx="0" cy="0"/>
          <a:chOff x="0" y="0"/>
          <a:chExt cx="0" cy="0"/>
        </a:xfrm>
      </p:grpSpPr>
      <p:sp>
        <p:nvSpPr>
          <p:cNvPr id="54" name="Google Shape;54;g9f8f45ff5e_2_264"/>
          <p:cNvSpPr txBox="1"/>
          <p:nvPr>
            <p:ph type="title"/>
          </p:nvPr>
        </p:nvSpPr>
        <p:spPr>
          <a:xfrm>
            <a:off x="2756000" y="3006700"/>
            <a:ext cx="6680100" cy="1395300"/>
          </a:xfrm>
          <a:prstGeom prst="rect">
            <a:avLst/>
          </a:prstGeom>
          <a:noFill/>
          <a:ln>
            <a:noFill/>
          </a:ln>
        </p:spPr>
        <p:txBody>
          <a:bodyPr anchorCtr="0" anchor="t" bIns="121900" lIns="121900" spcFirstLastPara="1" rIns="121900" wrap="square" tIns="121900">
            <a:noAutofit/>
          </a:bodyPr>
          <a:lstStyle>
            <a:lvl1pPr lvl="0" rtl="0" algn="ctr">
              <a:lnSpc>
                <a:spcPct val="100000"/>
              </a:lnSpc>
              <a:spcBef>
                <a:spcPts val="0"/>
              </a:spcBef>
              <a:spcAft>
                <a:spcPts val="0"/>
              </a:spcAft>
              <a:buSzPts val="3300"/>
              <a:buNone/>
              <a:defRPr sz="3700"/>
            </a:lvl1pPr>
            <a:lvl2pPr lvl="1" rtl="0" algn="ctr">
              <a:lnSpc>
                <a:spcPct val="100000"/>
              </a:lnSpc>
              <a:spcBef>
                <a:spcPts val="0"/>
              </a:spcBef>
              <a:spcAft>
                <a:spcPts val="0"/>
              </a:spcAft>
              <a:buSzPts val="3700"/>
              <a:buNone/>
              <a:defRPr sz="3700">
                <a:latin typeface="Montserrat SemiBold"/>
                <a:ea typeface="Montserrat SemiBold"/>
                <a:cs typeface="Montserrat SemiBold"/>
                <a:sym typeface="Montserrat SemiBold"/>
              </a:defRPr>
            </a:lvl2pPr>
            <a:lvl3pPr lvl="2" rtl="0" algn="ctr">
              <a:lnSpc>
                <a:spcPct val="100000"/>
              </a:lnSpc>
              <a:spcBef>
                <a:spcPts val="0"/>
              </a:spcBef>
              <a:spcAft>
                <a:spcPts val="0"/>
              </a:spcAft>
              <a:buSzPts val="3700"/>
              <a:buNone/>
              <a:defRPr sz="3700">
                <a:latin typeface="Montserrat SemiBold"/>
                <a:ea typeface="Montserrat SemiBold"/>
                <a:cs typeface="Montserrat SemiBold"/>
                <a:sym typeface="Montserrat SemiBold"/>
              </a:defRPr>
            </a:lvl3pPr>
            <a:lvl4pPr lvl="3" rtl="0" algn="ctr">
              <a:lnSpc>
                <a:spcPct val="100000"/>
              </a:lnSpc>
              <a:spcBef>
                <a:spcPts val="0"/>
              </a:spcBef>
              <a:spcAft>
                <a:spcPts val="0"/>
              </a:spcAft>
              <a:buSzPts val="3700"/>
              <a:buNone/>
              <a:defRPr sz="3700">
                <a:latin typeface="Montserrat SemiBold"/>
                <a:ea typeface="Montserrat SemiBold"/>
                <a:cs typeface="Montserrat SemiBold"/>
                <a:sym typeface="Montserrat SemiBold"/>
              </a:defRPr>
            </a:lvl4pPr>
            <a:lvl5pPr lvl="4" rtl="0" algn="ctr">
              <a:lnSpc>
                <a:spcPct val="100000"/>
              </a:lnSpc>
              <a:spcBef>
                <a:spcPts val="0"/>
              </a:spcBef>
              <a:spcAft>
                <a:spcPts val="0"/>
              </a:spcAft>
              <a:buSzPts val="3700"/>
              <a:buNone/>
              <a:defRPr sz="3700">
                <a:latin typeface="Montserrat SemiBold"/>
                <a:ea typeface="Montserrat SemiBold"/>
                <a:cs typeface="Montserrat SemiBold"/>
                <a:sym typeface="Montserrat SemiBold"/>
              </a:defRPr>
            </a:lvl5pPr>
            <a:lvl6pPr lvl="5" rtl="0" algn="ctr">
              <a:lnSpc>
                <a:spcPct val="100000"/>
              </a:lnSpc>
              <a:spcBef>
                <a:spcPts val="0"/>
              </a:spcBef>
              <a:spcAft>
                <a:spcPts val="0"/>
              </a:spcAft>
              <a:buSzPts val="3700"/>
              <a:buNone/>
              <a:defRPr sz="3700">
                <a:latin typeface="Montserrat SemiBold"/>
                <a:ea typeface="Montserrat SemiBold"/>
                <a:cs typeface="Montserrat SemiBold"/>
                <a:sym typeface="Montserrat SemiBold"/>
              </a:defRPr>
            </a:lvl6pPr>
            <a:lvl7pPr lvl="6" rtl="0" algn="ctr">
              <a:lnSpc>
                <a:spcPct val="100000"/>
              </a:lnSpc>
              <a:spcBef>
                <a:spcPts val="0"/>
              </a:spcBef>
              <a:spcAft>
                <a:spcPts val="0"/>
              </a:spcAft>
              <a:buSzPts val="3700"/>
              <a:buNone/>
              <a:defRPr sz="3700">
                <a:latin typeface="Montserrat SemiBold"/>
                <a:ea typeface="Montserrat SemiBold"/>
                <a:cs typeface="Montserrat SemiBold"/>
                <a:sym typeface="Montserrat SemiBold"/>
              </a:defRPr>
            </a:lvl7pPr>
            <a:lvl8pPr lvl="7" rtl="0" algn="ctr">
              <a:lnSpc>
                <a:spcPct val="100000"/>
              </a:lnSpc>
              <a:spcBef>
                <a:spcPts val="0"/>
              </a:spcBef>
              <a:spcAft>
                <a:spcPts val="0"/>
              </a:spcAft>
              <a:buSzPts val="3700"/>
              <a:buNone/>
              <a:defRPr sz="3700">
                <a:latin typeface="Montserrat SemiBold"/>
                <a:ea typeface="Montserrat SemiBold"/>
                <a:cs typeface="Montserrat SemiBold"/>
                <a:sym typeface="Montserrat SemiBold"/>
              </a:defRPr>
            </a:lvl8pPr>
            <a:lvl9pPr lvl="8" rtl="0" algn="ctr">
              <a:lnSpc>
                <a:spcPct val="100000"/>
              </a:lnSpc>
              <a:spcBef>
                <a:spcPts val="0"/>
              </a:spcBef>
              <a:spcAft>
                <a:spcPts val="0"/>
              </a:spcAft>
              <a:buSzPts val="3700"/>
              <a:buNone/>
              <a:defRPr sz="3700">
                <a:latin typeface="Montserrat SemiBold"/>
                <a:ea typeface="Montserrat SemiBold"/>
                <a:cs typeface="Montserrat SemiBold"/>
                <a:sym typeface="Montserrat SemiBold"/>
              </a:defRPr>
            </a:lvl9pPr>
          </a:lstStyle>
          <a:p/>
        </p:txBody>
      </p:sp>
      <p:sp>
        <p:nvSpPr>
          <p:cNvPr id="55" name="Google Shape;55;g9f8f45ff5e_2_264"/>
          <p:cNvSpPr txBox="1"/>
          <p:nvPr>
            <p:ph idx="1" type="subTitle"/>
          </p:nvPr>
        </p:nvSpPr>
        <p:spPr>
          <a:xfrm>
            <a:off x="1817800" y="4604967"/>
            <a:ext cx="8556300" cy="1138500"/>
          </a:xfrm>
          <a:prstGeom prst="rect">
            <a:avLst/>
          </a:prstGeom>
          <a:noFill/>
          <a:ln>
            <a:noFill/>
          </a:ln>
        </p:spPr>
        <p:txBody>
          <a:bodyPr anchorCtr="0" anchor="t" bIns="121900" lIns="121900" spcFirstLastPara="1" rIns="121900" wrap="square" tIns="121900">
            <a:noAutofit/>
          </a:bodyPr>
          <a:lstStyle>
            <a:lvl1pPr lvl="0" rtl="0" algn="ctr">
              <a:lnSpc>
                <a:spcPct val="100000"/>
              </a:lnSpc>
              <a:spcBef>
                <a:spcPts val="0"/>
              </a:spcBef>
              <a:spcAft>
                <a:spcPts val="0"/>
              </a:spcAft>
              <a:buSzPts val="1900"/>
              <a:buNone/>
              <a:defRPr sz="2100">
                <a:solidFill>
                  <a:schemeClr val="dk2"/>
                </a:solidFill>
                <a:latin typeface="Montserrat"/>
                <a:ea typeface="Montserrat"/>
                <a:cs typeface="Montserrat"/>
                <a:sym typeface="Montserrat"/>
              </a:defRPr>
            </a:lvl1pPr>
            <a:lvl2pPr lvl="1" rtl="0" algn="ctr">
              <a:lnSpc>
                <a:spcPct val="100000"/>
              </a:lnSpc>
              <a:spcBef>
                <a:spcPts val="0"/>
              </a:spcBef>
              <a:spcAft>
                <a:spcPts val="0"/>
              </a:spcAft>
              <a:buSzPts val="1900"/>
              <a:buNone/>
              <a:defRPr sz="2100">
                <a:latin typeface="Montserrat"/>
                <a:ea typeface="Montserrat"/>
                <a:cs typeface="Montserrat"/>
                <a:sym typeface="Montserrat"/>
              </a:defRPr>
            </a:lvl2pPr>
            <a:lvl3pPr lvl="2" rtl="0" algn="ctr">
              <a:lnSpc>
                <a:spcPct val="100000"/>
              </a:lnSpc>
              <a:spcBef>
                <a:spcPts val="0"/>
              </a:spcBef>
              <a:spcAft>
                <a:spcPts val="0"/>
              </a:spcAft>
              <a:buSzPts val="1900"/>
              <a:buNone/>
              <a:defRPr sz="2100">
                <a:latin typeface="Montserrat"/>
                <a:ea typeface="Montserrat"/>
                <a:cs typeface="Montserrat"/>
                <a:sym typeface="Montserrat"/>
              </a:defRPr>
            </a:lvl3pPr>
            <a:lvl4pPr lvl="3" rtl="0" algn="ctr">
              <a:lnSpc>
                <a:spcPct val="100000"/>
              </a:lnSpc>
              <a:spcBef>
                <a:spcPts val="0"/>
              </a:spcBef>
              <a:spcAft>
                <a:spcPts val="0"/>
              </a:spcAft>
              <a:buSzPts val="1900"/>
              <a:buNone/>
              <a:defRPr sz="2100">
                <a:latin typeface="Montserrat"/>
                <a:ea typeface="Montserrat"/>
                <a:cs typeface="Montserrat"/>
                <a:sym typeface="Montserrat"/>
              </a:defRPr>
            </a:lvl4pPr>
            <a:lvl5pPr lvl="4" rtl="0" algn="ctr">
              <a:lnSpc>
                <a:spcPct val="100000"/>
              </a:lnSpc>
              <a:spcBef>
                <a:spcPts val="0"/>
              </a:spcBef>
              <a:spcAft>
                <a:spcPts val="0"/>
              </a:spcAft>
              <a:buSzPts val="1900"/>
              <a:buNone/>
              <a:defRPr sz="2100">
                <a:latin typeface="Montserrat"/>
                <a:ea typeface="Montserrat"/>
                <a:cs typeface="Montserrat"/>
                <a:sym typeface="Montserrat"/>
              </a:defRPr>
            </a:lvl5pPr>
            <a:lvl6pPr lvl="5" rtl="0" algn="ctr">
              <a:lnSpc>
                <a:spcPct val="100000"/>
              </a:lnSpc>
              <a:spcBef>
                <a:spcPts val="0"/>
              </a:spcBef>
              <a:spcAft>
                <a:spcPts val="0"/>
              </a:spcAft>
              <a:buSzPts val="1900"/>
              <a:buNone/>
              <a:defRPr sz="2100">
                <a:latin typeface="Montserrat"/>
                <a:ea typeface="Montserrat"/>
                <a:cs typeface="Montserrat"/>
                <a:sym typeface="Montserrat"/>
              </a:defRPr>
            </a:lvl6pPr>
            <a:lvl7pPr lvl="6" rtl="0" algn="ctr">
              <a:lnSpc>
                <a:spcPct val="100000"/>
              </a:lnSpc>
              <a:spcBef>
                <a:spcPts val="0"/>
              </a:spcBef>
              <a:spcAft>
                <a:spcPts val="0"/>
              </a:spcAft>
              <a:buSzPts val="1900"/>
              <a:buNone/>
              <a:defRPr sz="2100">
                <a:latin typeface="Montserrat"/>
                <a:ea typeface="Montserrat"/>
                <a:cs typeface="Montserrat"/>
                <a:sym typeface="Montserrat"/>
              </a:defRPr>
            </a:lvl7pPr>
            <a:lvl8pPr lvl="7" rtl="0" algn="ctr">
              <a:lnSpc>
                <a:spcPct val="100000"/>
              </a:lnSpc>
              <a:spcBef>
                <a:spcPts val="0"/>
              </a:spcBef>
              <a:spcAft>
                <a:spcPts val="0"/>
              </a:spcAft>
              <a:buSzPts val="1900"/>
              <a:buNone/>
              <a:defRPr sz="2100">
                <a:latin typeface="Montserrat"/>
                <a:ea typeface="Montserrat"/>
                <a:cs typeface="Montserrat"/>
                <a:sym typeface="Montserrat"/>
              </a:defRPr>
            </a:lvl8pPr>
            <a:lvl9pPr lvl="8" rtl="0" algn="ctr">
              <a:lnSpc>
                <a:spcPct val="100000"/>
              </a:lnSpc>
              <a:spcBef>
                <a:spcPts val="0"/>
              </a:spcBef>
              <a:spcAft>
                <a:spcPts val="0"/>
              </a:spcAft>
              <a:buSzPts val="1900"/>
              <a:buNone/>
              <a:defRPr sz="2100">
                <a:latin typeface="Montserrat"/>
                <a:ea typeface="Montserrat"/>
                <a:cs typeface="Montserrat"/>
                <a:sym typeface="Montserrat"/>
              </a:defRPr>
            </a:lvl9pPr>
          </a:lstStyle>
          <a:p/>
        </p:txBody>
      </p:sp>
      <p:sp>
        <p:nvSpPr>
          <p:cNvPr id="56" name="Google Shape;56;g9f8f45ff5e_2_264"/>
          <p:cNvSpPr/>
          <p:nvPr/>
        </p:nvSpPr>
        <p:spPr>
          <a:xfrm>
            <a:off x="0" y="5720267"/>
            <a:ext cx="553200" cy="4863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accent3"/>
              </a:solidFill>
              <a:latin typeface="Arial"/>
              <a:ea typeface="Arial"/>
              <a:cs typeface="Arial"/>
              <a:sym typeface="Arial"/>
            </a:endParaRPr>
          </a:p>
        </p:txBody>
      </p:sp>
      <p:sp>
        <p:nvSpPr>
          <p:cNvPr id="57" name="Google Shape;57;g9f8f45ff5e_2_264"/>
          <p:cNvSpPr/>
          <p:nvPr/>
        </p:nvSpPr>
        <p:spPr>
          <a:xfrm>
            <a:off x="11799133" y="0"/>
            <a:ext cx="393300" cy="14769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accent3"/>
              </a:solidFill>
              <a:latin typeface="Arial"/>
              <a:ea typeface="Arial"/>
              <a:cs typeface="Arial"/>
              <a:sym typeface="Arial"/>
            </a:endParaRPr>
          </a:p>
        </p:txBody>
      </p:sp>
      <p:sp>
        <p:nvSpPr>
          <p:cNvPr id="58" name="Google Shape;58;g9f8f45ff5e_2_264"/>
          <p:cNvSpPr/>
          <p:nvPr/>
        </p:nvSpPr>
        <p:spPr>
          <a:xfrm>
            <a:off x="11632900" y="1226167"/>
            <a:ext cx="393300" cy="393300"/>
          </a:xfrm>
          <a:prstGeom prst="rect">
            <a:avLst/>
          </a:prstGeom>
          <a:noFill/>
          <a:ln cap="flat" cmpd="sng" w="19050">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59" name="Google Shape;59;g9f8f45ff5e_2_264"/>
          <p:cNvSpPr/>
          <p:nvPr/>
        </p:nvSpPr>
        <p:spPr>
          <a:xfrm flipH="1" rot="-5400000">
            <a:off x="1478850" y="-527850"/>
            <a:ext cx="389100" cy="1444800"/>
          </a:xfrm>
          <a:prstGeom prst="rect">
            <a:avLst/>
          </a:pr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accent3"/>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www.redeszone.net/2019/01/10/github-vs-gitlab-diferencias/" TargetMode="Externa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youtube.com/watch?v=ptXiQwE535s&amp;list=PLoCpUTIZIYORkDzYwdunkVf-KIqGjyoot" TargetMode="External"/><Relationship Id="rId4" Type="http://schemas.openxmlformats.org/officeDocument/2006/relationships/hyperlink" Target="https://www.udemy.com/course/introduccion-git-github/learn/lecture/18156802?components=purchase%2Ccacheable_buy_button%2Cbuy_button%2Crecommendation#overview"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hyperlink" Target="https://try.github.io/levels/1/challenges/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git-scm.com/downloads" TargetMode="External"/><Relationship Id="rId4" Type="http://schemas.openxmlformats.org/officeDocument/2006/relationships/hyperlink" Target="https://git-scm.com/book/es/v2/Inicio---Sobre-el-Control-de-Versiones-Instalaci%C3%B3n-de-Gi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
          <p:cNvPicPr preferRelativeResize="0"/>
          <p:nvPr/>
        </p:nvPicPr>
        <p:blipFill rotWithShape="1">
          <a:blip r:embed="rId3">
            <a:alphaModFix/>
          </a:blip>
          <a:srcRect b="0" l="0" r="0" t="0"/>
          <a:stretch/>
        </p:blipFill>
        <p:spPr>
          <a:xfrm>
            <a:off x="2054086" y="2250301"/>
            <a:ext cx="8421193" cy="4424416"/>
          </a:xfrm>
          <a:prstGeom prst="rect">
            <a:avLst/>
          </a:prstGeom>
          <a:noFill/>
          <a:ln>
            <a:noFill/>
          </a:ln>
        </p:spPr>
      </p:pic>
      <p:sp>
        <p:nvSpPr>
          <p:cNvPr id="65" name="Google Shape;65;p1"/>
          <p:cNvSpPr txBox="1"/>
          <p:nvPr>
            <p:ph type="title"/>
          </p:nvPr>
        </p:nvSpPr>
        <p:spPr>
          <a:xfrm>
            <a:off x="1" y="1968843"/>
            <a:ext cx="121920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Arial"/>
              <a:buNone/>
            </a:pPr>
            <a:r>
              <a:rPr b="1" lang="es-AR" sz="6000">
                <a:latin typeface="Arial"/>
                <a:ea typeface="Arial"/>
                <a:cs typeface="Arial"/>
                <a:sym typeface="Arial"/>
              </a:rPr>
              <a:t>Clase 23</a:t>
            </a:r>
            <a:endParaRPr b="1" sz="6000">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24"/>
          <p:cNvPicPr preferRelativeResize="0"/>
          <p:nvPr/>
        </p:nvPicPr>
        <p:blipFill rotWithShape="1">
          <a:blip r:embed="rId3">
            <a:alphaModFix/>
          </a:blip>
          <a:srcRect b="0" l="0" r="0" t="0"/>
          <a:stretch/>
        </p:blipFill>
        <p:spPr>
          <a:xfrm>
            <a:off x="565625" y="1378225"/>
            <a:ext cx="11188425" cy="5340625"/>
          </a:xfrm>
          <a:prstGeom prst="rect">
            <a:avLst/>
          </a:prstGeom>
          <a:noFill/>
          <a:ln>
            <a:noFill/>
          </a:ln>
        </p:spPr>
      </p:pic>
      <p:sp>
        <p:nvSpPr>
          <p:cNvPr id="268" name="Google Shape;268;p24"/>
          <p:cNvSpPr txBox="1"/>
          <p:nvPr/>
        </p:nvSpPr>
        <p:spPr>
          <a:xfrm>
            <a:off x="565625" y="2262425"/>
            <a:ext cx="2757300" cy="8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AR" sz="1800">
                <a:latin typeface="Calibri"/>
                <a:ea typeface="Calibri"/>
                <a:cs typeface="Calibri"/>
                <a:sym typeface="Calibri"/>
              </a:rPr>
              <a:t>Git branch nombreBranch</a:t>
            </a:r>
            <a:endParaRPr sz="1800">
              <a:latin typeface="Calibri"/>
              <a:ea typeface="Calibri"/>
              <a:cs typeface="Calibri"/>
              <a:sym typeface="Calibri"/>
            </a:endParaRPr>
          </a:p>
          <a:p>
            <a:pPr indent="0" lvl="0" marL="0" rtl="0" algn="l">
              <a:spcBef>
                <a:spcPts val="0"/>
              </a:spcBef>
              <a:spcAft>
                <a:spcPts val="0"/>
              </a:spcAft>
              <a:buNone/>
            </a:pPr>
            <a:r>
              <a:rPr lang="es-AR" sz="1800">
                <a:latin typeface="Calibri"/>
                <a:ea typeface="Calibri"/>
                <a:cs typeface="Calibri"/>
                <a:sym typeface="Calibri"/>
              </a:rPr>
              <a:t>Para crear  una rama</a:t>
            </a:r>
            <a:endParaRPr sz="1800">
              <a:latin typeface="Calibri"/>
              <a:ea typeface="Calibri"/>
              <a:cs typeface="Calibri"/>
              <a:sym typeface="Calibri"/>
            </a:endParaRPr>
          </a:p>
        </p:txBody>
      </p:sp>
      <p:sp>
        <p:nvSpPr>
          <p:cNvPr id="269" name="Google Shape;269;p24"/>
          <p:cNvSpPr txBox="1"/>
          <p:nvPr/>
        </p:nvSpPr>
        <p:spPr>
          <a:xfrm>
            <a:off x="7918500" y="2951750"/>
            <a:ext cx="3004800" cy="60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AR">
                <a:latin typeface="Calibri"/>
                <a:ea typeface="Calibri"/>
                <a:cs typeface="Calibri"/>
                <a:sym typeface="Calibri"/>
              </a:rPr>
              <a:t>Git  merge nombreBranch</a:t>
            </a:r>
            <a:endParaRPr>
              <a:latin typeface="Calibri"/>
              <a:ea typeface="Calibri"/>
              <a:cs typeface="Calibri"/>
              <a:sym typeface="Calibri"/>
            </a:endParaRPr>
          </a:p>
          <a:p>
            <a:pPr indent="0" lvl="0" marL="0" rtl="0" algn="l">
              <a:spcBef>
                <a:spcPts val="0"/>
              </a:spcBef>
              <a:spcAft>
                <a:spcPts val="0"/>
              </a:spcAft>
              <a:buNone/>
            </a:pPr>
            <a:r>
              <a:rPr lang="es-AR">
                <a:latin typeface="Calibri"/>
                <a:ea typeface="Calibri"/>
                <a:cs typeface="Calibri"/>
                <a:sym typeface="Calibri"/>
              </a:rPr>
              <a:t>Para unir la rama a Master</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270" name="Google Shape;270;p24"/>
          <p:cNvSpPr txBox="1"/>
          <p:nvPr/>
        </p:nvSpPr>
        <p:spPr>
          <a:xfrm>
            <a:off x="830725" y="5284900"/>
            <a:ext cx="4136100" cy="12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AR">
                <a:latin typeface="Calibri"/>
                <a:ea typeface="Calibri"/>
                <a:cs typeface="Calibri"/>
                <a:sym typeface="Calibri"/>
              </a:rPr>
              <a:t>Git branch</a:t>
            </a:r>
            <a:endParaRPr>
              <a:latin typeface="Calibri"/>
              <a:ea typeface="Calibri"/>
              <a:cs typeface="Calibri"/>
              <a:sym typeface="Calibri"/>
            </a:endParaRPr>
          </a:p>
          <a:p>
            <a:pPr indent="0" lvl="0" marL="0" rtl="0" algn="l">
              <a:spcBef>
                <a:spcPts val="0"/>
              </a:spcBef>
              <a:spcAft>
                <a:spcPts val="0"/>
              </a:spcAft>
              <a:buNone/>
            </a:pPr>
            <a:r>
              <a:rPr lang="es-AR">
                <a:latin typeface="Calibri"/>
                <a:ea typeface="Calibri"/>
                <a:cs typeface="Calibri"/>
                <a:sym typeface="Calibri"/>
              </a:rPr>
              <a:t>muestra en que rama está</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s-AR">
                <a:latin typeface="Calibri"/>
                <a:ea typeface="Calibri"/>
                <a:cs typeface="Calibri"/>
                <a:sym typeface="Calibri"/>
              </a:rPr>
              <a:t>Git checkout  nombreBranch</a:t>
            </a:r>
            <a:endParaRPr>
              <a:latin typeface="Calibri"/>
              <a:ea typeface="Calibri"/>
              <a:cs typeface="Calibri"/>
              <a:sym typeface="Calibri"/>
            </a:endParaRPr>
          </a:p>
          <a:p>
            <a:pPr indent="0" lvl="0" marL="0" rtl="0" algn="l">
              <a:spcBef>
                <a:spcPts val="0"/>
              </a:spcBef>
              <a:spcAft>
                <a:spcPts val="0"/>
              </a:spcAft>
              <a:buNone/>
            </a:pPr>
            <a:r>
              <a:rPr lang="es-AR">
                <a:latin typeface="Calibri"/>
                <a:ea typeface="Calibri"/>
                <a:cs typeface="Calibri"/>
                <a:sym typeface="Calibri"/>
              </a:rPr>
              <a:t>cambia a la rama nombreBranch</a:t>
            </a:r>
            <a:endParaRPr>
              <a:latin typeface="Calibri"/>
              <a:ea typeface="Calibri"/>
              <a:cs typeface="Calibri"/>
              <a:sym typeface="Calibri"/>
            </a:endParaRPr>
          </a:p>
        </p:txBody>
      </p:sp>
      <p:sp>
        <p:nvSpPr>
          <p:cNvPr id="271" name="Google Shape;271;p24"/>
          <p:cNvSpPr txBox="1"/>
          <p:nvPr/>
        </p:nvSpPr>
        <p:spPr>
          <a:xfrm>
            <a:off x="371175" y="335825"/>
            <a:ext cx="11665800" cy="8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AR" sz="4400">
                <a:latin typeface="Calibri"/>
                <a:ea typeface="Calibri"/>
                <a:cs typeface="Calibri"/>
                <a:sym typeface="Calibri"/>
              </a:rPr>
              <a:t>Branch (ramas)</a:t>
            </a:r>
            <a:endParaRPr sz="4400">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9"/>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Empecemos</a:t>
            </a:r>
            <a:endParaRPr b="1" i="0" sz="1400" u="none" cap="none" strike="noStrike">
              <a:solidFill>
                <a:srgbClr val="000000"/>
              </a:solidFill>
              <a:latin typeface="Arial"/>
              <a:ea typeface="Arial"/>
              <a:cs typeface="Arial"/>
              <a:sym typeface="Arial"/>
            </a:endParaRPr>
          </a:p>
        </p:txBody>
      </p:sp>
      <p:sp>
        <p:nvSpPr>
          <p:cNvPr id="277" name="Google Shape;277;p19"/>
          <p:cNvSpPr txBox="1"/>
          <p:nvPr/>
        </p:nvSpPr>
        <p:spPr>
          <a:xfrm>
            <a:off x="225275" y="1343325"/>
            <a:ext cx="11767800" cy="463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3600" u="none" cap="none" strike="noStrike">
                <a:solidFill>
                  <a:schemeClr val="dk1"/>
                </a:solidFill>
                <a:latin typeface="Arial"/>
                <a:ea typeface="Arial"/>
                <a:cs typeface="Arial"/>
                <a:sym typeface="Arial"/>
              </a:rPr>
              <a:t>Una vez realizada la configuración básica, hay que utilizar la línea de comando para ubicarnos en la carpeta que queremos hacer control de versión. </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s-AR" sz="3600" u="none" cap="none" strike="noStrike">
                <a:solidFill>
                  <a:schemeClr val="dk1"/>
                </a:solidFill>
                <a:latin typeface="Arial"/>
                <a:ea typeface="Arial"/>
                <a:cs typeface="Arial"/>
                <a:sym typeface="Arial"/>
              </a:rPr>
              <a:t>Ejemplo: cd  /Users/aylen/Desktop/proyecto y una vez parados en esa carpeta, inicializamos git mediante el comando </a:t>
            </a:r>
            <a:r>
              <a:rPr b="1" i="0" lang="es-AR" sz="3600" u="none" cap="none" strike="noStrike">
                <a:solidFill>
                  <a:schemeClr val="dk1"/>
                </a:solidFill>
                <a:latin typeface="Arial"/>
                <a:ea typeface="Arial"/>
                <a:cs typeface="Arial"/>
                <a:sym typeface="Arial"/>
              </a:rPr>
              <a:t>git init </a:t>
            </a:r>
            <a:r>
              <a:rPr b="0" i="0" lang="es-AR" sz="3600" u="none" cap="none" strike="noStrike">
                <a:solidFill>
                  <a:schemeClr val="dk1"/>
                </a:solidFill>
                <a:latin typeface="Arial"/>
                <a:ea typeface="Arial"/>
                <a:cs typeface="Arial"/>
                <a:sym typeface="Arial"/>
              </a:rPr>
              <a:t>que también va a crear un archivo oculto llamado .git que se va a encargar de llevar el control de todas las modificaciones que se hagan en esa carpeta.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0"/>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Empecemos</a:t>
            </a:r>
            <a:endParaRPr b="1" i="0" sz="1400" u="none" cap="none" strike="noStrike">
              <a:solidFill>
                <a:srgbClr val="000000"/>
              </a:solidFill>
              <a:latin typeface="Arial"/>
              <a:ea typeface="Arial"/>
              <a:cs typeface="Arial"/>
              <a:sym typeface="Arial"/>
            </a:endParaRPr>
          </a:p>
        </p:txBody>
      </p:sp>
      <p:sp>
        <p:nvSpPr>
          <p:cNvPr id="283" name="Google Shape;283;p20"/>
          <p:cNvSpPr txBox="1"/>
          <p:nvPr/>
        </p:nvSpPr>
        <p:spPr>
          <a:xfrm>
            <a:off x="225287" y="1458375"/>
            <a:ext cx="11767930" cy="501675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4000" u="none" cap="none" strike="noStrike">
                <a:solidFill>
                  <a:schemeClr val="dk1"/>
                </a:solidFill>
                <a:latin typeface="Arial"/>
                <a:ea typeface="Arial"/>
                <a:cs typeface="Arial"/>
                <a:sym typeface="Arial"/>
              </a:rPr>
              <a:t>Con el comando </a:t>
            </a:r>
            <a:r>
              <a:rPr b="1" i="0" lang="es-AR" sz="4000" u="none" cap="none" strike="noStrike">
                <a:solidFill>
                  <a:schemeClr val="dk1"/>
                </a:solidFill>
                <a:latin typeface="Arial"/>
                <a:ea typeface="Arial"/>
                <a:cs typeface="Arial"/>
                <a:sym typeface="Arial"/>
              </a:rPr>
              <a:t>git status </a:t>
            </a:r>
            <a:r>
              <a:rPr b="0" i="0" lang="es-AR" sz="4000" u="none" cap="none" strike="noStrike">
                <a:solidFill>
                  <a:schemeClr val="dk1"/>
                </a:solidFill>
                <a:latin typeface="Arial"/>
                <a:ea typeface="Arial"/>
                <a:cs typeface="Arial"/>
                <a:sym typeface="Arial"/>
              </a:rPr>
              <a:t>se van a mostrar en rojo todos los archivos que git sabe que existen en la carpeta pero que todavía no están registrados. </a:t>
            </a:r>
            <a:endParaRPr/>
          </a:p>
          <a:p>
            <a:pPr indent="0" lvl="0" marL="0" marR="0" rtl="0" algn="l">
              <a:lnSpc>
                <a:spcPct val="100000"/>
              </a:lnSpc>
              <a:spcBef>
                <a:spcPts val="0"/>
              </a:spcBef>
              <a:spcAft>
                <a:spcPts val="0"/>
              </a:spcAft>
              <a:buNone/>
            </a:pPr>
            <a:r>
              <a:rPr b="0" i="0" lang="es-AR" sz="4000" u="none" cap="none" strike="noStrike">
                <a:solidFill>
                  <a:schemeClr val="dk1"/>
                </a:solidFill>
                <a:latin typeface="Arial"/>
                <a:ea typeface="Arial"/>
                <a:cs typeface="Arial"/>
                <a:sym typeface="Arial"/>
              </a:rPr>
              <a:t>Para que esos cambios queden registrados tenemos que añadirlos con el comando </a:t>
            </a:r>
            <a:r>
              <a:rPr b="1" i="0" lang="es-AR" sz="4000" u="none" cap="none" strike="noStrike">
                <a:solidFill>
                  <a:schemeClr val="dk1"/>
                </a:solidFill>
                <a:latin typeface="Arial"/>
                <a:ea typeface="Arial"/>
                <a:cs typeface="Arial"/>
                <a:sym typeface="Arial"/>
              </a:rPr>
              <a:t>git add . </a:t>
            </a:r>
            <a:r>
              <a:rPr b="0" i="0" lang="es-AR" sz="4000" u="none" cap="none" strike="noStrike">
                <a:solidFill>
                  <a:schemeClr val="dk1"/>
                </a:solidFill>
                <a:latin typeface="Arial"/>
                <a:ea typeface="Arial"/>
                <a:cs typeface="Arial"/>
                <a:sym typeface="Arial"/>
              </a:rPr>
              <a:t>el punto indica que queremos añadir todos los archivos y si ahora hacemos </a:t>
            </a:r>
            <a:r>
              <a:rPr b="1" i="0" lang="es-AR" sz="4000" u="none" cap="none" strike="noStrike">
                <a:solidFill>
                  <a:schemeClr val="dk1"/>
                </a:solidFill>
                <a:latin typeface="Arial"/>
                <a:ea typeface="Arial"/>
                <a:cs typeface="Arial"/>
                <a:sym typeface="Arial"/>
              </a:rPr>
              <a:t>git status</a:t>
            </a:r>
            <a:r>
              <a:rPr b="0" i="0" lang="es-AR" sz="4000" u="none" cap="none" strike="noStrike">
                <a:solidFill>
                  <a:schemeClr val="dk1"/>
                </a:solidFill>
                <a:latin typeface="Arial"/>
                <a:ea typeface="Arial"/>
                <a:cs typeface="Arial"/>
                <a:sym typeface="Arial"/>
              </a:rPr>
              <a:t> todos los archivos van a aparecer en verde.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1"/>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Terminología</a:t>
            </a:r>
            <a:endParaRPr b="1" i="0" sz="1400" u="none" cap="none" strike="noStrike">
              <a:solidFill>
                <a:srgbClr val="000000"/>
              </a:solidFill>
              <a:latin typeface="Arial"/>
              <a:ea typeface="Arial"/>
              <a:cs typeface="Arial"/>
              <a:sym typeface="Arial"/>
            </a:endParaRPr>
          </a:p>
        </p:txBody>
      </p:sp>
      <p:sp>
        <p:nvSpPr>
          <p:cNvPr id="289" name="Google Shape;289;p21"/>
          <p:cNvSpPr txBox="1"/>
          <p:nvPr/>
        </p:nvSpPr>
        <p:spPr>
          <a:xfrm>
            <a:off x="225287" y="1458375"/>
            <a:ext cx="11767930" cy="415498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4400" u="none" cap="none" strike="noStrike">
                <a:solidFill>
                  <a:schemeClr val="dk1"/>
                </a:solidFill>
                <a:latin typeface="Arial"/>
                <a:ea typeface="Arial"/>
                <a:cs typeface="Arial"/>
                <a:sym typeface="Arial"/>
              </a:rPr>
              <a:t>Repositorio: </a:t>
            </a:r>
            <a:r>
              <a:rPr b="0" i="0" lang="es-AR" sz="4400" u="none" cap="none" strike="noStrike">
                <a:solidFill>
                  <a:schemeClr val="dk1"/>
                </a:solidFill>
                <a:latin typeface="Arial"/>
                <a:ea typeface="Arial"/>
                <a:cs typeface="Arial"/>
                <a:sym typeface="Arial"/>
              </a:rPr>
              <a:t>Es la carpeta principal donde se encuentran almacenados los archivos que componen el proyecto. El directorio contiene metadatos gestionados por Git, de manera que el proyecto es configurado como un repositorio local.</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2"/>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Terminología</a:t>
            </a:r>
            <a:endParaRPr b="1" i="0" sz="1400" u="none" cap="none" strike="noStrike">
              <a:solidFill>
                <a:srgbClr val="000000"/>
              </a:solidFill>
              <a:latin typeface="Arial"/>
              <a:ea typeface="Arial"/>
              <a:cs typeface="Arial"/>
              <a:sym typeface="Arial"/>
            </a:endParaRPr>
          </a:p>
        </p:txBody>
      </p:sp>
      <p:sp>
        <p:nvSpPr>
          <p:cNvPr id="295" name="Google Shape;295;p22"/>
          <p:cNvSpPr txBox="1"/>
          <p:nvPr/>
        </p:nvSpPr>
        <p:spPr>
          <a:xfrm>
            <a:off x="225287" y="1458375"/>
            <a:ext cx="11767930" cy="48320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4400" u="none" cap="none" strike="noStrike">
                <a:solidFill>
                  <a:schemeClr val="dk1"/>
                </a:solidFill>
                <a:latin typeface="Arial"/>
                <a:ea typeface="Arial"/>
                <a:cs typeface="Arial"/>
                <a:sym typeface="Arial"/>
              </a:rPr>
              <a:t>Commit: </a:t>
            </a:r>
            <a:r>
              <a:rPr b="0" i="0" lang="es-AR" sz="4400" u="none" cap="none" strike="noStrike">
                <a:solidFill>
                  <a:schemeClr val="dk1"/>
                </a:solidFill>
                <a:latin typeface="Arial"/>
                <a:ea typeface="Arial"/>
                <a:cs typeface="Arial"/>
                <a:sym typeface="Arial"/>
              </a:rPr>
              <a:t>Un commit es el estado de un proyecto en un determinado momento de la historia del mismo, imaginemos esto como punto por punto cada uno de los cambios que van pasando. Depende de nosotros determinar cuántos y cuales archivos incluirá cada commit.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3"/>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Terminología</a:t>
            </a:r>
            <a:endParaRPr b="1" i="0" sz="1400" u="none" cap="none" strike="noStrike">
              <a:solidFill>
                <a:srgbClr val="000000"/>
              </a:solidFill>
              <a:latin typeface="Arial"/>
              <a:ea typeface="Arial"/>
              <a:cs typeface="Arial"/>
              <a:sym typeface="Arial"/>
            </a:endParaRPr>
          </a:p>
        </p:txBody>
      </p:sp>
      <p:sp>
        <p:nvSpPr>
          <p:cNvPr id="301" name="Google Shape;301;p23"/>
          <p:cNvSpPr txBox="1"/>
          <p:nvPr/>
        </p:nvSpPr>
        <p:spPr>
          <a:xfrm>
            <a:off x="225287" y="1458375"/>
            <a:ext cx="11767930" cy="415498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4400" u="none" cap="none" strike="noStrike">
                <a:solidFill>
                  <a:schemeClr val="dk1"/>
                </a:solidFill>
                <a:latin typeface="Arial"/>
                <a:ea typeface="Arial"/>
                <a:cs typeface="Arial"/>
                <a:sym typeface="Arial"/>
              </a:rPr>
              <a:t>Rama (branch): </a:t>
            </a:r>
            <a:r>
              <a:rPr b="0" i="0" lang="es-AR" sz="4400" u="none" cap="none" strike="noStrike">
                <a:solidFill>
                  <a:schemeClr val="dk1"/>
                </a:solidFill>
                <a:latin typeface="Arial"/>
                <a:ea typeface="Arial"/>
                <a:cs typeface="Arial"/>
                <a:sym typeface="Arial"/>
              </a:rPr>
              <a:t>Una rama es una línea alterna del tiempo, en la historia de nuestro repositorio. Funciona para crear features, arreglar bugs, experimentar, sin afectar la versión estable o principal del proyecto. La rama principal por defecto es </a:t>
            </a:r>
            <a:r>
              <a:rPr b="1" i="0" lang="es-AR" sz="4400" u="none" cap="none" strike="noStrike">
                <a:solidFill>
                  <a:schemeClr val="dk1"/>
                </a:solidFill>
                <a:latin typeface="Arial"/>
                <a:ea typeface="Arial"/>
                <a:cs typeface="Arial"/>
                <a:sym typeface="Arial"/>
              </a:rPr>
              <a:t>master</a:t>
            </a:r>
            <a:r>
              <a:rPr b="0" i="0" lang="es-AR" sz="4400" u="none" cap="none" strike="noStrike">
                <a:solidFill>
                  <a:schemeClr val="dk1"/>
                </a:solidFill>
                <a:latin typeface="Arial"/>
                <a:ea typeface="Arial"/>
                <a:cs typeface="Arial"/>
                <a:sym typeface="Arial"/>
              </a:rPr>
              <a: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5"/>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Terminología</a:t>
            </a:r>
            <a:endParaRPr b="1" i="0" sz="1400" u="none" cap="none" strike="noStrike">
              <a:solidFill>
                <a:srgbClr val="000000"/>
              </a:solidFill>
              <a:latin typeface="Arial"/>
              <a:ea typeface="Arial"/>
              <a:cs typeface="Arial"/>
              <a:sym typeface="Arial"/>
            </a:endParaRPr>
          </a:p>
        </p:txBody>
      </p:sp>
      <p:sp>
        <p:nvSpPr>
          <p:cNvPr id="307" name="Google Shape;307;p25"/>
          <p:cNvSpPr txBox="1"/>
          <p:nvPr/>
        </p:nvSpPr>
        <p:spPr>
          <a:xfrm>
            <a:off x="225287" y="1458375"/>
            <a:ext cx="11767930" cy="48013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3400" u="none" cap="none" strike="noStrike">
                <a:solidFill>
                  <a:schemeClr val="dk1"/>
                </a:solidFill>
                <a:latin typeface="Arial"/>
                <a:ea typeface="Arial"/>
                <a:cs typeface="Arial"/>
                <a:sym typeface="Arial"/>
              </a:rPr>
              <a:t>Pull Request: </a:t>
            </a:r>
            <a:r>
              <a:rPr b="0" i="0" lang="es-AR" sz="3400" u="none" cap="none" strike="noStrike">
                <a:solidFill>
                  <a:schemeClr val="dk1"/>
                </a:solidFill>
                <a:latin typeface="Arial"/>
                <a:ea typeface="Arial"/>
                <a:cs typeface="Arial"/>
                <a:sym typeface="Arial"/>
              </a:rPr>
              <a:t>En proyectos con un equipo de trabajo, cada persona puede trabajar en una rama distinta pero llegado el momento puede pasar que dicha rama se tenga que unir a la rama principal, para eso se crea un pull request donde comunicas el código que incluye tu cambio y usualmente revisan tu código, se agregan comentarios y por último lo aprueban para darle merge. En el contexto de GIT, merge significa unir dos trabajos, en este caso tu branch con master.</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a5550ce935_0_2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AR"/>
              <a:t>GitLab vs GitHub</a:t>
            </a:r>
            <a:endParaRPr/>
          </a:p>
        </p:txBody>
      </p:sp>
      <p:sp>
        <p:nvSpPr>
          <p:cNvPr id="314" name="Google Shape;314;ga5550ce935_0_2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s-AR" sz="2000"/>
              <a:t>Investigar las diferencias :</a:t>
            </a:r>
            <a:r>
              <a:rPr lang="es-AR" sz="2000" u="sng">
                <a:solidFill>
                  <a:schemeClr val="hlink"/>
                </a:solidFill>
                <a:hlinkClick r:id="rId3"/>
              </a:rPr>
              <a:t>https://www.redeszone.net/2019/01/10/github-vs-gitlab-diferencias/</a:t>
            </a:r>
            <a:endParaRPr sz="2000"/>
          </a:p>
          <a:p>
            <a:pPr indent="0" lvl="0" marL="0" rtl="0" algn="l">
              <a:spcBef>
                <a:spcPts val="1000"/>
              </a:spcBef>
              <a:spcAft>
                <a:spcPts val="0"/>
              </a:spcAft>
              <a:buNone/>
            </a:pPr>
            <a:r>
              <a:t/>
            </a:r>
            <a:endParaRPr sz="2000"/>
          </a:p>
        </p:txBody>
      </p:sp>
      <p:pic>
        <p:nvPicPr>
          <p:cNvPr id="315" name="Google Shape;315;ga5550ce935_0_20"/>
          <p:cNvPicPr preferRelativeResize="0"/>
          <p:nvPr/>
        </p:nvPicPr>
        <p:blipFill>
          <a:blip r:embed="rId4">
            <a:alphaModFix/>
          </a:blip>
          <a:stretch>
            <a:fillRect/>
          </a:stretch>
        </p:blipFill>
        <p:spPr>
          <a:xfrm>
            <a:off x="2165725" y="1848575"/>
            <a:ext cx="7361250" cy="3577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3"/>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¿Qué es?</a:t>
            </a:r>
            <a:endParaRPr b="1" i="0" sz="1400" u="none" cap="none" strike="noStrike">
              <a:solidFill>
                <a:srgbClr val="000000"/>
              </a:solidFill>
              <a:latin typeface="Arial"/>
              <a:ea typeface="Arial"/>
              <a:cs typeface="Arial"/>
              <a:sym typeface="Arial"/>
            </a:endParaRPr>
          </a:p>
        </p:txBody>
      </p:sp>
      <p:sp>
        <p:nvSpPr>
          <p:cNvPr id="71" name="Google Shape;71;p3"/>
          <p:cNvSpPr txBox="1"/>
          <p:nvPr/>
        </p:nvSpPr>
        <p:spPr>
          <a:xfrm>
            <a:off x="225287" y="1458375"/>
            <a:ext cx="11767930" cy="47705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3800" u="none" cap="none" strike="noStrike">
                <a:solidFill>
                  <a:schemeClr val="dk1"/>
                </a:solidFill>
                <a:latin typeface="Arial"/>
                <a:ea typeface="Arial"/>
                <a:cs typeface="Arial"/>
                <a:sym typeface="Arial"/>
              </a:rPr>
              <a:t>Es un sistema que ayuda a organizar el código, el historial y su evolución, funciona como una m</a:t>
            </a:r>
            <a:r>
              <a:rPr lang="es-AR" sz="3800">
                <a:solidFill>
                  <a:schemeClr val="dk1"/>
                </a:solidFill>
              </a:rPr>
              <a:t>á</a:t>
            </a:r>
            <a:r>
              <a:rPr b="0" i="0" lang="es-AR" sz="3800" u="none" cap="none" strike="noStrike">
                <a:solidFill>
                  <a:schemeClr val="dk1"/>
                </a:solidFill>
                <a:latin typeface="Arial"/>
                <a:ea typeface="Arial"/>
                <a:cs typeface="Arial"/>
                <a:sym typeface="Arial"/>
              </a:rPr>
              <a:t>quina del tiempo que permite navegar a diferentes versiones del proyecto y si queremos agregar una funcionalidad nueva nos permite crear una rama (branch) para dejar intacta la versión estable y crear un ambiente de trabajo en el cual podemos trabajar en nueva funcionalidad sin afectar el original.</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9f8f45ff5e_2_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AR"/>
              <a:t>Tutorial</a:t>
            </a:r>
            <a:endParaRPr/>
          </a:p>
        </p:txBody>
      </p:sp>
      <p:sp>
        <p:nvSpPr>
          <p:cNvPr id="78" name="Google Shape;78;g9f8f45ff5e_2_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a:p>
            <a:pPr indent="0" lvl="0" marL="0" rtl="0" algn="l">
              <a:spcBef>
                <a:spcPts val="1000"/>
              </a:spcBef>
              <a:spcAft>
                <a:spcPts val="0"/>
              </a:spcAft>
              <a:buNone/>
            </a:pPr>
            <a:r>
              <a:rPr lang="es-AR"/>
              <a:t>Videos del profesor Alejandro Zapata de Codo a Codo: </a:t>
            </a:r>
            <a:r>
              <a:rPr lang="es-AR" u="sng">
                <a:solidFill>
                  <a:schemeClr val="hlink"/>
                </a:solidFill>
                <a:hlinkClick r:id="rId3"/>
              </a:rPr>
              <a:t>https://www.youtube.com/watch?v=ptXiQwE535s&amp;list=PLoCpUTIZIYORkDzYwdunkVf-KIqGjyoot</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s-AR"/>
              <a:t>Video de Udemy de Noelia Silva Docente de Codo a Codo:</a:t>
            </a:r>
            <a:endParaRPr/>
          </a:p>
          <a:p>
            <a:pPr indent="0" lvl="0" marL="0" rtl="0" algn="l">
              <a:spcBef>
                <a:spcPts val="1000"/>
              </a:spcBef>
              <a:spcAft>
                <a:spcPts val="0"/>
              </a:spcAft>
              <a:buNone/>
            </a:pPr>
            <a:r>
              <a:rPr lang="es-AR" u="sng">
                <a:solidFill>
                  <a:schemeClr val="hlink"/>
                </a:solidFill>
                <a:hlinkClick r:id="rId4"/>
              </a:rPr>
              <a:t>https://www.udemy.com/course/introduccion-git-github/learn/lecture/18156802?components=purchase%2Ccacheable_buy_button%2Cbuy_button%2Crecommendation#overview</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s-A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9f8f45ff5e_2_6"/>
          <p:cNvSpPr/>
          <p:nvPr/>
        </p:nvSpPr>
        <p:spPr>
          <a:xfrm flipH="1" rot="-5400000">
            <a:off x="5846133" y="-1326235"/>
            <a:ext cx="717900" cy="5308500"/>
          </a:xfrm>
          <a:prstGeom prst="rect">
            <a:avLst/>
          </a:pr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accent3"/>
              </a:solidFill>
              <a:latin typeface="Arial"/>
              <a:ea typeface="Arial"/>
              <a:cs typeface="Arial"/>
              <a:sym typeface="Arial"/>
            </a:endParaRPr>
          </a:p>
        </p:txBody>
      </p:sp>
      <p:sp>
        <p:nvSpPr>
          <p:cNvPr id="84" name="Google Shape;84;g9f8f45ff5e_2_6"/>
          <p:cNvSpPr txBox="1"/>
          <p:nvPr>
            <p:ph type="title"/>
          </p:nvPr>
        </p:nvSpPr>
        <p:spPr>
          <a:xfrm>
            <a:off x="3236233" y="856432"/>
            <a:ext cx="5937600" cy="1520400"/>
          </a:xfrm>
          <a:prstGeom prst="rect">
            <a:avLst/>
          </a:prstGeom>
          <a:noFill/>
          <a:ln>
            <a:noFill/>
          </a:ln>
        </p:spPr>
        <p:txBody>
          <a:bodyPr anchorCtr="0" anchor="t" bIns="121900" lIns="121900" spcFirstLastPara="1" rIns="121900" wrap="square" tIns="121900">
            <a:noAutofit/>
          </a:bodyPr>
          <a:lstStyle/>
          <a:p>
            <a:pPr indent="0" lvl="0" marL="0" rtl="0" algn="ctr">
              <a:lnSpc>
                <a:spcPct val="100000"/>
              </a:lnSpc>
              <a:spcBef>
                <a:spcPts val="0"/>
              </a:spcBef>
              <a:spcAft>
                <a:spcPts val="0"/>
              </a:spcAft>
              <a:buSzPts val="8000"/>
              <a:buNone/>
            </a:pPr>
            <a:r>
              <a:rPr lang="es-AR"/>
              <a:t>GIT!</a:t>
            </a:r>
            <a:endParaRPr/>
          </a:p>
        </p:txBody>
      </p:sp>
      <p:pic>
        <p:nvPicPr>
          <p:cNvPr id="85" name="Google Shape;85;g9f8f45ff5e_2_6"/>
          <p:cNvPicPr preferRelativeResize="0"/>
          <p:nvPr/>
        </p:nvPicPr>
        <p:blipFill rotWithShape="1">
          <a:blip r:embed="rId3">
            <a:alphaModFix/>
          </a:blip>
          <a:srcRect b="0" l="0" r="0" t="0"/>
          <a:stretch/>
        </p:blipFill>
        <p:spPr>
          <a:xfrm>
            <a:off x="3590643" y="2486948"/>
            <a:ext cx="5228781" cy="365384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9f8f45ff5e_2_13"/>
          <p:cNvSpPr txBox="1"/>
          <p:nvPr>
            <p:ph type="title"/>
          </p:nvPr>
        </p:nvSpPr>
        <p:spPr>
          <a:xfrm>
            <a:off x="2029528" y="5605595"/>
            <a:ext cx="7854300" cy="632100"/>
          </a:xfrm>
          <a:prstGeom prst="rect">
            <a:avLst/>
          </a:prstGeom>
          <a:noFill/>
          <a:ln>
            <a:noFill/>
          </a:ln>
        </p:spPr>
        <p:txBody>
          <a:bodyPr anchorCtr="0" anchor="t" bIns="121900" lIns="121900" spcFirstLastPara="1" rIns="121900" wrap="square" tIns="121900">
            <a:noAutofit/>
          </a:bodyPr>
          <a:lstStyle/>
          <a:p>
            <a:pPr indent="0" lvl="0" marL="0" rtl="0" algn="ctr">
              <a:lnSpc>
                <a:spcPct val="100000"/>
              </a:lnSpc>
              <a:spcBef>
                <a:spcPts val="0"/>
              </a:spcBef>
              <a:spcAft>
                <a:spcPts val="0"/>
              </a:spcAft>
              <a:buSzPts val="3300"/>
              <a:buNone/>
            </a:pPr>
            <a:r>
              <a:rPr lang="es-AR" sz="2400"/>
              <a:t>TUTORIAL: </a:t>
            </a:r>
            <a:r>
              <a:rPr lang="es-AR" sz="2400" u="sng">
                <a:solidFill>
                  <a:srgbClr val="C0382B"/>
                </a:solidFill>
                <a:latin typeface="Arial"/>
                <a:ea typeface="Arial"/>
                <a:cs typeface="Arial"/>
                <a:sym typeface="Arial"/>
                <a:hlinkClick r:id="rId3">
                  <a:extLst>
                    <a:ext uri="{A12FA001-AC4F-418D-AE19-62706E023703}">
                      <ahyp:hlinkClr val="tx"/>
                    </a:ext>
                  </a:extLst>
                </a:hlinkClick>
              </a:rPr>
              <a:t>https://try.github.io/levels/1/challenges/1</a:t>
            </a:r>
            <a:br>
              <a:rPr lang="es-AR" sz="2400">
                <a:latin typeface="Arial"/>
                <a:ea typeface="Arial"/>
                <a:cs typeface="Arial"/>
                <a:sym typeface="Arial"/>
              </a:rPr>
            </a:br>
            <a:endParaRPr sz="2400"/>
          </a:p>
        </p:txBody>
      </p:sp>
      <p:sp>
        <p:nvSpPr>
          <p:cNvPr id="91" name="Google Shape;91;g9f8f45ff5e_2_13"/>
          <p:cNvSpPr txBox="1"/>
          <p:nvPr>
            <p:ph idx="1" type="subTitle"/>
          </p:nvPr>
        </p:nvSpPr>
        <p:spPr>
          <a:xfrm>
            <a:off x="2029528" y="2797793"/>
            <a:ext cx="9009900" cy="2475300"/>
          </a:xfrm>
          <a:prstGeom prst="rect">
            <a:avLst/>
          </a:prstGeom>
          <a:noFill/>
          <a:ln>
            <a:noFill/>
          </a:ln>
        </p:spPr>
        <p:txBody>
          <a:bodyPr anchorCtr="0" anchor="t" bIns="121900" lIns="121900" spcFirstLastPara="1" rIns="121900" wrap="square" tIns="121900">
            <a:noAutofit/>
          </a:bodyPr>
          <a:lstStyle/>
          <a:p>
            <a:pPr indent="-387350" lvl="0" marL="381000" rtl="0" algn="l">
              <a:lnSpc>
                <a:spcPct val="100000"/>
              </a:lnSpc>
              <a:spcBef>
                <a:spcPts val="0"/>
              </a:spcBef>
              <a:spcAft>
                <a:spcPts val="0"/>
              </a:spcAft>
              <a:buSzPts val="1900"/>
              <a:buFont typeface="Arial"/>
              <a:buChar char="•"/>
            </a:pPr>
            <a:r>
              <a:rPr lang="es-AR"/>
              <a:t>Control de versiones distribuido.</a:t>
            </a:r>
            <a:endParaRPr/>
          </a:p>
          <a:p>
            <a:pPr indent="-387350" lvl="0" marL="381000" rtl="0" algn="l">
              <a:lnSpc>
                <a:spcPct val="100000"/>
              </a:lnSpc>
              <a:spcBef>
                <a:spcPts val="0"/>
              </a:spcBef>
              <a:spcAft>
                <a:spcPts val="0"/>
              </a:spcAft>
              <a:buSzPts val="1900"/>
              <a:buFont typeface="Arial"/>
              <a:buChar char="•"/>
            </a:pPr>
            <a:r>
              <a:rPr lang="es-AR"/>
              <a:t>Manejar distintas versiones del proyecto.</a:t>
            </a:r>
            <a:endParaRPr/>
          </a:p>
          <a:p>
            <a:pPr indent="-387350" lvl="0" marL="381000" rtl="0" algn="l">
              <a:lnSpc>
                <a:spcPct val="100000"/>
              </a:lnSpc>
              <a:spcBef>
                <a:spcPts val="0"/>
              </a:spcBef>
              <a:spcAft>
                <a:spcPts val="0"/>
              </a:spcAft>
              <a:buSzPts val="1900"/>
              <a:buFont typeface="Arial"/>
              <a:buChar char="•"/>
            </a:pPr>
            <a:r>
              <a:rPr lang="es-AR"/>
              <a:t>Guardar el historial o se  guardan todas las versiones de todos los archivos del proyecto.</a:t>
            </a:r>
            <a:endParaRPr/>
          </a:p>
          <a:p>
            <a:pPr indent="-387350" lvl="0" marL="381000" rtl="0" algn="l">
              <a:lnSpc>
                <a:spcPct val="100000"/>
              </a:lnSpc>
              <a:spcBef>
                <a:spcPts val="0"/>
              </a:spcBef>
              <a:spcAft>
                <a:spcPts val="0"/>
              </a:spcAft>
              <a:buSzPts val="1900"/>
              <a:buFont typeface="Arial"/>
              <a:buChar char="•"/>
            </a:pPr>
            <a:r>
              <a:rPr lang="es-AR"/>
              <a:t>Trabajar simultáneamente sobre un proyecto</a:t>
            </a:r>
            <a:endParaRPr/>
          </a:p>
        </p:txBody>
      </p:sp>
      <p:grpSp>
        <p:nvGrpSpPr>
          <p:cNvPr id="92" name="Google Shape;92;g9f8f45ff5e_2_13"/>
          <p:cNvGrpSpPr/>
          <p:nvPr/>
        </p:nvGrpSpPr>
        <p:grpSpPr>
          <a:xfrm>
            <a:off x="5048040" y="490309"/>
            <a:ext cx="2095615" cy="1678606"/>
            <a:chOff x="3732478" y="902385"/>
            <a:chExt cx="1679044" cy="1344929"/>
          </a:xfrm>
        </p:grpSpPr>
        <p:sp>
          <p:nvSpPr>
            <p:cNvPr id="93" name="Google Shape;93;g9f8f45ff5e_2_13"/>
            <p:cNvSpPr/>
            <p:nvPr/>
          </p:nvSpPr>
          <p:spPr>
            <a:xfrm>
              <a:off x="4676450" y="942190"/>
              <a:ext cx="29936" cy="29353"/>
            </a:xfrm>
            <a:custGeom>
              <a:rect b="b" l="l" r="r" t="t"/>
              <a:pathLst>
                <a:path extrusionOk="0" h="3370" w="3437">
                  <a:moveTo>
                    <a:pt x="3436" y="1"/>
                  </a:moveTo>
                  <a:lnTo>
                    <a:pt x="3436" y="1"/>
                  </a:lnTo>
                  <a:cubicBezTo>
                    <a:pt x="3236" y="101"/>
                    <a:pt x="3036" y="268"/>
                    <a:pt x="2902" y="434"/>
                  </a:cubicBezTo>
                  <a:cubicBezTo>
                    <a:pt x="2569" y="735"/>
                    <a:pt x="2135" y="1135"/>
                    <a:pt x="1668" y="1602"/>
                  </a:cubicBezTo>
                  <a:cubicBezTo>
                    <a:pt x="1168" y="2069"/>
                    <a:pt x="768" y="2503"/>
                    <a:pt x="467" y="2836"/>
                  </a:cubicBezTo>
                  <a:cubicBezTo>
                    <a:pt x="267" y="3003"/>
                    <a:pt x="134" y="3170"/>
                    <a:pt x="0" y="3370"/>
                  </a:cubicBezTo>
                  <a:cubicBezTo>
                    <a:pt x="200" y="3236"/>
                    <a:pt x="367" y="3103"/>
                    <a:pt x="534" y="2903"/>
                  </a:cubicBezTo>
                  <a:cubicBezTo>
                    <a:pt x="868" y="2636"/>
                    <a:pt x="1301" y="2202"/>
                    <a:pt x="1768" y="1735"/>
                  </a:cubicBezTo>
                  <a:cubicBezTo>
                    <a:pt x="2235" y="1268"/>
                    <a:pt x="2669" y="835"/>
                    <a:pt x="2969" y="534"/>
                  </a:cubicBezTo>
                  <a:cubicBezTo>
                    <a:pt x="3136" y="368"/>
                    <a:pt x="3303" y="201"/>
                    <a:pt x="3436" y="1"/>
                  </a:cubicBezTo>
                  <a:close/>
                </a:path>
              </a:pathLst>
            </a:custGeom>
            <a:solidFill>
              <a:srgbClr val="E0E0E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94" name="Google Shape;94;g9f8f45ff5e_2_13"/>
            <p:cNvSpPr/>
            <p:nvPr/>
          </p:nvSpPr>
          <p:spPr>
            <a:xfrm>
              <a:off x="4080843" y="1120588"/>
              <a:ext cx="41555" cy="41843"/>
            </a:xfrm>
            <a:custGeom>
              <a:rect b="b" l="l" r="r" t="t"/>
              <a:pathLst>
                <a:path extrusionOk="0" h="4804" w="4771">
                  <a:moveTo>
                    <a:pt x="0" y="0"/>
                  </a:moveTo>
                  <a:lnTo>
                    <a:pt x="0" y="0"/>
                  </a:lnTo>
                  <a:cubicBezTo>
                    <a:pt x="167" y="267"/>
                    <a:pt x="400" y="534"/>
                    <a:pt x="634" y="767"/>
                  </a:cubicBezTo>
                  <a:cubicBezTo>
                    <a:pt x="1068" y="1234"/>
                    <a:pt x="1635" y="1835"/>
                    <a:pt x="2302" y="2502"/>
                  </a:cubicBezTo>
                  <a:cubicBezTo>
                    <a:pt x="2969" y="3136"/>
                    <a:pt x="3569" y="3736"/>
                    <a:pt x="4003" y="4170"/>
                  </a:cubicBezTo>
                  <a:cubicBezTo>
                    <a:pt x="4237" y="4403"/>
                    <a:pt x="4503" y="4637"/>
                    <a:pt x="4770" y="4804"/>
                  </a:cubicBezTo>
                  <a:cubicBezTo>
                    <a:pt x="4603" y="4537"/>
                    <a:pt x="4370" y="4270"/>
                    <a:pt x="4136" y="4036"/>
                  </a:cubicBezTo>
                  <a:cubicBezTo>
                    <a:pt x="3703" y="3603"/>
                    <a:pt x="3136" y="2969"/>
                    <a:pt x="2469" y="2335"/>
                  </a:cubicBezTo>
                  <a:cubicBezTo>
                    <a:pt x="1801" y="1668"/>
                    <a:pt x="1201" y="1067"/>
                    <a:pt x="767" y="667"/>
                  </a:cubicBezTo>
                  <a:cubicBezTo>
                    <a:pt x="534" y="400"/>
                    <a:pt x="267" y="200"/>
                    <a:pt x="0" y="0"/>
                  </a:cubicBezTo>
                  <a:close/>
                </a:path>
              </a:pathLst>
            </a:custGeom>
            <a:solidFill>
              <a:srgbClr val="E0E0E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95" name="Google Shape;95;g9f8f45ff5e_2_13"/>
            <p:cNvSpPr/>
            <p:nvPr/>
          </p:nvSpPr>
          <p:spPr>
            <a:xfrm>
              <a:off x="4972512" y="1228375"/>
              <a:ext cx="44168" cy="43297"/>
            </a:xfrm>
            <a:custGeom>
              <a:rect b="b" l="l" r="r" t="t"/>
              <a:pathLst>
                <a:path extrusionOk="0" h="4971" w="5071">
                  <a:moveTo>
                    <a:pt x="5071" y="1"/>
                  </a:moveTo>
                  <a:lnTo>
                    <a:pt x="5071" y="1"/>
                  </a:lnTo>
                  <a:cubicBezTo>
                    <a:pt x="4770" y="201"/>
                    <a:pt x="4503" y="401"/>
                    <a:pt x="4270" y="668"/>
                  </a:cubicBezTo>
                  <a:cubicBezTo>
                    <a:pt x="3803" y="1101"/>
                    <a:pt x="3136" y="1702"/>
                    <a:pt x="2469" y="2402"/>
                  </a:cubicBezTo>
                  <a:cubicBezTo>
                    <a:pt x="1768" y="3103"/>
                    <a:pt x="1134" y="3737"/>
                    <a:pt x="701" y="4204"/>
                  </a:cubicBezTo>
                  <a:cubicBezTo>
                    <a:pt x="434" y="4404"/>
                    <a:pt x="200" y="4671"/>
                    <a:pt x="0" y="4971"/>
                  </a:cubicBezTo>
                  <a:cubicBezTo>
                    <a:pt x="300" y="4771"/>
                    <a:pt x="567" y="4571"/>
                    <a:pt x="801" y="4304"/>
                  </a:cubicBezTo>
                  <a:cubicBezTo>
                    <a:pt x="1268" y="3870"/>
                    <a:pt x="1935" y="3270"/>
                    <a:pt x="2635" y="2569"/>
                  </a:cubicBezTo>
                  <a:cubicBezTo>
                    <a:pt x="3303" y="1902"/>
                    <a:pt x="3936" y="1268"/>
                    <a:pt x="4370" y="801"/>
                  </a:cubicBezTo>
                  <a:cubicBezTo>
                    <a:pt x="4637" y="568"/>
                    <a:pt x="4870" y="301"/>
                    <a:pt x="5071" y="1"/>
                  </a:cubicBezTo>
                  <a:close/>
                </a:path>
              </a:pathLst>
            </a:custGeom>
            <a:solidFill>
              <a:srgbClr val="E0E0E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96" name="Google Shape;96;g9f8f45ff5e_2_13"/>
            <p:cNvSpPr/>
            <p:nvPr/>
          </p:nvSpPr>
          <p:spPr>
            <a:xfrm>
              <a:off x="3883562" y="2162757"/>
              <a:ext cx="134535" cy="53471"/>
            </a:xfrm>
            <a:custGeom>
              <a:rect b="b" l="l" r="r" t="t"/>
              <a:pathLst>
                <a:path extrusionOk="0" h="6139" w="15446">
                  <a:moveTo>
                    <a:pt x="1" y="0"/>
                  </a:moveTo>
                  <a:lnTo>
                    <a:pt x="1" y="6138"/>
                  </a:lnTo>
                  <a:lnTo>
                    <a:pt x="15445" y="6138"/>
                  </a:lnTo>
                  <a:lnTo>
                    <a:pt x="15445" y="0"/>
                  </a:ln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97" name="Google Shape;97;g9f8f45ff5e_2_13"/>
            <p:cNvSpPr/>
            <p:nvPr/>
          </p:nvSpPr>
          <p:spPr>
            <a:xfrm>
              <a:off x="4307172" y="1707285"/>
              <a:ext cx="335004" cy="222462"/>
            </a:xfrm>
            <a:custGeom>
              <a:rect b="b" l="l" r="r" t="t"/>
              <a:pathLst>
                <a:path extrusionOk="0" h="25541" w="38462">
                  <a:moveTo>
                    <a:pt x="11877" y="1"/>
                  </a:moveTo>
                  <a:cubicBezTo>
                    <a:pt x="11714" y="1"/>
                    <a:pt x="11578" y="38"/>
                    <a:pt x="11475" y="123"/>
                  </a:cubicBezTo>
                  <a:cubicBezTo>
                    <a:pt x="10741" y="756"/>
                    <a:pt x="11175" y="2157"/>
                    <a:pt x="12543" y="3358"/>
                  </a:cubicBezTo>
                  <a:cubicBezTo>
                    <a:pt x="13910" y="4593"/>
                    <a:pt x="16279" y="5460"/>
                    <a:pt x="16279" y="5460"/>
                  </a:cubicBezTo>
                  <a:lnTo>
                    <a:pt x="11275" y="6327"/>
                  </a:lnTo>
                  <a:cubicBezTo>
                    <a:pt x="11275" y="6327"/>
                    <a:pt x="7450" y="4274"/>
                    <a:pt x="5998" y="4274"/>
                  </a:cubicBezTo>
                  <a:cubicBezTo>
                    <a:pt x="5869" y="4274"/>
                    <a:pt x="5758" y="4290"/>
                    <a:pt x="5671" y="4326"/>
                  </a:cubicBezTo>
                  <a:cubicBezTo>
                    <a:pt x="5037" y="4593"/>
                    <a:pt x="4670" y="5226"/>
                    <a:pt x="4704" y="5927"/>
                  </a:cubicBezTo>
                  <a:cubicBezTo>
                    <a:pt x="4704" y="5927"/>
                    <a:pt x="3803" y="5525"/>
                    <a:pt x="3074" y="5525"/>
                  </a:cubicBezTo>
                  <a:cubicBezTo>
                    <a:pt x="2753" y="5525"/>
                    <a:pt x="2465" y="5603"/>
                    <a:pt x="2302" y="5827"/>
                  </a:cubicBezTo>
                  <a:cubicBezTo>
                    <a:pt x="1771" y="6557"/>
                    <a:pt x="1636" y="7055"/>
                    <a:pt x="2160" y="7487"/>
                  </a:cubicBezTo>
                  <a:lnTo>
                    <a:pt x="2160" y="7487"/>
                  </a:lnTo>
                  <a:cubicBezTo>
                    <a:pt x="2118" y="7455"/>
                    <a:pt x="1925" y="7324"/>
                    <a:pt x="1522" y="7324"/>
                  </a:cubicBezTo>
                  <a:cubicBezTo>
                    <a:pt x="1338" y="7324"/>
                    <a:pt x="1111" y="7352"/>
                    <a:pt x="834" y="7428"/>
                  </a:cubicBezTo>
                  <a:cubicBezTo>
                    <a:pt x="0" y="7695"/>
                    <a:pt x="67" y="9229"/>
                    <a:pt x="834" y="9630"/>
                  </a:cubicBezTo>
                  <a:lnTo>
                    <a:pt x="1101" y="9796"/>
                  </a:lnTo>
                  <a:cubicBezTo>
                    <a:pt x="1101" y="9796"/>
                    <a:pt x="8206" y="13866"/>
                    <a:pt x="8440" y="13899"/>
                  </a:cubicBezTo>
                  <a:cubicBezTo>
                    <a:pt x="8691" y="13933"/>
                    <a:pt x="9212" y="13948"/>
                    <a:pt x="9914" y="13948"/>
                  </a:cubicBezTo>
                  <a:cubicBezTo>
                    <a:pt x="12658" y="13948"/>
                    <a:pt x="18182" y="13725"/>
                    <a:pt x="21316" y="13566"/>
                  </a:cubicBezTo>
                  <a:cubicBezTo>
                    <a:pt x="21377" y="13563"/>
                    <a:pt x="21439" y="13561"/>
                    <a:pt x="21500" y="13561"/>
                  </a:cubicBezTo>
                  <a:cubicBezTo>
                    <a:pt x="22897" y="13561"/>
                    <a:pt x="24183" y="14285"/>
                    <a:pt x="24918" y="15467"/>
                  </a:cubicBezTo>
                  <a:lnTo>
                    <a:pt x="31289" y="25541"/>
                  </a:lnTo>
                  <a:lnTo>
                    <a:pt x="38461" y="17235"/>
                  </a:lnTo>
                  <a:lnTo>
                    <a:pt x="28054" y="5760"/>
                  </a:lnTo>
                  <a:cubicBezTo>
                    <a:pt x="28054" y="5760"/>
                    <a:pt x="27138" y="1748"/>
                    <a:pt x="23461" y="1748"/>
                  </a:cubicBezTo>
                  <a:cubicBezTo>
                    <a:pt x="23359" y="1748"/>
                    <a:pt x="23256" y="1751"/>
                    <a:pt x="23150" y="1757"/>
                  </a:cubicBezTo>
                  <a:cubicBezTo>
                    <a:pt x="21182" y="1857"/>
                    <a:pt x="19956" y="1907"/>
                    <a:pt x="19014" y="1907"/>
                  </a:cubicBezTo>
                  <a:cubicBezTo>
                    <a:pt x="18072" y="1907"/>
                    <a:pt x="17413" y="1857"/>
                    <a:pt x="16579" y="1757"/>
                  </a:cubicBezTo>
                  <a:cubicBezTo>
                    <a:pt x="15105" y="1555"/>
                    <a:pt x="12931" y="1"/>
                    <a:pt x="11877" y="1"/>
                  </a:cubicBezTo>
                  <a:close/>
                </a:path>
              </a:pathLst>
            </a:custGeom>
            <a:solidFill>
              <a:srgbClr val="B7887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98" name="Google Shape;98;g9f8f45ff5e_2_13"/>
            <p:cNvSpPr/>
            <p:nvPr/>
          </p:nvSpPr>
          <p:spPr>
            <a:xfrm>
              <a:off x="4341168" y="1756000"/>
              <a:ext cx="97918" cy="28482"/>
            </a:xfrm>
            <a:custGeom>
              <a:rect b="b" l="l" r="r" t="t"/>
              <a:pathLst>
                <a:path extrusionOk="0" h="3270" w="11242">
                  <a:moveTo>
                    <a:pt x="0" y="0"/>
                  </a:moveTo>
                  <a:cubicBezTo>
                    <a:pt x="134" y="67"/>
                    <a:pt x="267" y="167"/>
                    <a:pt x="434" y="234"/>
                  </a:cubicBezTo>
                  <a:lnTo>
                    <a:pt x="1601" y="768"/>
                  </a:lnTo>
                  <a:lnTo>
                    <a:pt x="5437" y="2535"/>
                  </a:lnTo>
                  <a:lnTo>
                    <a:pt x="7039" y="3269"/>
                  </a:lnTo>
                  <a:lnTo>
                    <a:pt x="7105" y="3269"/>
                  </a:lnTo>
                  <a:cubicBezTo>
                    <a:pt x="8306" y="3069"/>
                    <a:pt x="9340" y="2902"/>
                    <a:pt x="10074" y="2736"/>
                  </a:cubicBezTo>
                  <a:cubicBezTo>
                    <a:pt x="10474" y="2702"/>
                    <a:pt x="10875" y="2602"/>
                    <a:pt x="11242" y="2502"/>
                  </a:cubicBezTo>
                  <a:cubicBezTo>
                    <a:pt x="10841" y="2502"/>
                    <a:pt x="10441" y="2569"/>
                    <a:pt x="10041" y="2636"/>
                  </a:cubicBezTo>
                  <a:cubicBezTo>
                    <a:pt x="9317" y="2734"/>
                    <a:pt x="8301" y="2898"/>
                    <a:pt x="7121" y="3094"/>
                  </a:cubicBezTo>
                  <a:lnTo>
                    <a:pt x="7121" y="3094"/>
                  </a:lnTo>
                  <a:lnTo>
                    <a:pt x="5504" y="2335"/>
                  </a:lnTo>
                  <a:lnTo>
                    <a:pt x="3403" y="1368"/>
                  </a:lnTo>
                  <a:lnTo>
                    <a:pt x="1635" y="634"/>
                  </a:lnTo>
                  <a:lnTo>
                    <a:pt x="467" y="134"/>
                  </a:lnTo>
                  <a:cubicBezTo>
                    <a:pt x="300" y="67"/>
                    <a:pt x="167" y="0"/>
                    <a:pt x="0" y="0"/>
                  </a:cubicBezTo>
                  <a:close/>
                </a:path>
              </a:pathLst>
            </a:custGeom>
            <a:solidFill>
              <a:srgbClr val="AA655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99" name="Google Shape;99;g9f8f45ff5e_2_13"/>
            <p:cNvSpPr/>
            <p:nvPr/>
          </p:nvSpPr>
          <p:spPr>
            <a:xfrm>
              <a:off x="4398688" y="1794063"/>
              <a:ext cx="24998" cy="20050"/>
            </a:xfrm>
            <a:custGeom>
              <a:rect b="b" l="l" r="r" t="t"/>
              <a:pathLst>
                <a:path extrusionOk="0" h="2302" w="2870">
                  <a:moveTo>
                    <a:pt x="2870" y="0"/>
                  </a:moveTo>
                  <a:lnTo>
                    <a:pt x="2870" y="0"/>
                  </a:lnTo>
                  <a:cubicBezTo>
                    <a:pt x="1569" y="200"/>
                    <a:pt x="468" y="1068"/>
                    <a:pt x="1" y="2302"/>
                  </a:cubicBezTo>
                  <a:cubicBezTo>
                    <a:pt x="701" y="1234"/>
                    <a:pt x="1702" y="467"/>
                    <a:pt x="2870" y="0"/>
                  </a:cubicBezTo>
                  <a:close/>
                </a:path>
              </a:pathLst>
            </a:custGeom>
            <a:solidFill>
              <a:srgbClr val="AA655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00" name="Google Shape;100;g9f8f45ff5e_2_13"/>
            <p:cNvSpPr/>
            <p:nvPr/>
          </p:nvSpPr>
          <p:spPr>
            <a:xfrm>
              <a:off x="4454476" y="1742343"/>
              <a:ext cx="51433" cy="47966"/>
            </a:xfrm>
            <a:custGeom>
              <a:rect b="b" l="l" r="r" t="t"/>
              <a:pathLst>
                <a:path extrusionOk="0" h="5507" w="5905">
                  <a:moveTo>
                    <a:pt x="4637" y="0"/>
                  </a:moveTo>
                  <a:cubicBezTo>
                    <a:pt x="4604" y="234"/>
                    <a:pt x="4604" y="467"/>
                    <a:pt x="4704" y="701"/>
                  </a:cubicBezTo>
                  <a:cubicBezTo>
                    <a:pt x="4824" y="1244"/>
                    <a:pt x="5109" y="1760"/>
                    <a:pt x="5507" y="2174"/>
                  </a:cubicBezTo>
                  <a:lnTo>
                    <a:pt x="5507" y="2174"/>
                  </a:lnTo>
                  <a:cubicBezTo>
                    <a:pt x="4879" y="2301"/>
                    <a:pt x="4277" y="2461"/>
                    <a:pt x="3703" y="2702"/>
                  </a:cubicBezTo>
                  <a:cubicBezTo>
                    <a:pt x="2669" y="3136"/>
                    <a:pt x="1735" y="3737"/>
                    <a:pt x="934" y="4470"/>
                  </a:cubicBezTo>
                  <a:cubicBezTo>
                    <a:pt x="701" y="4704"/>
                    <a:pt x="467" y="4937"/>
                    <a:pt x="267" y="5204"/>
                  </a:cubicBezTo>
                  <a:cubicBezTo>
                    <a:pt x="101" y="5371"/>
                    <a:pt x="0" y="5471"/>
                    <a:pt x="34" y="5504"/>
                  </a:cubicBezTo>
                  <a:cubicBezTo>
                    <a:pt x="35" y="5506"/>
                    <a:pt x="37" y="5506"/>
                    <a:pt x="39" y="5506"/>
                  </a:cubicBezTo>
                  <a:cubicBezTo>
                    <a:pt x="94" y="5506"/>
                    <a:pt x="425" y="5117"/>
                    <a:pt x="1035" y="4604"/>
                  </a:cubicBezTo>
                  <a:cubicBezTo>
                    <a:pt x="1868" y="3903"/>
                    <a:pt x="2769" y="3336"/>
                    <a:pt x="3770" y="2936"/>
                  </a:cubicBezTo>
                  <a:cubicBezTo>
                    <a:pt x="4404" y="2669"/>
                    <a:pt x="5071" y="2469"/>
                    <a:pt x="5738" y="2336"/>
                  </a:cubicBezTo>
                  <a:lnTo>
                    <a:pt x="5905" y="2302"/>
                  </a:lnTo>
                  <a:lnTo>
                    <a:pt x="5771" y="2169"/>
                  </a:lnTo>
                  <a:cubicBezTo>
                    <a:pt x="5338" y="1768"/>
                    <a:pt x="5004" y="1268"/>
                    <a:pt x="4804" y="701"/>
                  </a:cubicBezTo>
                  <a:cubicBezTo>
                    <a:pt x="4671" y="267"/>
                    <a:pt x="4637" y="1"/>
                    <a:pt x="4637" y="0"/>
                  </a:cubicBezTo>
                  <a:close/>
                </a:path>
              </a:pathLst>
            </a:custGeom>
            <a:solidFill>
              <a:srgbClr val="AA655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01" name="Google Shape;101;g9f8f45ff5e_2_13"/>
            <p:cNvSpPr/>
            <p:nvPr/>
          </p:nvSpPr>
          <p:spPr>
            <a:xfrm>
              <a:off x="4405378" y="1752804"/>
              <a:ext cx="48236" cy="9494"/>
            </a:xfrm>
            <a:custGeom>
              <a:rect b="b" l="l" r="r" t="t"/>
              <a:pathLst>
                <a:path extrusionOk="0" h="1090" w="5538">
                  <a:moveTo>
                    <a:pt x="5537" y="0"/>
                  </a:moveTo>
                  <a:lnTo>
                    <a:pt x="5537" y="0"/>
                  </a:lnTo>
                  <a:cubicBezTo>
                    <a:pt x="5271" y="34"/>
                    <a:pt x="5004" y="67"/>
                    <a:pt x="4737" y="134"/>
                  </a:cubicBezTo>
                  <a:lnTo>
                    <a:pt x="2769" y="534"/>
                  </a:lnTo>
                  <a:cubicBezTo>
                    <a:pt x="1234" y="834"/>
                    <a:pt x="0" y="1001"/>
                    <a:pt x="0" y="1068"/>
                  </a:cubicBezTo>
                  <a:cubicBezTo>
                    <a:pt x="111" y="1082"/>
                    <a:pt x="221" y="1090"/>
                    <a:pt x="334" y="1090"/>
                  </a:cubicBezTo>
                  <a:cubicBezTo>
                    <a:pt x="494" y="1090"/>
                    <a:pt x="658" y="1074"/>
                    <a:pt x="834" y="1034"/>
                  </a:cubicBezTo>
                  <a:cubicBezTo>
                    <a:pt x="1334" y="1001"/>
                    <a:pt x="2035" y="901"/>
                    <a:pt x="2802" y="734"/>
                  </a:cubicBezTo>
                  <a:cubicBezTo>
                    <a:pt x="3736" y="601"/>
                    <a:pt x="4670" y="367"/>
                    <a:pt x="5537" y="0"/>
                  </a:cubicBezTo>
                  <a:close/>
                </a:path>
              </a:pathLst>
            </a:custGeom>
            <a:solidFill>
              <a:srgbClr val="AA655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02" name="Google Shape;102;g9f8f45ff5e_2_13"/>
            <p:cNvSpPr/>
            <p:nvPr/>
          </p:nvSpPr>
          <p:spPr>
            <a:xfrm>
              <a:off x="4324601" y="1773142"/>
              <a:ext cx="70899" cy="28186"/>
            </a:xfrm>
            <a:custGeom>
              <a:rect b="b" l="l" r="r" t="t"/>
              <a:pathLst>
                <a:path extrusionOk="0" h="3236" w="8140">
                  <a:moveTo>
                    <a:pt x="1" y="0"/>
                  </a:moveTo>
                  <a:lnTo>
                    <a:pt x="1" y="0"/>
                  </a:lnTo>
                  <a:cubicBezTo>
                    <a:pt x="368" y="234"/>
                    <a:pt x="768" y="401"/>
                    <a:pt x="1168" y="567"/>
                  </a:cubicBezTo>
                  <a:cubicBezTo>
                    <a:pt x="1902" y="868"/>
                    <a:pt x="2903" y="1268"/>
                    <a:pt x="4070" y="1668"/>
                  </a:cubicBezTo>
                  <a:cubicBezTo>
                    <a:pt x="5205" y="2069"/>
                    <a:pt x="6205" y="2469"/>
                    <a:pt x="6939" y="2769"/>
                  </a:cubicBezTo>
                  <a:cubicBezTo>
                    <a:pt x="7339" y="2936"/>
                    <a:pt x="7740" y="3103"/>
                    <a:pt x="8140" y="3236"/>
                  </a:cubicBezTo>
                  <a:cubicBezTo>
                    <a:pt x="7773" y="3003"/>
                    <a:pt x="7406" y="2769"/>
                    <a:pt x="7006" y="2602"/>
                  </a:cubicBezTo>
                  <a:cubicBezTo>
                    <a:pt x="6305" y="2302"/>
                    <a:pt x="5271" y="1868"/>
                    <a:pt x="4137" y="1468"/>
                  </a:cubicBezTo>
                  <a:lnTo>
                    <a:pt x="1235" y="401"/>
                  </a:lnTo>
                  <a:cubicBezTo>
                    <a:pt x="835" y="234"/>
                    <a:pt x="434" y="100"/>
                    <a:pt x="1" y="0"/>
                  </a:cubicBezTo>
                  <a:close/>
                </a:path>
              </a:pathLst>
            </a:custGeom>
            <a:solidFill>
              <a:srgbClr val="AA655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03" name="Google Shape;103;g9f8f45ff5e_2_13"/>
            <p:cNvSpPr/>
            <p:nvPr/>
          </p:nvSpPr>
          <p:spPr>
            <a:xfrm>
              <a:off x="4384456" y="1799733"/>
              <a:ext cx="26740" cy="3832"/>
            </a:xfrm>
            <a:custGeom>
              <a:rect b="b" l="l" r="r" t="t"/>
              <a:pathLst>
                <a:path extrusionOk="0" h="440" w="3070">
                  <a:moveTo>
                    <a:pt x="3018" y="1"/>
                  </a:moveTo>
                  <a:cubicBezTo>
                    <a:pt x="2843" y="1"/>
                    <a:pt x="2236" y="132"/>
                    <a:pt x="1535" y="216"/>
                  </a:cubicBezTo>
                  <a:cubicBezTo>
                    <a:pt x="701" y="283"/>
                    <a:pt x="0" y="250"/>
                    <a:pt x="0" y="316"/>
                  </a:cubicBezTo>
                  <a:cubicBezTo>
                    <a:pt x="362" y="398"/>
                    <a:pt x="728" y="439"/>
                    <a:pt x="1093" y="439"/>
                  </a:cubicBezTo>
                  <a:cubicBezTo>
                    <a:pt x="1769" y="439"/>
                    <a:pt x="2440" y="298"/>
                    <a:pt x="3069" y="16"/>
                  </a:cubicBezTo>
                  <a:cubicBezTo>
                    <a:pt x="3069" y="6"/>
                    <a:pt x="3052" y="1"/>
                    <a:pt x="3018" y="1"/>
                  </a:cubicBezTo>
                  <a:close/>
                </a:path>
              </a:pathLst>
            </a:custGeom>
            <a:solidFill>
              <a:srgbClr val="AA655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04" name="Google Shape;104;g9f8f45ff5e_2_13"/>
            <p:cNvSpPr/>
            <p:nvPr/>
          </p:nvSpPr>
          <p:spPr>
            <a:xfrm>
              <a:off x="4546872" y="1587775"/>
              <a:ext cx="258295" cy="560175"/>
            </a:xfrm>
            <a:custGeom>
              <a:rect b="b" l="l" r="r" t="t"/>
              <a:pathLst>
                <a:path extrusionOk="0" h="64314" w="29655">
                  <a:moveTo>
                    <a:pt x="24051" y="0"/>
                  </a:moveTo>
                  <a:cubicBezTo>
                    <a:pt x="24051" y="0"/>
                    <a:pt x="17679" y="3636"/>
                    <a:pt x="16378" y="14811"/>
                  </a:cubicBezTo>
                  <a:cubicBezTo>
                    <a:pt x="15678" y="20649"/>
                    <a:pt x="13143" y="31490"/>
                    <a:pt x="13143" y="31490"/>
                  </a:cubicBezTo>
                  <a:lnTo>
                    <a:pt x="7906" y="25619"/>
                  </a:lnTo>
                  <a:lnTo>
                    <a:pt x="0" y="34659"/>
                  </a:lnTo>
                  <a:cubicBezTo>
                    <a:pt x="0" y="34659"/>
                    <a:pt x="8539" y="52838"/>
                    <a:pt x="13343" y="57809"/>
                  </a:cubicBezTo>
                  <a:cubicBezTo>
                    <a:pt x="18180" y="62779"/>
                    <a:pt x="27720" y="64313"/>
                    <a:pt x="27720" y="64313"/>
                  </a:cubicBezTo>
                  <a:lnTo>
                    <a:pt x="29655" y="33891"/>
                  </a:lnTo>
                  <a:lnTo>
                    <a:pt x="24051" y="0"/>
                  </a:ln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05" name="Google Shape;105;g9f8f45ff5e_2_13"/>
            <p:cNvSpPr/>
            <p:nvPr/>
          </p:nvSpPr>
          <p:spPr>
            <a:xfrm>
              <a:off x="4729912" y="1521536"/>
              <a:ext cx="653720" cy="724907"/>
            </a:xfrm>
            <a:custGeom>
              <a:rect b="b" l="l" r="r" t="t"/>
              <a:pathLst>
                <a:path extrusionOk="0" h="83227" w="75054">
                  <a:moveTo>
                    <a:pt x="36559" y="0"/>
                  </a:moveTo>
                  <a:lnTo>
                    <a:pt x="17846" y="934"/>
                  </a:lnTo>
                  <a:cubicBezTo>
                    <a:pt x="17846" y="934"/>
                    <a:pt x="2235" y="7372"/>
                    <a:pt x="3036" y="7605"/>
                  </a:cubicBezTo>
                  <a:lnTo>
                    <a:pt x="0" y="37694"/>
                  </a:lnTo>
                  <a:lnTo>
                    <a:pt x="7539" y="52237"/>
                  </a:lnTo>
                  <a:lnTo>
                    <a:pt x="5671" y="83226"/>
                  </a:lnTo>
                  <a:lnTo>
                    <a:pt x="57374" y="83226"/>
                  </a:lnTo>
                  <a:lnTo>
                    <a:pt x="54672" y="61678"/>
                  </a:lnTo>
                  <a:lnTo>
                    <a:pt x="51270" y="35726"/>
                  </a:lnTo>
                  <a:lnTo>
                    <a:pt x="57708" y="55807"/>
                  </a:lnTo>
                  <a:lnTo>
                    <a:pt x="58675" y="83226"/>
                  </a:lnTo>
                  <a:lnTo>
                    <a:pt x="73052" y="83226"/>
                  </a:lnTo>
                  <a:cubicBezTo>
                    <a:pt x="74587" y="71284"/>
                    <a:pt x="75054" y="54706"/>
                    <a:pt x="75054" y="54706"/>
                  </a:cubicBezTo>
                  <a:lnTo>
                    <a:pt x="63312" y="16345"/>
                  </a:lnTo>
                  <a:cubicBezTo>
                    <a:pt x="61711" y="11008"/>
                    <a:pt x="58142" y="6471"/>
                    <a:pt x="53371" y="3603"/>
                  </a:cubicBezTo>
                  <a:cubicBezTo>
                    <a:pt x="52704" y="3202"/>
                    <a:pt x="51970" y="2835"/>
                    <a:pt x="51237" y="2569"/>
                  </a:cubicBezTo>
                  <a:lnTo>
                    <a:pt x="36559" y="0"/>
                  </a:ln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06" name="Google Shape;106;g9f8f45ff5e_2_13"/>
            <p:cNvSpPr/>
            <p:nvPr/>
          </p:nvSpPr>
          <p:spPr>
            <a:xfrm>
              <a:off x="4754893" y="1719967"/>
              <a:ext cx="34587" cy="525021"/>
            </a:xfrm>
            <a:custGeom>
              <a:rect b="b" l="l" r="r" t="t"/>
              <a:pathLst>
                <a:path extrusionOk="0" h="60278" w="3971">
                  <a:moveTo>
                    <a:pt x="1" y="1"/>
                  </a:moveTo>
                  <a:cubicBezTo>
                    <a:pt x="1" y="34"/>
                    <a:pt x="1" y="101"/>
                    <a:pt x="1" y="134"/>
                  </a:cubicBezTo>
                  <a:cubicBezTo>
                    <a:pt x="34" y="234"/>
                    <a:pt x="34" y="401"/>
                    <a:pt x="67" y="601"/>
                  </a:cubicBezTo>
                  <a:lnTo>
                    <a:pt x="334" y="2336"/>
                  </a:lnTo>
                  <a:cubicBezTo>
                    <a:pt x="568" y="3870"/>
                    <a:pt x="901" y="6072"/>
                    <a:pt x="1302" y="8774"/>
                  </a:cubicBezTo>
                  <a:cubicBezTo>
                    <a:pt x="1702" y="11476"/>
                    <a:pt x="2169" y="14745"/>
                    <a:pt x="2603" y="18347"/>
                  </a:cubicBezTo>
                  <a:cubicBezTo>
                    <a:pt x="3036" y="21950"/>
                    <a:pt x="3437" y="25920"/>
                    <a:pt x="3703" y="30089"/>
                  </a:cubicBezTo>
                  <a:cubicBezTo>
                    <a:pt x="3703" y="30489"/>
                    <a:pt x="3770" y="30856"/>
                    <a:pt x="3770" y="31223"/>
                  </a:cubicBezTo>
                  <a:cubicBezTo>
                    <a:pt x="3537" y="39363"/>
                    <a:pt x="3303" y="46668"/>
                    <a:pt x="3136" y="51938"/>
                  </a:cubicBezTo>
                  <a:cubicBezTo>
                    <a:pt x="3036" y="54540"/>
                    <a:pt x="2936" y="56675"/>
                    <a:pt x="2869" y="58143"/>
                  </a:cubicBezTo>
                  <a:cubicBezTo>
                    <a:pt x="2836" y="58843"/>
                    <a:pt x="2803" y="59410"/>
                    <a:pt x="2803" y="59810"/>
                  </a:cubicBezTo>
                  <a:lnTo>
                    <a:pt x="2803" y="60277"/>
                  </a:lnTo>
                  <a:cubicBezTo>
                    <a:pt x="2803" y="60144"/>
                    <a:pt x="2836" y="60011"/>
                    <a:pt x="2836" y="59810"/>
                  </a:cubicBezTo>
                  <a:cubicBezTo>
                    <a:pt x="2869" y="59444"/>
                    <a:pt x="2903" y="58876"/>
                    <a:pt x="2936" y="58143"/>
                  </a:cubicBezTo>
                  <a:cubicBezTo>
                    <a:pt x="3036" y="56675"/>
                    <a:pt x="3136" y="54573"/>
                    <a:pt x="3270" y="51938"/>
                  </a:cubicBezTo>
                  <a:cubicBezTo>
                    <a:pt x="3503" y="46668"/>
                    <a:pt x="3737" y="39363"/>
                    <a:pt x="3970" y="31223"/>
                  </a:cubicBezTo>
                  <a:cubicBezTo>
                    <a:pt x="3937" y="30890"/>
                    <a:pt x="3937" y="30489"/>
                    <a:pt x="3904" y="30089"/>
                  </a:cubicBezTo>
                  <a:cubicBezTo>
                    <a:pt x="3670" y="25920"/>
                    <a:pt x="3203" y="21917"/>
                    <a:pt x="2803" y="18314"/>
                  </a:cubicBezTo>
                  <a:cubicBezTo>
                    <a:pt x="2369" y="14712"/>
                    <a:pt x="1869" y="11476"/>
                    <a:pt x="1468" y="8774"/>
                  </a:cubicBezTo>
                  <a:cubicBezTo>
                    <a:pt x="1035" y="6072"/>
                    <a:pt x="668" y="3870"/>
                    <a:pt x="434" y="2336"/>
                  </a:cubicBezTo>
                  <a:cubicBezTo>
                    <a:pt x="301" y="1602"/>
                    <a:pt x="201" y="1035"/>
                    <a:pt x="101" y="601"/>
                  </a:cubicBezTo>
                  <a:cubicBezTo>
                    <a:pt x="101" y="401"/>
                    <a:pt x="67" y="268"/>
                    <a:pt x="34" y="168"/>
                  </a:cubicBezTo>
                  <a:lnTo>
                    <a:pt x="1" y="1"/>
                  </a:lnTo>
                  <a:close/>
                </a:path>
              </a:pathLst>
            </a:custGeom>
            <a:solidFill>
              <a:srgbClr val="26323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07" name="Google Shape;107;g9f8f45ff5e_2_13"/>
            <p:cNvSpPr/>
            <p:nvPr/>
          </p:nvSpPr>
          <p:spPr>
            <a:xfrm>
              <a:off x="5145092" y="1590101"/>
              <a:ext cx="69445" cy="144116"/>
            </a:xfrm>
            <a:custGeom>
              <a:rect b="b" l="l" r="r" t="t"/>
              <a:pathLst>
                <a:path extrusionOk="0" h="16546" w="7973">
                  <a:moveTo>
                    <a:pt x="7973" y="0"/>
                  </a:moveTo>
                  <a:cubicBezTo>
                    <a:pt x="7906" y="34"/>
                    <a:pt x="7873" y="67"/>
                    <a:pt x="7806" y="100"/>
                  </a:cubicBezTo>
                  <a:lnTo>
                    <a:pt x="7306" y="367"/>
                  </a:lnTo>
                  <a:lnTo>
                    <a:pt x="6972" y="601"/>
                  </a:lnTo>
                  <a:cubicBezTo>
                    <a:pt x="6839" y="667"/>
                    <a:pt x="6705" y="768"/>
                    <a:pt x="6572" y="868"/>
                  </a:cubicBezTo>
                  <a:cubicBezTo>
                    <a:pt x="6238" y="1101"/>
                    <a:pt x="5938" y="1335"/>
                    <a:pt x="5638" y="1601"/>
                  </a:cubicBezTo>
                  <a:lnTo>
                    <a:pt x="5104" y="2068"/>
                  </a:lnTo>
                  <a:cubicBezTo>
                    <a:pt x="4937" y="2202"/>
                    <a:pt x="4770" y="2402"/>
                    <a:pt x="4570" y="2569"/>
                  </a:cubicBezTo>
                  <a:cubicBezTo>
                    <a:pt x="4203" y="2969"/>
                    <a:pt x="3836" y="3403"/>
                    <a:pt x="3503" y="3836"/>
                  </a:cubicBezTo>
                  <a:cubicBezTo>
                    <a:pt x="2702" y="4837"/>
                    <a:pt x="2069" y="5905"/>
                    <a:pt x="1501" y="7039"/>
                  </a:cubicBezTo>
                  <a:cubicBezTo>
                    <a:pt x="968" y="8206"/>
                    <a:pt x="567" y="9407"/>
                    <a:pt x="301" y="10641"/>
                  </a:cubicBezTo>
                  <a:cubicBezTo>
                    <a:pt x="201" y="11175"/>
                    <a:pt x="100" y="11709"/>
                    <a:pt x="67" y="12276"/>
                  </a:cubicBezTo>
                  <a:cubicBezTo>
                    <a:pt x="34" y="12543"/>
                    <a:pt x="0" y="12776"/>
                    <a:pt x="0" y="13010"/>
                  </a:cubicBezTo>
                  <a:lnTo>
                    <a:pt x="0" y="13710"/>
                  </a:lnTo>
                  <a:cubicBezTo>
                    <a:pt x="0" y="14110"/>
                    <a:pt x="0" y="14511"/>
                    <a:pt x="34" y="14878"/>
                  </a:cubicBezTo>
                  <a:cubicBezTo>
                    <a:pt x="34" y="15078"/>
                    <a:pt x="67" y="15211"/>
                    <a:pt x="67" y="15378"/>
                  </a:cubicBezTo>
                  <a:cubicBezTo>
                    <a:pt x="100" y="15545"/>
                    <a:pt x="134" y="15678"/>
                    <a:pt x="134" y="15778"/>
                  </a:cubicBezTo>
                  <a:cubicBezTo>
                    <a:pt x="167" y="16012"/>
                    <a:pt x="201" y="16212"/>
                    <a:pt x="234" y="16345"/>
                  </a:cubicBezTo>
                  <a:cubicBezTo>
                    <a:pt x="234" y="16212"/>
                    <a:pt x="201" y="16012"/>
                    <a:pt x="201" y="15812"/>
                  </a:cubicBezTo>
                  <a:cubicBezTo>
                    <a:pt x="167" y="15645"/>
                    <a:pt x="134" y="15545"/>
                    <a:pt x="134" y="15378"/>
                  </a:cubicBezTo>
                  <a:lnTo>
                    <a:pt x="134" y="14911"/>
                  </a:lnTo>
                  <a:cubicBezTo>
                    <a:pt x="134" y="14544"/>
                    <a:pt x="100" y="14144"/>
                    <a:pt x="134" y="13710"/>
                  </a:cubicBezTo>
                  <a:cubicBezTo>
                    <a:pt x="167" y="13510"/>
                    <a:pt x="167" y="13276"/>
                    <a:pt x="167" y="13043"/>
                  </a:cubicBezTo>
                  <a:cubicBezTo>
                    <a:pt x="201" y="12809"/>
                    <a:pt x="234" y="12576"/>
                    <a:pt x="267" y="12309"/>
                  </a:cubicBezTo>
                  <a:cubicBezTo>
                    <a:pt x="301" y="11775"/>
                    <a:pt x="401" y="11242"/>
                    <a:pt x="534" y="10708"/>
                  </a:cubicBezTo>
                  <a:cubicBezTo>
                    <a:pt x="1068" y="8240"/>
                    <a:pt x="2135" y="5938"/>
                    <a:pt x="3670" y="3970"/>
                  </a:cubicBezTo>
                  <a:cubicBezTo>
                    <a:pt x="4003" y="3536"/>
                    <a:pt x="4337" y="3103"/>
                    <a:pt x="4737" y="2702"/>
                  </a:cubicBezTo>
                  <a:cubicBezTo>
                    <a:pt x="4904" y="2535"/>
                    <a:pt x="5071" y="2335"/>
                    <a:pt x="5237" y="2169"/>
                  </a:cubicBezTo>
                  <a:lnTo>
                    <a:pt x="5738" y="1735"/>
                  </a:lnTo>
                  <a:cubicBezTo>
                    <a:pt x="6038" y="1468"/>
                    <a:pt x="6338" y="1201"/>
                    <a:pt x="6638" y="968"/>
                  </a:cubicBezTo>
                  <a:cubicBezTo>
                    <a:pt x="6772" y="868"/>
                    <a:pt x="6905" y="768"/>
                    <a:pt x="7039" y="667"/>
                  </a:cubicBezTo>
                  <a:lnTo>
                    <a:pt x="7372" y="434"/>
                  </a:lnTo>
                  <a:lnTo>
                    <a:pt x="7839" y="134"/>
                  </a:lnTo>
                  <a:cubicBezTo>
                    <a:pt x="7939" y="67"/>
                    <a:pt x="7973" y="0"/>
                    <a:pt x="7973" y="0"/>
                  </a:cubicBezTo>
                  <a:close/>
                  <a:moveTo>
                    <a:pt x="234" y="16345"/>
                  </a:moveTo>
                  <a:cubicBezTo>
                    <a:pt x="234" y="16412"/>
                    <a:pt x="234" y="16479"/>
                    <a:pt x="267" y="16545"/>
                  </a:cubicBezTo>
                  <a:cubicBezTo>
                    <a:pt x="267" y="16479"/>
                    <a:pt x="267" y="16412"/>
                    <a:pt x="234" y="16345"/>
                  </a:cubicBezTo>
                  <a:close/>
                </a:path>
              </a:pathLst>
            </a:custGeom>
            <a:solidFill>
              <a:srgbClr val="26323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08" name="Google Shape;108;g9f8f45ff5e_2_13"/>
            <p:cNvSpPr/>
            <p:nvPr/>
          </p:nvSpPr>
          <p:spPr>
            <a:xfrm>
              <a:off x="5158749" y="1792608"/>
              <a:ext cx="73512" cy="215006"/>
            </a:xfrm>
            <a:custGeom>
              <a:rect b="b" l="l" r="r" t="t"/>
              <a:pathLst>
                <a:path extrusionOk="0" h="24685" w="8440">
                  <a:moveTo>
                    <a:pt x="0" y="0"/>
                  </a:moveTo>
                  <a:cubicBezTo>
                    <a:pt x="34" y="67"/>
                    <a:pt x="67" y="167"/>
                    <a:pt x="100" y="234"/>
                  </a:cubicBezTo>
                  <a:cubicBezTo>
                    <a:pt x="167" y="401"/>
                    <a:pt x="267" y="634"/>
                    <a:pt x="400" y="968"/>
                  </a:cubicBezTo>
                  <a:cubicBezTo>
                    <a:pt x="634" y="1568"/>
                    <a:pt x="1068" y="2435"/>
                    <a:pt x="1501" y="3503"/>
                  </a:cubicBezTo>
                  <a:cubicBezTo>
                    <a:pt x="2335" y="5738"/>
                    <a:pt x="3369" y="8840"/>
                    <a:pt x="4503" y="12242"/>
                  </a:cubicBezTo>
                  <a:cubicBezTo>
                    <a:pt x="5604" y="15678"/>
                    <a:pt x="6572" y="18814"/>
                    <a:pt x="7272" y="21049"/>
                  </a:cubicBezTo>
                  <a:cubicBezTo>
                    <a:pt x="7606" y="22149"/>
                    <a:pt x="7906" y="23083"/>
                    <a:pt x="8106" y="23717"/>
                  </a:cubicBezTo>
                  <a:cubicBezTo>
                    <a:pt x="8206" y="24017"/>
                    <a:pt x="8273" y="24251"/>
                    <a:pt x="8339" y="24451"/>
                  </a:cubicBezTo>
                  <a:cubicBezTo>
                    <a:pt x="8373" y="24518"/>
                    <a:pt x="8406" y="24618"/>
                    <a:pt x="8440" y="24685"/>
                  </a:cubicBezTo>
                  <a:cubicBezTo>
                    <a:pt x="8440" y="24618"/>
                    <a:pt x="8406" y="24518"/>
                    <a:pt x="8406" y="24451"/>
                  </a:cubicBezTo>
                  <a:cubicBezTo>
                    <a:pt x="8339" y="24251"/>
                    <a:pt x="8273" y="24017"/>
                    <a:pt x="8206" y="23717"/>
                  </a:cubicBezTo>
                  <a:cubicBezTo>
                    <a:pt x="8006" y="23050"/>
                    <a:pt x="7772" y="22149"/>
                    <a:pt x="7439" y="21015"/>
                  </a:cubicBezTo>
                  <a:cubicBezTo>
                    <a:pt x="6738" y="18747"/>
                    <a:pt x="5804" y="15611"/>
                    <a:pt x="4704" y="12176"/>
                  </a:cubicBezTo>
                  <a:cubicBezTo>
                    <a:pt x="3569" y="8740"/>
                    <a:pt x="2502" y="5671"/>
                    <a:pt x="1635" y="3469"/>
                  </a:cubicBezTo>
                  <a:cubicBezTo>
                    <a:pt x="1201" y="2369"/>
                    <a:pt x="734" y="1501"/>
                    <a:pt x="467" y="934"/>
                  </a:cubicBezTo>
                  <a:lnTo>
                    <a:pt x="134" y="234"/>
                  </a:lnTo>
                  <a:cubicBezTo>
                    <a:pt x="100" y="134"/>
                    <a:pt x="67" y="67"/>
                    <a:pt x="0" y="0"/>
                  </a:cubicBezTo>
                  <a:close/>
                </a:path>
              </a:pathLst>
            </a:custGeom>
            <a:solidFill>
              <a:srgbClr val="26323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09" name="Google Shape;109;g9f8f45ff5e_2_13"/>
            <p:cNvSpPr/>
            <p:nvPr/>
          </p:nvSpPr>
          <p:spPr>
            <a:xfrm>
              <a:off x="5240972" y="1993853"/>
              <a:ext cx="85715" cy="14946"/>
            </a:xfrm>
            <a:custGeom>
              <a:rect b="b" l="l" r="r" t="t"/>
              <a:pathLst>
                <a:path extrusionOk="0" h="1716" w="9841">
                  <a:moveTo>
                    <a:pt x="6191" y="1"/>
                  </a:moveTo>
                  <a:cubicBezTo>
                    <a:pt x="5729" y="1"/>
                    <a:pt x="5266" y="27"/>
                    <a:pt x="4804" y="79"/>
                  </a:cubicBezTo>
                  <a:cubicBezTo>
                    <a:pt x="3603" y="179"/>
                    <a:pt x="2402" y="512"/>
                    <a:pt x="1301" y="979"/>
                  </a:cubicBezTo>
                  <a:cubicBezTo>
                    <a:pt x="968" y="1113"/>
                    <a:pt x="634" y="1279"/>
                    <a:pt x="334" y="1480"/>
                  </a:cubicBezTo>
                  <a:cubicBezTo>
                    <a:pt x="200" y="1546"/>
                    <a:pt x="100" y="1613"/>
                    <a:pt x="0" y="1713"/>
                  </a:cubicBezTo>
                  <a:cubicBezTo>
                    <a:pt x="0" y="1715"/>
                    <a:pt x="2" y="1716"/>
                    <a:pt x="4" y="1716"/>
                  </a:cubicBezTo>
                  <a:cubicBezTo>
                    <a:pt x="56" y="1716"/>
                    <a:pt x="577" y="1429"/>
                    <a:pt x="1368" y="1113"/>
                  </a:cubicBezTo>
                  <a:cubicBezTo>
                    <a:pt x="2469" y="712"/>
                    <a:pt x="3636" y="412"/>
                    <a:pt x="4837" y="279"/>
                  </a:cubicBezTo>
                  <a:cubicBezTo>
                    <a:pt x="5321" y="237"/>
                    <a:pt x="5810" y="213"/>
                    <a:pt x="6300" y="213"/>
                  </a:cubicBezTo>
                  <a:cubicBezTo>
                    <a:pt x="6994" y="213"/>
                    <a:pt x="7689" y="262"/>
                    <a:pt x="8373" y="379"/>
                  </a:cubicBezTo>
                  <a:cubicBezTo>
                    <a:pt x="9194" y="500"/>
                    <a:pt x="9738" y="650"/>
                    <a:pt x="9828" y="650"/>
                  </a:cubicBezTo>
                  <a:cubicBezTo>
                    <a:pt x="9836" y="650"/>
                    <a:pt x="9841" y="649"/>
                    <a:pt x="9841" y="646"/>
                  </a:cubicBezTo>
                  <a:cubicBezTo>
                    <a:pt x="9707" y="579"/>
                    <a:pt x="9607" y="512"/>
                    <a:pt x="9474" y="479"/>
                  </a:cubicBezTo>
                  <a:cubicBezTo>
                    <a:pt x="9107" y="379"/>
                    <a:pt x="8773" y="279"/>
                    <a:pt x="8406" y="212"/>
                  </a:cubicBezTo>
                  <a:cubicBezTo>
                    <a:pt x="7668" y="68"/>
                    <a:pt x="6930" y="1"/>
                    <a:pt x="6191" y="1"/>
                  </a:cubicBezTo>
                  <a:close/>
                </a:path>
              </a:pathLst>
            </a:custGeom>
            <a:solidFill>
              <a:srgbClr val="26323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10" name="Google Shape;110;g9f8f45ff5e_2_13"/>
            <p:cNvSpPr/>
            <p:nvPr/>
          </p:nvSpPr>
          <p:spPr>
            <a:xfrm>
              <a:off x="4661051" y="1862341"/>
              <a:ext cx="99372" cy="118543"/>
            </a:xfrm>
            <a:custGeom>
              <a:rect b="b" l="l" r="r" t="t"/>
              <a:pathLst>
                <a:path extrusionOk="0" h="13610" w="11409">
                  <a:moveTo>
                    <a:pt x="0" y="0"/>
                  </a:moveTo>
                  <a:lnTo>
                    <a:pt x="0" y="0"/>
                  </a:lnTo>
                  <a:cubicBezTo>
                    <a:pt x="134" y="167"/>
                    <a:pt x="267" y="367"/>
                    <a:pt x="434" y="534"/>
                  </a:cubicBezTo>
                  <a:cubicBezTo>
                    <a:pt x="701" y="901"/>
                    <a:pt x="1135" y="1401"/>
                    <a:pt x="1635" y="2001"/>
                  </a:cubicBezTo>
                  <a:cubicBezTo>
                    <a:pt x="2669" y="3236"/>
                    <a:pt x="4137" y="4904"/>
                    <a:pt x="5771" y="6738"/>
                  </a:cubicBezTo>
                  <a:cubicBezTo>
                    <a:pt x="7406" y="8606"/>
                    <a:pt x="8873" y="10274"/>
                    <a:pt x="9874" y="11508"/>
                  </a:cubicBezTo>
                  <a:cubicBezTo>
                    <a:pt x="10374" y="12142"/>
                    <a:pt x="10741" y="12676"/>
                    <a:pt x="11008" y="13043"/>
                  </a:cubicBezTo>
                  <a:cubicBezTo>
                    <a:pt x="11108" y="13243"/>
                    <a:pt x="11242" y="13410"/>
                    <a:pt x="11375" y="13610"/>
                  </a:cubicBezTo>
                  <a:cubicBezTo>
                    <a:pt x="11409" y="13610"/>
                    <a:pt x="11342" y="13543"/>
                    <a:pt x="11275" y="13443"/>
                  </a:cubicBezTo>
                  <a:cubicBezTo>
                    <a:pt x="11242" y="13343"/>
                    <a:pt x="11142" y="13176"/>
                    <a:pt x="11042" y="12976"/>
                  </a:cubicBezTo>
                  <a:cubicBezTo>
                    <a:pt x="10708" y="12442"/>
                    <a:pt x="10341" y="11909"/>
                    <a:pt x="9941" y="11408"/>
                  </a:cubicBezTo>
                  <a:cubicBezTo>
                    <a:pt x="8973" y="10141"/>
                    <a:pt x="7539" y="8439"/>
                    <a:pt x="5905" y="6605"/>
                  </a:cubicBezTo>
                  <a:lnTo>
                    <a:pt x="1735" y="1901"/>
                  </a:lnTo>
                  <a:lnTo>
                    <a:pt x="501" y="500"/>
                  </a:lnTo>
                  <a:cubicBezTo>
                    <a:pt x="334" y="300"/>
                    <a:pt x="167" y="133"/>
                    <a:pt x="0" y="0"/>
                  </a:cubicBezTo>
                  <a:close/>
                </a:path>
              </a:pathLst>
            </a:custGeom>
            <a:solidFill>
              <a:srgbClr val="26323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11" name="Google Shape;111;g9f8f45ff5e_2_13"/>
            <p:cNvSpPr/>
            <p:nvPr/>
          </p:nvSpPr>
          <p:spPr>
            <a:xfrm>
              <a:off x="4734555" y="1934390"/>
              <a:ext cx="56667" cy="213560"/>
            </a:xfrm>
            <a:custGeom>
              <a:rect b="b" l="l" r="r" t="t"/>
              <a:pathLst>
                <a:path extrusionOk="0" h="24519" w="6506">
                  <a:moveTo>
                    <a:pt x="5738" y="1"/>
                  </a:moveTo>
                  <a:cubicBezTo>
                    <a:pt x="5371" y="7373"/>
                    <a:pt x="2703" y="16012"/>
                    <a:pt x="1" y="22884"/>
                  </a:cubicBezTo>
                  <a:lnTo>
                    <a:pt x="5805" y="24518"/>
                  </a:lnTo>
                  <a:cubicBezTo>
                    <a:pt x="6038" y="16079"/>
                    <a:pt x="6505" y="8307"/>
                    <a:pt x="5738" y="1"/>
                  </a:cubicBezTo>
                  <a:close/>
                </a:path>
              </a:pathLst>
            </a:custGeom>
            <a:solidFill>
              <a:srgbClr val="0000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12" name="Google Shape;112;g9f8f45ff5e_2_13"/>
            <p:cNvSpPr/>
            <p:nvPr/>
          </p:nvSpPr>
          <p:spPr>
            <a:xfrm>
              <a:off x="5155047" y="1785928"/>
              <a:ext cx="50196" cy="268756"/>
            </a:xfrm>
            <a:custGeom>
              <a:rect b="b" l="l" r="r" t="t"/>
              <a:pathLst>
                <a:path extrusionOk="0" h="30856" w="5763">
                  <a:moveTo>
                    <a:pt x="225" y="0"/>
                  </a:moveTo>
                  <a:cubicBezTo>
                    <a:pt x="214" y="0"/>
                    <a:pt x="214" y="23"/>
                    <a:pt x="224" y="65"/>
                  </a:cubicBezTo>
                  <a:lnTo>
                    <a:pt x="224" y="65"/>
                  </a:lnTo>
                  <a:cubicBezTo>
                    <a:pt x="224" y="43"/>
                    <a:pt x="225" y="22"/>
                    <a:pt x="225" y="0"/>
                  </a:cubicBezTo>
                  <a:close/>
                  <a:moveTo>
                    <a:pt x="224" y="65"/>
                  </a:moveTo>
                  <a:lnTo>
                    <a:pt x="224" y="65"/>
                  </a:lnTo>
                  <a:cubicBezTo>
                    <a:pt x="0" y="10090"/>
                    <a:pt x="2034" y="21569"/>
                    <a:pt x="5762" y="30856"/>
                  </a:cubicBezTo>
                  <a:lnTo>
                    <a:pt x="2460" y="5371"/>
                  </a:lnTo>
                  <a:cubicBezTo>
                    <a:pt x="2460" y="5371"/>
                    <a:pt x="359" y="672"/>
                    <a:pt x="224" y="65"/>
                  </a:cubicBezTo>
                  <a:close/>
                </a:path>
              </a:pathLst>
            </a:custGeom>
            <a:solidFill>
              <a:srgbClr val="0000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13" name="Google Shape;113;g9f8f45ff5e_2_13"/>
            <p:cNvSpPr/>
            <p:nvPr/>
          </p:nvSpPr>
          <p:spPr>
            <a:xfrm>
              <a:off x="4873148" y="2080535"/>
              <a:ext cx="245805" cy="81064"/>
            </a:xfrm>
            <a:custGeom>
              <a:rect b="b" l="l" r="r" t="t"/>
              <a:pathLst>
                <a:path extrusionOk="0" h="9307" w="28221">
                  <a:moveTo>
                    <a:pt x="28220" y="0"/>
                  </a:moveTo>
                  <a:cubicBezTo>
                    <a:pt x="28120" y="0"/>
                    <a:pt x="28020" y="67"/>
                    <a:pt x="27920" y="100"/>
                  </a:cubicBezTo>
                  <a:lnTo>
                    <a:pt x="27053" y="567"/>
                  </a:lnTo>
                  <a:cubicBezTo>
                    <a:pt x="26286" y="968"/>
                    <a:pt x="25218" y="1568"/>
                    <a:pt x="23917" y="2369"/>
                  </a:cubicBezTo>
                  <a:cubicBezTo>
                    <a:pt x="22616" y="3136"/>
                    <a:pt x="21082" y="4070"/>
                    <a:pt x="19347" y="5037"/>
                  </a:cubicBezTo>
                  <a:cubicBezTo>
                    <a:pt x="17479" y="6105"/>
                    <a:pt x="15511" y="7039"/>
                    <a:pt x="13476" y="7806"/>
                  </a:cubicBezTo>
                  <a:cubicBezTo>
                    <a:pt x="11442" y="8573"/>
                    <a:pt x="9307" y="9007"/>
                    <a:pt x="7172" y="9107"/>
                  </a:cubicBezTo>
                  <a:cubicBezTo>
                    <a:pt x="6205" y="9107"/>
                    <a:pt x="5271" y="8973"/>
                    <a:pt x="4370" y="8740"/>
                  </a:cubicBezTo>
                  <a:cubicBezTo>
                    <a:pt x="3603" y="8506"/>
                    <a:pt x="2869" y="8106"/>
                    <a:pt x="2202" y="7606"/>
                  </a:cubicBezTo>
                  <a:cubicBezTo>
                    <a:pt x="1268" y="6905"/>
                    <a:pt x="567" y="5905"/>
                    <a:pt x="234" y="4770"/>
                  </a:cubicBezTo>
                  <a:cubicBezTo>
                    <a:pt x="100" y="4337"/>
                    <a:pt x="33" y="3903"/>
                    <a:pt x="33" y="3469"/>
                  </a:cubicBezTo>
                  <a:cubicBezTo>
                    <a:pt x="0" y="3570"/>
                    <a:pt x="0" y="3703"/>
                    <a:pt x="0" y="3803"/>
                  </a:cubicBezTo>
                  <a:cubicBezTo>
                    <a:pt x="0" y="4137"/>
                    <a:pt x="67" y="4470"/>
                    <a:pt x="134" y="4770"/>
                  </a:cubicBezTo>
                  <a:cubicBezTo>
                    <a:pt x="467" y="5938"/>
                    <a:pt x="1134" y="7005"/>
                    <a:pt x="2135" y="7739"/>
                  </a:cubicBezTo>
                  <a:cubicBezTo>
                    <a:pt x="2769" y="8240"/>
                    <a:pt x="3536" y="8640"/>
                    <a:pt x="4337" y="8907"/>
                  </a:cubicBezTo>
                  <a:cubicBezTo>
                    <a:pt x="5237" y="9174"/>
                    <a:pt x="6205" y="9307"/>
                    <a:pt x="7172" y="9307"/>
                  </a:cubicBezTo>
                  <a:cubicBezTo>
                    <a:pt x="9340" y="9240"/>
                    <a:pt x="11508" y="8807"/>
                    <a:pt x="13543" y="8006"/>
                  </a:cubicBezTo>
                  <a:cubicBezTo>
                    <a:pt x="15578" y="7239"/>
                    <a:pt x="17546" y="6305"/>
                    <a:pt x="19447" y="5237"/>
                  </a:cubicBezTo>
                  <a:cubicBezTo>
                    <a:pt x="21215" y="4237"/>
                    <a:pt x="22750" y="3303"/>
                    <a:pt x="24017" y="2502"/>
                  </a:cubicBezTo>
                  <a:cubicBezTo>
                    <a:pt x="25318" y="1702"/>
                    <a:pt x="26386" y="1068"/>
                    <a:pt x="27119" y="667"/>
                  </a:cubicBezTo>
                  <a:lnTo>
                    <a:pt x="27953" y="167"/>
                  </a:lnTo>
                  <a:cubicBezTo>
                    <a:pt x="28020" y="100"/>
                    <a:pt x="28120" y="67"/>
                    <a:pt x="28220" y="0"/>
                  </a:cubicBezTo>
                  <a:close/>
                </a:path>
              </a:pathLst>
            </a:custGeom>
            <a:solidFill>
              <a:srgbClr val="26323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14" name="Google Shape;114;g9f8f45ff5e_2_13"/>
            <p:cNvSpPr/>
            <p:nvPr/>
          </p:nvSpPr>
          <p:spPr>
            <a:xfrm>
              <a:off x="5017543" y="1973907"/>
              <a:ext cx="100827" cy="123482"/>
            </a:xfrm>
            <a:custGeom>
              <a:rect b="b" l="l" r="r" t="t"/>
              <a:pathLst>
                <a:path extrusionOk="0" h="14177" w="11576">
                  <a:moveTo>
                    <a:pt x="11576" y="0"/>
                  </a:moveTo>
                  <a:cubicBezTo>
                    <a:pt x="11475" y="234"/>
                    <a:pt x="11409" y="467"/>
                    <a:pt x="11342" y="734"/>
                  </a:cubicBezTo>
                  <a:cubicBezTo>
                    <a:pt x="11275" y="968"/>
                    <a:pt x="11175" y="1234"/>
                    <a:pt x="11075" y="1568"/>
                  </a:cubicBezTo>
                  <a:cubicBezTo>
                    <a:pt x="10942" y="1868"/>
                    <a:pt x="10808" y="2268"/>
                    <a:pt x="10642" y="2635"/>
                  </a:cubicBezTo>
                  <a:cubicBezTo>
                    <a:pt x="10475" y="3002"/>
                    <a:pt x="10275" y="3436"/>
                    <a:pt x="10074" y="3870"/>
                  </a:cubicBezTo>
                  <a:cubicBezTo>
                    <a:pt x="9874" y="4337"/>
                    <a:pt x="9607" y="4804"/>
                    <a:pt x="9341" y="5304"/>
                  </a:cubicBezTo>
                  <a:cubicBezTo>
                    <a:pt x="8106" y="7405"/>
                    <a:pt x="6572" y="9340"/>
                    <a:pt x="4737" y="10941"/>
                  </a:cubicBezTo>
                  <a:cubicBezTo>
                    <a:pt x="4304" y="11308"/>
                    <a:pt x="3870" y="11642"/>
                    <a:pt x="3503" y="11975"/>
                  </a:cubicBezTo>
                  <a:cubicBezTo>
                    <a:pt x="3103" y="12276"/>
                    <a:pt x="2703" y="12509"/>
                    <a:pt x="2369" y="12776"/>
                  </a:cubicBezTo>
                  <a:cubicBezTo>
                    <a:pt x="2002" y="13010"/>
                    <a:pt x="1668" y="13210"/>
                    <a:pt x="1402" y="13376"/>
                  </a:cubicBezTo>
                  <a:cubicBezTo>
                    <a:pt x="1101" y="13543"/>
                    <a:pt x="835" y="13677"/>
                    <a:pt x="634" y="13810"/>
                  </a:cubicBezTo>
                  <a:cubicBezTo>
                    <a:pt x="401" y="13910"/>
                    <a:pt x="201" y="14044"/>
                    <a:pt x="1" y="14177"/>
                  </a:cubicBezTo>
                  <a:cubicBezTo>
                    <a:pt x="234" y="14077"/>
                    <a:pt x="468" y="13977"/>
                    <a:pt x="668" y="13877"/>
                  </a:cubicBezTo>
                  <a:cubicBezTo>
                    <a:pt x="901" y="13743"/>
                    <a:pt x="1168" y="13643"/>
                    <a:pt x="1435" y="13443"/>
                  </a:cubicBezTo>
                  <a:cubicBezTo>
                    <a:pt x="1735" y="13276"/>
                    <a:pt x="2069" y="13076"/>
                    <a:pt x="2436" y="12843"/>
                  </a:cubicBezTo>
                  <a:cubicBezTo>
                    <a:pt x="2803" y="12643"/>
                    <a:pt x="3170" y="12342"/>
                    <a:pt x="3603" y="12076"/>
                  </a:cubicBezTo>
                  <a:cubicBezTo>
                    <a:pt x="4003" y="11775"/>
                    <a:pt x="4437" y="11442"/>
                    <a:pt x="4837" y="11075"/>
                  </a:cubicBezTo>
                  <a:cubicBezTo>
                    <a:pt x="6705" y="9440"/>
                    <a:pt x="8307" y="7539"/>
                    <a:pt x="9507" y="5404"/>
                  </a:cubicBezTo>
                  <a:cubicBezTo>
                    <a:pt x="9774" y="4904"/>
                    <a:pt x="10041" y="4403"/>
                    <a:pt x="10241" y="3970"/>
                  </a:cubicBezTo>
                  <a:cubicBezTo>
                    <a:pt x="10475" y="3503"/>
                    <a:pt x="10642" y="3069"/>
                    <a:pt x="10808" y="2669"/>
                  </a:cubicBezTo>
                  <a:cubicBezTo>
                    <a:pt x="10975" y="2268"/>
                    <a:pt x="11075" y="1902"/>
                    <a:pt x="11175" y="1568"/>
                  </a:cubicBezTo>
                  <a:cubicBezTo>
                    <a:pt x="11275" y="1301"/>
                    <a:pt x="11342" y="1034"/>
                    <a:pt x="11409" y="734"/>
                  </a:cubicBezTo>
                  <a:cubicBezTo>
                    <a:pt x="11509" y="501"/>
                    <a:pt x="11542" y="267"/>
                    <a:pt x="11576" y="0"/>
                  </a:cubicBezTo>
                  <a:close/>
                </a:path>
              </a:pathLst>
            </a:custGeom>
            <a:solidFill>
              <a:srgbClr val="26323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15" name="Google Shape;115;g9f8f45ff5e_2_13"/>
            <p:cNvSpPr/>
            <p:nvPr/>
          </p:nvSpPr>
          <p:spPr>
            <a:xfrm>
              <a:off x="4677034" y="1787896"/>
              <a:ext cx="84548" cy="18726"/>
            </a:xfrm>
            <a:custGeom>
              <a:rect b="b" l="l" r="r" t="t"/>
              <a:pathLst>
                <a:path extrusionOk="0" h="2150" w="9707">
                  <a:moveTo>
                    <a:pt x="63" y="1"/>
                  </a:moveTo>
                  <a:cubicBezTo>
                    <a:pt x="43" y="1"/>
                    <a:pt x="33" y="3"/>
                    <a:pt x="33" y="8"/>
                  </a:cubicBezTo>
                  <a:cubicBezTo>
                    <a:pt x="0" y="74"/>
                    <a:pt x="2168" y="575"/>
                    <a:pt x="4837" y="1175"/>
                  </a:cubicBezTo>
                  <a:cubicBezTo>
                    <a:pt x="7323" y="1735"/>
                    <a:pt x="9375" y="2149"/>
                    <a:pt x="9644" y="2149"/>
                  </a:cubicBezTo>
                  <a:cubicBezTo>
                    <a:pt x="9664" y="2149"/>
                    <a:pt x="9674" y="2147"/>
                    <a:pt x="9674" y="2142"/>
                  </a:cubicBezTo>
                  <a:cubicBezTo>
                    <a:pt x="9707" y="2076"/>
                    <a:pt x="7539" y="1542"/>
                    <a:pt x="4870" y="975"/>
                  </a:cubicBezTo>
                  <a:cubicBezTo>
                    <a:pt x="2384" y="415"/>
                    <a:pt x="332" y="1"/>
                    <a:pt x="63" y="1"/>
                  </a:cubicBezTo>
                  <a:close/>
                </a:path>
              </a:pathLst>
            </a:custGeom>
            <a:solidFill>
              <a:srgbClr val="FAFAFA"/>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16" name="Google Shape;116;g9f8f45ff5e_2_13"/>
            <p:cNvSpPr/>
            <p:nvPr/>
          </p:nvSpPr>
          <p:spPr>
            <a:xfrm>
              <a:off x="4680518" y="1770529"/>
              <a:ext cx="80777" cy="14824"/>
            </a:xfrm>
            <a:custGeom>
              <a:rect b="b" l="l" r="r" t="t"/>
              <a:pathLst>
                <a:path extrusionOk="0" h="1702" w="9274">
                  <a:moveTo>
                    <a:pt x="0" y="0"/>
                  </a:moveTo>
                  <a:lnTo>
                    <a:pt x="0" y="0"/>
                  </a:lnTo>
                  <a:cubicBezTo>
                    <a:pt x="467" y="134"/>
                    <a:pt x="901" y="234"/>
                    <a:pt x="1368" y="334"/>
                  </a:cubicBezTo>
                  <a:lnTo>
                    <a:pt x="4637" y="968"/>
                  </a:lnTo>
                  <a:cubicBezTo>
                    <a:pt x="5905" y="1201"/>
                    <a:pt x="7072" y="1401"/>
                    <a:pt x="7906" y="1535"/>
                  </a:cubicBezTo>
                  <a:cubicBezTo>
                    <a:pt x="8373" y="1635"/>
                    <a:pt x="8807" y="1668"/>
                    <a:pt x="9274" y="1701"/>
                  </a:cubicBezTo>
                  <a:cubicBezTo>
                    <a:pt x="8840" y="1568"/>
                    <a:pt x="8373" y="1468"/>
                    <a:pt x="7939" y="1401"/>
                  </a:cubicBezTo>
                  <a:lnTo>
                    <a:pt x="4670" y="734"/>
                  </a:lnTo>
                  <a:cubicBezTo>
                    <a:pt x="3403" y="501"/>
                    <a:pt x="2202" y="300"/>
                    <a:pt x="1368" y="167"/>
                  </a:cubicBezTo>
                  <a:cubicBezTo>
                    <a:pt x="934" y="67"/>
                    <a:pt x="467" y="34"/>
                    <a:pt x="0" y="0"/>
                  </a:cubicBezTo>
                  <a:close/>
                </a:path>
              </a:pathLst>
            </a:custGeom>
            <a:solidFill>
              <a:srgbClr val="FAFAFA"/>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17" name="Google Shape;117;g9f8f45ff5e_2_13"/>
            <p:cNvSpPr/>
            <p:nvPr/>
          </p:nvSpPr>
          <p:spPr>
            <a:xfrm>
              <a:off x="4783078" y="1785039"/>
              <a:ext cx="365219" cy="3388"/>
            </a:xfrm>
            <a:custGeom>
              <a:rect b="b" l="l" r="r" t="t"/>
              <a:pathLst>
                <a:path extrusionOk="0" h="389" w="41931">
                  <a:moveTo>
                    <a:pt x="3210" y="1"/>
                  </a:moveTo>
                  <a:cubicBezTo>
                    <a:pt x="1177" y="1"/>
                    <a:pt x="0" y="12"/>
                    <a:pt x="0" y="35"/>
                  </a:cubicBezTo>
                  <a:cubicBezTo>
                    <a:pt x="0" y="102"/>
                    <a:pt x="9374" y="202"/>
                    <a:pt x="20949" y="302"/>
                  </a:cubicBezTo>
                  <a:cubicBezTo>
                    <a:pt x="28287" y="366"/>
                    <a:pt x="34754" y="389"/>
                    <a:pt x="38505" y="389"/>
                  </a:cubicBezTo>
                  <a:cubicBezTo>
                    <a:pt x="40670" y="389"/>
                    <a:pt x="41930" y="381"/>
                    <a:pt x="41930" y="369"/>
                  </a:cubicBezTo>
                  <a:cubicBezTo>
                    <a:pt x="41930" y="269"/>
                    <a:pt x="32524" y="169"/>
                    <a:pt x="20949" y="102"/>
                  </a:cubicBezTo>
                  <a:cubicBezTo>
                    <a:pt x="13474" y="37"/>
                    <a:pt x="6918" y="1"/>
                    <a:pt x="3210" y="1"/>
                  </a:cubicBezTo>
                  <a:close/>
                </a:path>
              </a:pathLst>
            </a:custGeom>
            <a:solidFill>
              <a:srgbClr val="FAFAFA"/>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18" name="Google Shape;118;g9f8f45ff5e_2_13"/>
            <p:cNvSpPr/>
            <p:nvPr/>
          </p:nvSpPr>
          <p:spPr>
            <a:xfrm>
              <a:off x="4566780" y="1805682"/>
              <a:ext cx="375680" cy="1751"/>
            </a:xfrm>
            <a:custGeom>
              <a:rect b="b" l="l" r="r" t="t"/>
              <a:pathLst>
                <a:path extrusionOk="0" h="201" w="43132">
                  <a:moveTo>
                    <a:pt x="21583" y="0"/>
                  </a:moveTo>
                  <a:cubicBezTo>
                    <a:pt x="9674" y="0"/>
                    <a:pt x="1" y="34"/>
                    <a:pt x="1" y="100"/>
                  </a:cubicBezTo>
                  <a:cubicBezTo>
                    <a:pt x="1" y="167"/>
                    <a:pt x="9674" y="201"/>
                    <a:pt x="21583" y="201"/>
                  </a:cubicBezTo>
                  <a:cubicBezTo>
                    <a:pt x="33491" y="201"/>
                    <a:pt x="43131" y="167"/>
                    <a:pt x="43131" y="100"/>
                  </a:cubicBezTo>
                  <a:cubicBezTo>
                    <a:pt x="43131" y="34"/>
                    <a:pt x="33491" y="0"/>
                    <a:pt x="21583" y="0"/>
                  </a:cubicBezTo>
                  <a:close/>
                </a:path>
              </a:pathLst>
            </a:custGeom>
            <a:solidFill>
              <a:srgbClr val="FAFAFA"/>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19" name="Google Shape;119;g9f8f45ff5e_2_13"/>
            <p:cNvSpPr/>
            <p:nvPr/>
          </p:nvSpPr>
          <p:spPr>
            <a:xfrm>
              <a:off x="5170081" y="1763264"/>
              <a:ext cx="138306" cy="51433"/>
            </a:xfrm>
            <a:custGeom>
              <a:rect b="b" l="l" r="r" t="t"/>
              <a:pathLst>
                <a:path extrusionOk="0" h="5905" w="15879">
                  <a:moveTo>
                    <a:pt x="15678" y="0"/>
                  </a:moveTo>
                  <a:lnTo>
                    <a:pt x="15678" y="17"/>
                  </a:lnTo>
                  <a:lnTo>
                    <a:pt x="15678" y="17"/>
                  </a:lnTo>
                  <a:cubicBezTo>
                    <a:pt x="14775" y="252"/>
                    <a:pt x="11577" y="1239"/>
                    <a:pt x="7872" y="2669"/>
                  </a:cubicBezTo>
                  <a:cubicBezTo>
                    <a:pt x="5671" y="3503"/>
                    <a:pt x="3703" y="4303"/>
                    <a:pt x="2268" y="4870"/>
                  </a:cubicBezTo>
                  <a:cubicBezTo>
                    <a:pt x="1568" y="5171"/>
                    <a:pt x="1001" y="5437"/>
                    <a:pt x="601" y="5604"/>
                  </a:cubicBezTo>
                  <a:cubicBezTo>
                    <a:pt x="400" y="5671"/>
                    <a:pt x="200" y="5771"/>
                    <a:pt x="0" y="5904"/>
                  </a:cubicBezTo>
                  <a:cubicBezTo>
                    <a:pt x="234" y="5838"/>
                    <a:pt x="434" y="5771"/>
                    <a:pt x="634" y="5671"/>
                  </a:cubicBezTo>
                  <a:lnTo>
                    <a:pt x="2335" y="5037"/>
                  </a:lnTo>
                  <a:lnTo>
                    <a:pt x="7972" y="2869"/>
                  </a:lnTo>
                  <a:cubicBezTo>
                    <a:pt x="11775" y="1435"/>
                    <a:pt x="14978" y="334"/>
                    <a:pt x="15745" y="34"/>
                  </a:cubicBezTo>
                  <a:lnTo>
                    <a:pt x="15771" y="27"/>
                  </a:lnTo>
                  <a:lnTo>
                    <a:pt x="15778" y="34"/>
                  </a:lnTo>
                  <a:cubicBezTo>
                    <a:pt x="15778" y="31"/>
                    <a:pt x="15778" y="28"/>
                    <a:pt x="15777" y="25"/>
                  </a:cubicBezTo>
                  <a:lnTo>
                    <a:pt x="15777" y="25"/>
                  </a:lnTo>
                  <a:lnTo>
                    <a:pt x="15878" y="0"/>
                  </a:lnTo>
                  <a:close/>
                </a:path>
              </a:pathLst>
            </a:custGeom>
            <a:solidFill>
              <a:srgbClr val="FAFAFA"/>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20" name="Google Shape;120;g9f8f45ff5e_2_13"/>
            <p:cNvSpPr/>
            <p:nvPr/>
          </p:nvSpPr>
          <p:spPr>
            <a:xfrm>
              <a:off x="5161075" y="1739991"/>
              <a:ext cx="143245" cy="48001"/>
            </a:xfrm>
            <a:custGeom>
              <a:rect b="b" l="l" r="r" t="t"/>
              <a:pathLst>
                <a:path extrusionOk="0" h="5511" w="16446">
                  <a:moveTo>
                    <a:pt x="16435" y="1"/>
                  </a:moveTo>
                  <a:cubicBezTo>
                    <a:pt x="16216" y="1"/>
                    <a:pt x="12622" y="1178"/>
                    <a:pt x="8206" y="2639"/>
                  </a:cubicBezTo>
                  <a:cubicBezTo>
                    <a:pt x="3669" y="4173"/>
                    <a:pt x="0" y="5474"/>
                    <a:pt x="33" y="5508"/>
                  </a:cubicBezTo>
                  <a:cubicBezTo>
                    <a:pt x="33" y="5509"/>
                    <a:pt x="36" y="5510"/>
                    <a:pt x="41" y="5510"/>
                  </a:cubicBezTo>
                  <a:cubicBezTo>
                    <a:pt x="231" y="5510"/>
                    <a:pt x="3857" y="4333"/>
                    <a:pt x="8273" y="2839"/>
                  </a:cubicBezTo>
                  <a:cubicBezTo>
                    <a:pt x="12809" y="1338"/>
                    <a:pt x="16445" y="37"/>
                    <a:pt x="16445" y="4"/>
                  </a:cubicBezTo>
                  <a:cubicBezTo>
                    <a:pt x="16444" y="2"/>
                    <a:pt x="16441" y="1"/>
                    <a:pt x="16435" y="1"/>
                  </a:cubicBezTo>
                  <a:close/>
                </a:path>
              </a:pathLst>
            </a:custGeom>
            <a:solidFill>
              <a:srgbClr val="FAFAFA"/>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21" name="Google Shape;121;g9f8f45ff5e_2_13"/>
            <p:cNvSpPr/>
            <p:nvPr/>
          </p:nvSpPr>
          <p:spPr>
            <a:xfrm>
              <a:off x="4879829" y="1524149"/>
              <a:ext cx="182178" cy="99338"/>
            </a:xfrm>
            <a:custGeom>
              <a:rect b="b" l="l" r="r" t="t"/>
              <a:pathLst>
                <a:path extrusionOk="0" h="11405" w="20916">
                  <a:moveTo>
                    <a:pt x="20849" y="0"/>
                  </a:moveTo>
                  <a:cubicBezTo>
                    <a:pt x="20815" y="100"/>
                    <a:pt x="20815" y="234"/>
                    <a:pt x="20815" y="334"/>
                  </a:cubicBezTo>
                  <a:cubicBezTo>
                    <a:pt x="20849" y="567"/>
                    <a:pt x="20815" y="868"/>
                    <a:pt x="20815" y="1301"/>
                  </a:cubicBezTo>
                  <a:cubicBezTo>
                    <a:pt x="20648" y="4270"/>
                    <a:pt x="19247" y="7005"/>
                    <a:pt x="16946" y="8907"/>
                  </a:cubicBezTo>
                  <a:cubicBezTo>
                    <a:pt x="15052" y="10414"/>
                    <a:pt x="12742" y="11182"/>
                    <a:pt x="10425" y="11182"/>
                  </a:cubicBezTo>
                  <a:cubicBezTo>
                    <a:pt x="8539" y="11182"/>
                    <a:pt x="6647" y="10673"/>
                    <a:pt x="4971" y="9640"/>
                  </a:cubicBezTo>
                  <a:cubicBezTo>
                    <a:pt x="3469" y="8706"/>
                    <a:pt x="2269" y="7406"/>
                    <a:pt x="1401" y="5871"/>
                  </a:cubicBezTo>
                  <a:cubicBezTo>
                    <a:pt x="801" y="4837"/>
                    <a:pt x="401" y="3736"/>
                    <a:pt x="200" y="2569"/>
                  </a:cubicBezTo>
                  <a:cubicBezTo>
                    <a:pt x="100" y="2168"/>
                    <a:pt x="67" y="1835"/>
                    <a:pt x="67" y="1635"/>
                  </a:cubicBezTo>
                  <a:cubicBezTo>
                    <a:pt x="34" y="1501"/>
                    <a:pt x="34" y="1401"/>
                    <a:pt x="0" y="1268"/>
                  </a:cubicBezTo>
                  <a:cubicBezTo>
                    <a:pt x="0" y="1401"/>
                    <a:pt x="0" y="1501"/>
                    <a:pt x="0" y="1635"/>
                  </a:cubicBezTo>
                  <a:cubicBezTo>
                    <a:pt x="0" y="1935"/>
                    <a:pt x="34" y="2269"/>
                    <a:pt x="100" y="2602"/>
                  </a:cubicBezTo>
                  <a:cubicBezTo>
                    <a:pt x="301" y="3770"/>
                    <a:pt x="667" y="4904"/>
                    <a:pt x="1268" y="5971"/>
                  </a:cubicBezTo>
                  <a:cubicBezTo>
                    <a:pt x="2102" y="7539"/>
                    <a:pt x="3336" y="8840"/>
                    <a:pt x="4837" y="9841"/>
                  </a:cubicBezTo>
                  <a:cubicBezTo>
                    <a:pt x="6556" y="10887"/>
                    <a:pt x="8490" y="11404"/>
                    <a:pt x="10415" y="11404"/>
                  </a:cubicBezTo>
                  <a:cubicBezTo>
                    <a:pt x="12787" y="11404"/>
                    <a:pt x="15146" y="10620"/>
                    <a:pt x="17079" y="9073"/>
                  </a:cubicBezTo>
                  <a:cubicBezTo>
                    <a:pt x="18447" y="7939"/>
                    <a:pt x="19514" y="6472"/>
                    <a:pt x="20181" y="4804"/>
                  </a:cubicBezTo>
                  <a:cubicBezTo>
                    <a:pt x="20615" y="3703"/>
                    <a:pt x="20849" y="2502"/>
                    <a:pt x="20915" y="1301"/>
                  </a:cubicBezTo>
                  <a:cubicBezTo>
                    <a:pt x="20915" y="1001"/>
                    <a:pt x="20915" y="667"/>
                    <a:pt x="20882" y="334"/>
                  </a:cubicBezTo>
                  <a:cubicBezTo>
                    <a:pt x="20882" y="234"/>
                    <a:pt x="20882" y="134"/>
                    <a:pt x="20849" y="0"/>
                  </a:cubicBezTo>
                  <a:close/>
                </a:path>
              </a:pathLst>
            </a:custGeom>
            <a:solidFill>
              <a:srgbClr val="FAFAFA"/>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22" name="Google Shape;122;g9f8f45ff5e_2_13"/>
            <p:cNvSpPr/>
            <p:nvPr/>
          </p:nvSpPr>
          <p:spPr>
            <a:xfrm>
              <a:off x="4553552" y="1818468"/>
              <a:ext cx="65377" cy="76996"/>
            </a:xfrm>
            <a:custGeom>
              <a:rect b="b" l="l" r="r" t="t"/>
              <a:pathLst>
                <a:path extrusionOk="0" h="8840" w="7506">
                  <a:moveTo>
                    <a:pt x="7506" y="0"/>
                  </a:moveTo>
                  <a:cubicBezTo>
                    <a:pt x="7406" y="100"/>
                    <a:pt x="7305" y="234"/>
                    <a:pt x="7205" y="367"/>
                  </a:cubicBezTo>
                  <a:lnTo>
                    <a:pt x="6472" y="1368"/>
                  </a:lnTo>
                  <a:cubicBezTo>
                    <a:pt x="5871" y="2202"/>
                    <a:pt x="4970" y="3336"/>
                    <a:pt x="3936" y="4570"/>
                  </a:cubicBezTo>
                  <a:cubicBezTo>
                    <a:pt x="2902" y="5804"/>
                    <a:pt x="1902" y="6838"/>
                    <a:pt x="1168" y="7606"/>
                  </a:cubicBezTo>
                  <a:lnTo>
                    <a:pt x="300" y="8506"/>
                  </a:lnTo>
                  <a:cubicBezTo>
                    <a:pt x="200" y="8606"/>
                    <a:pt x="100" y="8706"/>
                    <a:pt x="0" y="8840"/>
                  </a:cubicBezTo>
                  <a:cubicBezTo>
                    <a:pt x="134" y="8773"/>
                    <a:pt x="267" y="8673"/>
                    <a:pt x="367" y="8573"/>
                  </a:cubicBezTo>
                  <a:cubicBezTo>
                    <a:pt x="601" y="8373"/>
                    <a:pt x="901" y="8106"/>
                    <a:pt x="1301" y="7739"/>
                  </a:cubicBezTo>
                  <a:cubicBezTo>
                    <a:pt x="2269" y="6772"/>
                    <a:pt x="3203" y="5771"/>
                    <a:pt x="4103" y="4737"/>
                  </a:cubicBezTo>
                  <a:cubicBezTo>
                    <a:pt x="5137" y="3503"/>
                    <a:pt x="6005" y="2335"/>
                    <a:pt x="6605" y="1468"/>
                  </a:cubicBezTo>
                  <a:cubicBezTo>
                    <a:pt x="6905" y="1001"/>
                    <a:pt x="7139" y="667"/>
                    <a:pt x="7272" y="400"/>
                  </a:cubicBezTo>
                  <a:cubicBezTo>
                    <a:pt x="7372" y="267"/>
                    <a:pt x="7439" y="134"/>
                    <a:pt x="7506" y="0"/>
                  </a:cubicBezTo>
                  <a:close/>
                </a:path>
              </a:pathLst>
            </a:custGeom>
            <a:solidFill>
              <a:srgbClr val="FAFAFA"/>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23" name="Google Shape;123;g9f8f45ff5e_2_13"/>
            <p:cNvSpPr/>
            <p:nvPr/>
          </p:nvSpPr>
          <p:spPr>
            <a:xfrm>
              <a:off x="4945197" y="2017779"/>
              <a:ext cx="156031" cy="85645"/>
            </a:xfrm>
            <a:custGeom>
              <a:rect b="b" l="l" r="r" t="t"/>
              <a:pathLst>
                <a:path extrusionOk="0" h="9833" w="17914">
                  <a:moveTo>
                    <a:pt x="17913" y="0"/>
                  </a:moveTo>
                  <a:cubicBezTo>
                    <a:pt x="15045" y="2502"/>
                    <a:pt x="11309" y="5104"/>
                    <a:pt x="7639" y="6038"/>
                  </a:cubicBezTo>
                  <a:cubicBezTo>
                    <a:pt x="5505" y="6572"/>
                    <a:pt x="3203" y="6538"/>
                    <a:pt x="1168" y="7372"/>
                  </a:cubicBezTo>
                  <a:cubicBezTo>
                    <a:pt x="634" y="7572"/>
                    <a:pt x="67" y="7939"/>
                    <a:pt x="1" y="8540"/>
                  </a:cubicBezTo>
                  <a:cubicBezTo>
                    <a:pt x="1" y="9007"/>
                    <a:pt x="301" y="9440"/>
                    <a:pt x="768" y="9640"/>
                  </a:cubicBezTo>
                  <a:cubicBezTo>
                    <a:pt x="1090" y="9764"/>
                    <a:pt x="1448" y="9833"/>
                    <a:pt x="1802" y="9833"/>
                  </a:cubicBezTo>
                  <a:cubicBezTo>
                    <a:pt x="1925" y="9833"/>
                    <a:pt x="2048" y="9824"/>
                    <a:pt x="2169" y="9807"/>
                  </a:cubicBezTo>
                  <a:cubicBezTo>
                    <a:pt x="4704" y="9740"/>
                    <a:pt x="7539" y="9574"/>
                    <a:pt x="9641" y="8373"/>
                  </a:cubicBezTo>
                  <a:lnTo>
                    <a:pt x="9641" y="8339"/>
                  </a:lnTo>
                  <a:cubicBezTo>
                    <a:pt x="13077" y="6371"/>
                    <a:pt x="15945" y="3469"/>
                    <a:pt x="17913" y="0"/>
                  </a:cubicBezTo>
                  <a:close/>
                </a:path>
              </a:pathLst>
            </a:custGeom>
            <a:solidFill>
              <a:srgbClr val="0000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24" name="Google Shape;124;g9f8f45ff5e_2_13"/>
            <p:cNvSpPr/>
            <p:nvPr/>
          </p:nvSpPr>
          <p:spPr>
            <a:xfrm>
              <a:off x="4818232" y="1179790"/>
              <a:ext cx="250743" cy="430649"/>
            </a:xfrm>
            <a:custGeom>
              <a:rect b="b" l="l" r="r" t="t"/>
              <a:pathLst>
                <a:path extrusionOk="0" h="49443" w="28788">
                  <a:moveTo>
                    <a:pt x="11669" y="0"/>
                  </a:moveTo>
                  <a:cubicBezTo>
                    <a:pt x="8162" y="0"/>
                    <a:pt x="4635" y="705"/>
                    <a:pt x="1302" y="2143"/>
                  </a:cubicBezTo>
                  <a:cubicBezTo>
                    <a:pt x="1302" y="2143"/>
                    <a:pt x="1" y="19455"/>
                    <a:pt x="101" y="27027"/>
                  </a:cubicBezTo>
                  <a:cubicBezTo>
                    <a:pt x="167" y="34566"/>
                    <a:pt x="7739" y="35734"/>
                    <a:pt x="7739" y="35734"/>
                  </a:cubicBezTo>
                  <a:cubicBezTo>
                    <a:pt x="7739" y="35734"/>
                    <a:pt x="7673" y="37602"/>
                    <a:pt x="7673" y="39937"/>
                  </a:cubicBezTo>
                  <a:cubicBezTo>
                    <a:pt x="7639" y="44873"/>
                    <a:pt x="11409" y="49010"/>
                    <a:pt x="16346" y="49410"/>
                  </a:cubicBezTo>
                  <a:cubicBezTo>
                    <a:pt x="16608" y="49432"/>
                    <a:pt x="16869" y="49442"/>
                    <a:pt x="17128" y="49442"/>
                  </a:cubicBezTo>
                  <a:cubicBezTo>
                    <a:pt x="22027" y="49442"/>
                    <a:pt x="26138" y="45613"/>
                    <a:pt x="26486" y="40670"/>
                  </a:cubicBezTo>
                  <a:lnTo>
                    <a:pt x="28788" y="6312"/>
                  </a:lnTo>
                  <a:lnTo>
                    <a:pt x="27654" y="5445"/>
                  </a:lnTo>
                  <a:cubicBezTo>
                    <a:pt x="22990" y="1855"/>
                    <a:pt x="17357" y="0"/>
                    <a:pt x="11669" y="0"/>
                  </a:cubicBezTo>
                  <a:close/>
                </a:path>
              </a:pathLst>
            </a:custGeom>
            <a:solidFill>
              <a:srgbClr val="B7887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25" name="Google Shape;125;g9f8f45ff5e_2_13"/>
            <p:cNvSpPr/>
            <p:nvPr/>
          </p:nvSpPr>
          <p:spPr>
            <a:xfrm>
              <a:off x="4885351" y="1465748"/>
              <a:ext cx="85715" cy="41764"/>
            </a:xfrm>
            <a:custGeom>
              <a:rect b="b" l="l" r="r" t="t"/>
              <a:pathLst>
                <a:path extrusionOk="0" h="4795" w="9841">
                  <a:moveTo>
                    <a:pt x="9840" y="0"/>
                  </a:moveTo>
                  <a:lnTo>
                    <a:pt x="9840" y="0"/>
                  </a:lnTo>
                  <a:cubicBezTo>
                    <a:pt x="7000" y="1808"/>
                    <a:pt x="3722" y="2772"/>
                    <a:pt x="339" y="2772"/>
                  </a:cubicBezTo>
                  <a:cubicBezTo>
                    <a:pt x="226" y="2772"/>
                    <a:pt x="113" y="2771"/>
                    <a:pt x="0" y="2769"/>
                  </a:cubicBezTo>
                  <a:lnTo>
                    <a:pt x="0" y="4737"/>
                  </a:lnTo>
                  <a:cubicBezTo>
                    <a:pt x="438" y="4776"/>
                    <a:pt x="859" y="4794"/>
                    <a:pt x="1262" y="4794"/>
                  </a:cubicBezTo>
                  <a:cubicBezTo>
                    <a:pt x="7798" y="4794"/>
                    <a:pt x="9840" y="1"/>
                    <a:pt x="9840" y="0"/>
                  </a:cubicBezTo>
                  <a:close/>
                </a:path>
              </a:pathLst>
            </a:custGeom>
            <a:solidFill>
              <a:srgbClr val="AA655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26" name="Google Shape;126;g9f8f45ff5e_2_13"/>
            <p:cNvSpPr/>
            <p:nvPr/>
          </p:nvSpPr>
          <p:spPr>
            <a:xfrm>
              <a:off x="5057931" y="1300642"/>
              <a:ext cx="47409" cy="68574"/>
            </a:xfrm>
            <a:custGeom>
              <a:rect b="b" l="l" r="r" t="t"/>
              <a:pathLst>
                <a:path extrusionOk="0" h="7873" w="5443">
                  <a:moveTo>
                    <a:pt x="1990" y="1"/>
                  </a:moveTo>
                  <a:cubicBezTo>
                    <a:pt x="1107" y="1"/>
                    <a:pt x="383" y="218"/>
                    <a:pt x="334" y="243"/>
                  </a:cubicBezTo>
                  <a:cubicBezTo>
                    <a:pt x="334" y="243"/>
                    <a:pt x="0" y="7515"/>
                    <a:pt x="0" y="7648"/>
                  </a:cubicBezTo>
                  <a:cubicBezTo>
                    <a:pt x="12" y="7695"/>
                    <a:pt x="631" y="7873"/>
                    <a:pt x="1444" y="7873"/>
                  </a:cubicBezTo>
                  <a:cubicBezTo>
                    <a:pt x="2980" y="7873"/>
                    <a:pt x="5207" y="7237"/>
                    <a:pt x="5337" y="3879"/>
                  </a:cubicBezTo>
                  <a:cubicBezTo>
                    <a:pt x="5442" y="626"/>
                    <a:pt x="3488" y="1"/>
                    <a:pt x="1990" y="1"/>
                  </a:cubicBezTo>
                  <a:close/>
                </a:path>
              </a:pathLst>
            </a:custGeom>
            <a:solidFill>
              <a:srgbClr val="B7887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27" name="Google Shape;127;g9f8f45ff5e_2_13"/>
            <p:cNvSpPr/>
            <p:nvPr/>
          </p:nvSpPr>
          <p:spPr>
            <a:xfrm>
              <a:off x="5072459" y="1315431"/>
              <a:ext cx="20921" cy="39273"/>
            </a:xfrm>
            <a:custGeom>
              <a:rect b="b" l="l" r="r" t="t"/>
              <a:pathLst>
                <a:path extrusionOk="0" h="4509" w="2402">
                  <a:moveTo>
                    <a:pt x="1057" y="0"/>
                  </a:moveTo>
                  <a:cubicBezTo>
                    <a:pt x="917" y="0"/>
                    <a:pt x="792" y="38"/>
                    <a:pt x="667" y="113"/>
                  </a:cubicBezTo>
                  <a:cubicBezTo>
                    <a:pt x="567" y="180"/>
                    <a:pt x="500" y="313"/>
                    <a:pt x="467" y="446"/>
                  </a:cubicBezTo>
                  <a:cubicBezTo>
                    <a:pt x="434" y="647"/>
                    <a:pt x="500" y="747"/>
                    <a:pt x="534" y="747"/>
                  </a:cubicBezTo>
                  <a:cubicBezTo>
                    <a:pt x="567" y="713"/>
                    <a:pt x="534" y="613"/>
                    <a:pt x="601" y="480"/>
                  </a:cubicBezTo>
                  <a:cubicBezTo>
                    <a:pt x="680" y="321"/>
                    <a:pt x="842" y="226"/>
                    <a:pt x="1006" y="226"/>
                  </a:cubicBezTo>
                  <a:cubicBezTo>
                    <a:pt x="1049" y="226"/>
                    <a:pt x="1093" y="232"/>
                    <a:pt x="1134" y="246"/>
                  </a:cubicBezTo>
                  <a:cubicBezTo>
                    <a:pt x="1468" y="380"/>
                    <a:pt x="1701" y="647"/>
                    <a:pt x="1801" y="980"/>
                  </a:cubicBezTo>
                  <a:cubicBezTo>
                    <a:pt x="1968" y="1380"/>
                    <a:pt x="2035" y="1814"/>
                    <a:pt x="2002" y="2248"/>
                  </a:cubicBezTo>
                  <a:cubicBezTo>
                    <a:pt x="1935" y="3182"/>
                    <a:pt x="1468" y="4049"/>
                    <a:pt x="901" y="4216"/>
                  </a:cubicBezTo>
                  <a:cubicBezTo>
                    <a:pt x="811" y="4246"/>
                    <a:pt x="707" y="4262"/>
                    <a:pt x="603" y="4262"/>
                  </a:cubicBezTo>
                  <a:cubicBezTo>
                    <a:pt x="474" y="4262"/>
                    <a:pt x="344" y="4237"/>
                    <a:pt x="234" y="4182"/>
                  </a:cubicBezTo>
                  <a:cubicBezTo>
                    <a:pt x="100" y="4116"/>
                    <a:pt x="33" y="4049"/>
                    <a:pt x="0" y="4049"/>
                  </a:cubicBezTo>
                  <a:cubicBezTo>
                    <a:pt x="0" y="4049"/>
                    <a:pt x="0" y="4182"/>
                    <a:pt x="134" y="4316"/>
                  </a:cubicBezTo>
                  <a:cubicBezTo>
                    <a:pt x="331" y="4440"/>
                    <a:pt x="548" y="4508"/>
                    <a:pt x="755" y="4508"/>
                  </a:cubicBezTo>
                  <a:cubicBezTo>
                    <a:pt x="827" y="4508"/>
                    <a:pt x="899" y="4500"/>
                    <a:pt x="967" y="4483"/>
                  </a:cubicBezTo>
                  <a:cubicBezTo>
                    <a:pt x="1735" y="4282"/>
                    <a:pt x="2302" y="3315"/>
                    <a:pt x="2368" y="2281"/>
                  </a:cubicBezTo>
                  <a:cubicBezTo>
                    <a:pt x="2402" y="1781"/>
                    <a:pt x="2302" y="1280"/>
                    <a:pt x="2102" y="847"/>
                  </a:cubicBezTo>
                  <a:cubicBezTo>
                    <a:pt x="1968" y="413"/>
                    <a:pt x="1601" y="113"/>
                    <a:pt x="1201" y="13"/>
                  </a:cubicBezTo>
                  <a:cubicBezTo>
                    <a:pt x="1151" y="4"/>
                    <a:pt x="1103" y="0"/>
                    <a:pt x="1057" y="0"/>
                  </a:cubicBezTo>
                  <a:close/>
                </a:path>
              </a:pathLst>
            </a:custGeom>
            <a:solidFill>
              <a:srgbClr val="AA655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28" name="Google Shape;128;g9f8f45ff5e_2_13"/>
            <p:cNvSpPr/>
            <p:nvPr/>
          </p:nvSpPr>
          <p:spPr>
            <a:xfrm>
              <a:off x="4853385" y="1295180"/>
              <a:ext cx="18901" cy="18056"/>
            </a:xfrm>
            <a:custGeom>
              <a:rect b="b" l="l" r="r" t="t"/>
              <a:pathLst>
                <a:path extrusionOk="0" h="2073" w="2170">
                  <a:moveTo>
                    <a:pt x="1040" y="1"/>
                  </a:moveTo>
                  <a:cubicBezTo>
                    <a:pt x="499" y="1"/>
                    <a:pt x="33" y="424"/>
                    <a:pt x="1" y="970"/>
                  </a:cubicBezTo>
                  <a:cubicBezTo>
                    <a:pt x="1" y="1571"/>
                    <a:pt x="468" y="2038"/>
                    <a:pt x="1035" y="2071"/>
                  </a:cubicBezTo>
                  <a:cubicBezTo>
                    <a:pt x="1055" y="2072"/>
                    <a:pt x="1076" y="2073"/>
                    <a:pt x="1096" y="2073"/>
                  </a:cubicBezTo>
                  <a:cubicBezTo>
                    <a:pt x="1640" y="2073"/>
                    <a:pt x="2137" y="1650"/>
                    <a:pt x="2169" y="1104"/>
                  </a:cubicBezTo>
                  <a:cubicBezTo>
                    <a:pt x="2169" y="503"/>
                    <a:pt x="1702" y="36"/>
                    <a:pt x="1102" y="3"/>
                  </a:cubicBezTo>
                  <a:cubicBezTo>
                    <a:pt x="1081" y="2"/>
                    <a:pt x="1061" y="1"/>
                    <a:pt x="1040" y="1"/>
                  </a:cubicBezTo>
                  <a:close/>
                </a:path>
              </a:pathLst>
            </a:custGeom>
            <a:solidFill>
              <a:srgbClr val="26323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29" name="Google Shape;129;g9f8f45ff5e_2_13"/>
            <p:cNvSpPr/>
            <p:nvPr/>
          </p:nvSpPr>
          <p:spPr>
            <a:xfrm>
              <a:off x="4841479" y="1280966"/>
              <a:ext cx="38063" cy="10051"/>
            </a:xfrm>
            <a:custGeom>
              <a:rect b="b" l="l" r="r" t="t"/>
              <a:pathLst>
                <a:path extrusionOk="0" h="1154" w="4370">
                  <a:moveTo>
                    <a:pt x="2135" y="0"/>
                  </a:moveTo>
                  <a:cubicBezTo>
                    <a:pt x="1535" y="0"/>
                    <a:pt x="968" y="167"/>
                    <a:pt x="467" y="534"/>
                  </a:cubicBezTo>
                  <a:cubicBezTo>
                    <a:pt x="100" y="801"/>
                    <a:pt x="0" y="1068"/>
                    <a:pt x="67" y="1134"/>
                  </a:cubicBezTo>
                  <a:cubicBezTo>
                    <a:pt x="80" y="1148"/>
                    <a:pt x="100" y="1154"/>
                    <a:pt x="127" y="1154"/>
                  </a:cubicBezTo>
                  <a:cubicBezTo>
                    <a:pt x="364" y="1154"/>
                    <a:pt x="1118" y="667"/>
                    <a:pt x="2168" y="667"/>
                  </a:cubicBezTo>
                  <a:cubicBezTo>
                    <a:pt x="3213" y="667"/>
                    <a:pt x="3991" y="1121"/>
                    <a:pt x="4238" y="1121"/>
                  </a:cubicBezTo>
                  <a:cubicBezTo>
                    <a:pt x="4267" y="1121"/>
                    <a:pt x="4289" y="1115"/>
                    <a:pt x="4303" y="1101"/>
                  </a:cubicBezTo>
                  <a:cubicBezTo>
                    <a:pt x="4370" y="1034"/>
                    <a:pt x="4237" y="801"/>
                    <a:pt x="3870" y="534"/>
                  </a:cubicBezTo>
                  <a:cubicBezTo>
                    <a:pt x="3369" y="167"/>
                    <a:pt x="2769" y="0"/>
                    <a:pt x="2135" y="0"/>
                  </a:cubicBezTo>
                  <a:close/>
                </a:path>
              </a:pathLst>
            </a:custGeom>
            <a:solidFill>
              <a:srgbClr val="26323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30" name="Google Shape;130;g9f8f45ff5e_2_13"/>
            <p:cNvSpPr/>
            <p:nvPr/>
          </p:nvSpPr>
          <p:spPr>
            <a:xfrm>
              <a:off x="4950432" y="1297462"/>
              <a:ext cx="18892" cy="17856"/>
            </a:xfrm>
            <a:custGeom>
              <a:rect b="b" l="l" r="r" t="t"/>
              <a:pathLst>
                <a:path extrusionOk="0" h="2050" w="2169">
                  <a:moveTo>
                    <a:pt x="986" y="1"/>
                  </a:moveTo>
                  <a:cubicBezTo>
                    <a:pt x="468" y="1"/>
                    <a:pt x="31" y="415"/>
                    <a:pt x="0" y="975"/>
                  </a:cubicBezTo>
                  <a:cubicBezTo>
                    <a:pt x="0" y="1542"/>
                    <a:pt x="467" y="2042"/>
                    <a:pt x="1034" y="2042"/>
                  </a:cubicBezTo>
                  <a:cubicBezTo>
                    <a:pt x="1073" y="2047"/>
                    <a:pt x="1111" y="2049"/>
                    <a:pt x="1149" y="2049"/>
                  </a:cubicBezTo>
                  <a:cubicBezTo>
                    <a:pt x="1667" y="2049"/>
                    <a:pt x="2104" y="1635"/>
                    <a:pt x="2135" y="1075"/>
                  </a:cubicBezTo>
                  <a:cubicBezTo>
                    <a:pt x="2168" y="508"/>
                    <a:pt x="1701" y="8"/>
                    <a:pt x="1101" y="8"/>
                  </a:cubicBezTo>
                  <a:cubicBezTo>
                    <a:pt x="1062" y="3"/>
                    <a:pt x="1024" y="1"/>
                    <a:pt x="986" y="1"/>
                  </a:cubicBezTo>
                  <a:close/>
                </a:path>
              </a:pathLst>
            </a:custGeom>
            <a:solidFill>
              <a:srgbClr val="26323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31" name="Google Shape;131;g9f8f45ff5e_2_13"/>
            <p:cNvSpPr/>
            <p:nvPr/>
          </p:nvSpPr>
          <p:spPr>
            <a:xfrm>
              <a:off x="4940842" y="1282708"/>
              <a:ext cx="38071" cy="10060"/>
            </a:xfrm>
            <a:custGeom>
              <a:rect b="b" l="l" r="r" t="t"/>
              <a:pathLst>
                <a:path extrusionOk="0" h="1155" w="4371">
                  <a:moveTo>
                    <a:pt x="2135" y="0"/>
                  </a:moveTo>
                  <a:cubicBezTo>
                    <a:pt x="1535" y="0"/>
                    <a:pt x="968" y="201"/>
                    <a:pt x="467" y="567"/>
                  </a:cubicBezTo>
                  <a:cubicBezTo>
                    <a:pt x="100" y="834"/>
                    <a:pt x="0" y="1068"/>
                    <a:pt x="67" y="1135"/>
                  </a:cubicBezTo>
                  <a:cubicBezTo>
                    <a:pt x="80" y="1148"/>
                    <a:pt x="100" y="1154"/>
                    <a:pt x="127" y="1154"/>
                  </a:cubicBezTo>
                  <a:cubicBezTo>
                    <a:pt x="364" y="1154"/>
                    <a:pt x="1118" y="668"/>
                    <a:pt x="2169" y="668"/>
                  </a:cubicBezTo>
                  <a:cubicBezTo>
                    <a:pt x="3214" y="697"/>
                    <a:pt x="3991" y="1155"/>
                    <a:pt x="4239" y="1155"/>
                  </a:cubicBezTo>
                  <a:cubicBezTo>
                    <a:pt x="4268" y="1155"/>
                    <a:pt x="4289" y="1149"/>
                    <a:pt x="4303" y="1135"/>
                  </a:cubicBezTo>
                  <a:cubicBezTo>
                    <a:pt x="4370" y="1068"/>
                    <a:pt x="4237" y="801"/>
                    <a:pt x="3870" y="534"/>
                  </a:cubicBezTo>
                  <a:cubicBezTo>
                    <a:pt x="3336" y="201"/>
                    <a:pt x="2769" y="0"/>
                    <a:pt x="2135" y="0"/>
                  </a:cubicBezTo>
                  <a:close/>
                </a:path>
              </a:pathLst>
            </a:custGeom>
            <a:solidFill>
              <a:srgbClr val="26323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32" name="Google Shape;132;g9f8f45ff5e_2_13"/>
            <p:cNvSpPr/>
            <p:nvPr/>
          </p:nvSpPr>
          <p:spPr>
            <a:xfrm>
              <a:off x="4878662" y="1283282"/>
              <a:ext cx="31678" cy="84679"/>
            </a:xfrm>
            <a:custGeom>
              <a:rect b="b" l="l" r="r" t="t"/>
              <a:pathLst>
                <a:path extrusionOk="0" h="9722" w="3637">
                  <a:moveTo>
                    <a:pt x="3501" y="1"/>
                  </a:moveTo>
                  <a:cubicBezTo>
                    <a:pt x="3389" y="1"/>
                    <a:pt x="2295" y="2524"/>
                    <a:pt x="1068" y="5739"/>
                  </a:cubicBezTo>
                  <a:lnTo>
                    <a:pt x="234" y="8007"/>
                  </a:lnTo>
                  <a:cubicBezTo>
                    <a:pt x="68" y="8374"/>
                    <a:pt x="1" y="8774"/>
                    <a:pt x="101" y="9174"/>
                  </a:cubicBezTo>
                  <a:cubicBezTo>
                    <a:pt x="168" y="9374"/>
                    <a:pt x="368" y="9541"/>
                    <a:pt x="568" y="9575"/>
                  </a:cubicBezTo>
                  <a:cubicBezTo>
                    <a:pt x="735" y="9641"/>
                    <a:pt x="902" y="9641"/>
                    <a:pt x="1068" y="9641"/>
                  </a:cubicBezTo>
                  <a:cubicBezTo>
                    <a:pt x="1711" y="9696"/>
                    <a:pt x="2222" y="9721"/>
                    <a:pt x="2552" y="9721"/>
                  </a:cubicBezTo>
                  <a:cubicBezTo>
                    <a:pt x="2821" y="9721"/>
                    <a:pt x="2970" y="9705"/>
                    <a:pt x="2970" y="9675"/>
                  </a:cubicBezTo>
                  <a:cubicBezTo>
                    <a:pt x="2970" y="9608"/>
                    <a:pt x="2269" y="9475"/>
                    <a:pt x="1102" y="9341"/>
                  </a:cubicBezTo>
                  <a:cubicBezTo>
                    <a:pt x="801" y="9308"/>
                    <a:pt x="535" y="9241"/>
                    <a:pt x="468" y="9041"/>
                  </a:cubicBezTo>
                  <a:cubicBezTo>
                    <a:pt x="435" y="8741"/>
                    <a:pt x="501" y="8440"/>
                    <a:pt x="668" y="8174"/>
                  </a:cubicBezTo>
                  <a:cubicBezTo>
                    <a:pt x="935" y="7440"/>
                    <a:pt x="1235" y="6706"/>
                    <a:pt x="1535" y="5905"/>
                  </a:cubicBezTo>
                  <a:cubicBezTo>
                    <a:pt x="2770" y="2703"/>
                    <a:pt x="3637" y="68"/>
                    <a:pt x="3503" y="1"/>
                  </a:cubicBezTo>
                  <a:cubicBezTo>
                    <a:pt x="3503" y="1"/>
                    <a:pt x="3502" y="1"/>
                    <a:pt x="3501" y="1"/>
                  </a:cubicBezTo>
                  <a:close/>
                </a:path>
              </a:pathLst>
            </a:custGeom>
            <a:solidFill>
              <a:srgbClr val="26323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33" name="Google Shape;133;g9f8f45ff5e_2_13"/>
            <p:cNvSpPr/>
            <p:nvPr/>
          </p:nvSpPr>
          <p:spPr>
            <a:xfrm>
              <a:off x="4938229" y="1245568"/>
              <a:ext cx="47069" cy="13448"/>
            </a:xfrm>
            <a:custGeom>
              <a:rect b="b" l="l" r="r" t="t"/>
              <a:pathLst>
                <a:path extrusionOk="0" h="1544" w="5404">
                  <a:moveTo>
                    <a:pt x="2307" y="0"/>
                  </a:moveTo>
                  <a:cubicBezTo>
                    <a:pt x="1789" y="0"/>
                    <a:pt x="1269" y="86"/>
                    <a:pt x="767" y="262"/>
                  </a:cubicBezTo>
                  <a:cubicBezTo>
                    <a:pt x="267" y="462"/>
                    <a:pt x="0" y="695"/>
                    <a:pt x="67" y="862"/>
                  </a:cubicBezTo>
                  <a:cubicBezTo>
                    <a:pt x="167" y="1162"/>
                    <a:pt x="1334" y="1029"/>
                    <a:pt x="2702" y="1196"/>
                  </a:cubicBezTo>
                  <a:cubicBezTo>
                    <a:pt x="3671" y="1317"/>
                    <a:pt x="4517" y="1543"/>
                    <a:pt x="4984" y="1543"/>
                  </a:cubicBezTo>
                  <a:cubicBezTo>
                    <a:pt x="5160" y="1543"/>
                    <a:pt x="5282" y="1511"/>
                    <a:pt x="5337" y="1429"/>
                  </a:cubicBezTo>
                  <a:cubicBezTo>
                    <a:pt x="5404" y="1296"/>
                    <a:pt x="5204" y="1029"/>
                    <a:pt x="4770" y="695"/>
                  </a:cubicBezTo>
                  <a:cubicBezTo>
                    <a:pt x="4021" y="237"/>
                    <a:pt x="3167" y="0"/>
                    <a:pt x="2307" y="0"/>
                  </a:cubicBezTo>
                  <a:close/>
                </a:path>
              </a:pathLst>
            </a:custGeom>
            <a:solidFill>
              <a:srgbClr val="26323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34" name="Google Shape;134;g9f8f45ff5e_2_13"/>
            <p:cNvSpPr/>
            <p:nvPr/>
          </p:nvSpPr>
          <p:spPr>
            <a:xfrm>
              <a:off x="4844963" y="1251038"/>
              <a:ext cx="35746" cy="11488"/>
            </a:xfrm>
            <a:custGeom>
              <a:rect b="b" l="l" r="r" t="t"/>
              <a:pathLst>
                <a:path extrusionOk="0" h="1319" w="4104">
                  <a:moveTo>
                    <a:pt x="2002" y="0"/>
                  </a:moveTo>
                  <a:cubicBezTo>
                    <a:pt x="1435" y="34"/>
                    <a:pt x="868" y="201"/>
                    <a:pt x="434" y="534"/>
                  </a:cubicBezTo>
                  <a:cubicBezTo>
                    <a:pt x="101" y="801"/>
                    <a:pt x="0" y="1068"/>
                    <a:pt x="101" y="1201"/>
                  </a:cubicBezTo>
                  <a:cubicBezTo>
                    <a:pt x="166" y="1289"/>
                    <a:pt x="295" y="1319"/>
                    <a:pt x="473" y="1319"/>
                  </a:cubicBezTo>
                  <a:cubicBezTo>
                    <a:pt x="838" y="1319"/>
                    <a:pt x="1406" y="1190"/>
                    <a:pt x="2035" y="1168"/>
                  </a:cubicBezTo>
                  <a:cubicBezTo>
                    <a:pt x="2588" y="1168"/>
                    <a:pt x="3097" y="1233"/>
                    <a:pt x="3463" y="1233"/>
                  </a:cubicBezTo>
                  <a:cubicBezTo>
                    <a:pt x="3738" y="1233"/>
                    <a:pt x="3932" y="1197"/>
                    <a:pt x="4003" y="1068"/>
                  </a:cubicBezTo>
                  <a:cubicBezTo>
                    <a:pt x="4103" y="934"/>
                    <a:pt x="3970" y="668"/>
                    <a:pt x="3603" y="434"/>
                  </a:cubicBezTo>
                  <a:cubicBezTo>
                    <a:pt x="3103" y="134"/>
                    <a:pt x="2569" y="0"/>
                    <a:pt x="2002" y="0"/>
                  </a:cubicBezTo>
                  <a:close/>
                </a:path>
              </a:pathLst>
            </a:custGeom>
            <a:solidFill>
              <a:srgbClr val="26323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35" name="Google Shape;135;g9f8f45ff5e_2_13"/>
            <p:cNvSpPr/>
            <p:nvPr/>
          </p:nvSpPr>
          <p:spPr>
            <a:xfrm>
              <a:off x="4796439" y="1100860"/>
              <a:ext cx="297525" cy="223699"/>
            </a:xfrm>
            <a:custGeom>
              <a:rect b="b" l="l" r="r" t="t"/>
              <a:pathLst>
                <a:path extrusionOk="0" h="25683" w="34159">
                  <a:moveTo>
                    <a:pt x="19303" y="0"/>
                  </a:moveTo>
                  <a:cubicBezTo>
                    <a:pt x="18199" y="0"/>
                    <a:pt x="17076" y="192"/>
                    <a:pt x="15979" y="597"/>
                  </a:cubicBezTo>
                  <a:cubicBezTo>
                    <a:pt x="14845" y="997"/>
                    <a:pt x="13811" y="1631"/>
                    <a:pt x="12677" y="2065"/>
                  </a:cubicBezTo>
                  <a:cubicBezTo>
                    <a:pt x="11901" y="2394"/>
                    <a:pt x="11075" y="2640"/>
                    <a:pt x="10235" y="2640"/>
                  </a:cubicBezTo>
                  <a:cubicBezTo>
                    <a:pt x="9883" y="2640"/>
                    <a:pt x="9529" y="2597"/>
                    <a:pt x="9174" y="2499"/>
                  </a:cubicBezTo>
                  <a:cubicBezTo>
                    <a:pt x="8014" y="2176"/>
                    <a:pt x="7010" y="1294"/>
                    <a:pt x="5831" y="1294"/>
                  </a:cubicBezTo>
                  <a:cubicBezTo>
                    <a:pt x="5789" y="1294"/>
                    <a:pt x="5747" y="1295"/>
                    <a:pt x="5705" y="1298"/>
                  </a:cubicBezTo>
                  <a:cubicBezTo>
                    <a:pt x="4337" y="1464"/>
                    <a:pt x="3403" y="2765"/>
                    <a:pt x="3703" y="4100"/>
                  </a:cubicBezTo>
                  <a:cubicBezTo>
                    <a:pt x="3335" y="3731"/>
                    <a:pt x="2834" y="3536"/>
                    <a:pt x="2330" y="3536"/>
                  </a:cubicBezTo>
                  <a:cubicBezTo>
                    <a:pt x="1922" y="3536"/>
                    <a:pt x="1512" y="3664"/>
                    <a:pt x="1168" y="3933"/>
                  </a:cubicBezTo>
                  <a:cubicBezTo>
                    <a:pt x="401" y="4533"/>
                    <a:pt x="1" y="5467"/>
                    <a:pt x="134" y="6435"/>
                  </a:cubicBezTo>
                  <a:cubicBezTo>
                    <a:pt x="234" y="7369"/>
                    <a:pt x="635" y="8269"/>
                    <a:pt x="1235" y="9003"/>
                  </a:cubicBezTo>
                  <a:cubicBezTo>
                    <a:pt x="635" y="9637"/>
                    <a:pt x="468" y="10538"/>
                    <a:pt x="835" y="11338"/>
                  </a:cubicBezTo>
                  <a:cubicBezTo>
                    <a:pt x="1168" y="12139"/>
                    <a:pt x="1735" y="12773"/>
                    <a:pt x="2503" y="13206"/>
                  </a:cubicBezTo>
                  <a:cubicBezTo>
                    <a:pt x="3103" y="13607"/>
                    <a:pt x="3804" y="13907"/>
                    <a:pt x="4537" y="14074"/>
                  </a:cubicBezTo>
                  <a:cubicBezTo>
                    <a:pt x="4537" y="14074"/>
                    <a:pt x="4571" y="14107"/>
                    <a:pt x="4571" y="14107"/>
                  </a:cubicBezTo>
                  <a:lnTo>
                    <a:pt x="4637" y="14107"/>
                  </a:lnTo>
                  <a:lnTo>
                    <a:pt x="4838" y="14140"/>
                  </a:lnTo>
                  <a:cubicBezTo>
                    <a:pt x="5684" y="14330"/>
                    <a:pt x="6797" y="14457"/>
                    <a:pt x="8021" y="14457"/>
                  </a:cubicBezTo>
                  <a:cubicBezTo>
                    <a:pt x="10031" y="14457"/>
                    <a:pt x="12337" y="14114"/>
                    <a:pt x="14244" y="13140"/>
                  </a:cubicBezTo>
                  <a:cubicBezTo>
                    <a:pt x="17894" y="11261"/>
                    <a:pt x="20278" y="10676"/>
                    <a:pt x="21882" y="10676"/>
                  </a:cubicBezTo>
                  <a:cubicBezTo>
                    <a:pt x="23754" y="10676"/>
                    <a:pt x="24565" y="11472"/>
                    <a:pt x="25085" y="11939"/>
                  </a:cubicBezTo>
                  <a:cubicBezTo>
                    <a:pt x="26053" y="12806"/>
                    <a:pt x="24618" y="18477"/>
                    <a:pt x="28421" y="19944"/>
                  </a:cubicBezTo>
                  <a:cubicBezTo>
                    <a:pt x="28421" y="19944"/>
                    <a:pt x="27696" y="25682"/>
                    <a:pt x="30704" y="25682"/>
                  </a:cubicBezTo>
                  <a:cubicBezTo>
                    <a:pt x="30721" y="25682"/>
                    <a:pt x="30739" y="25682"/>
                    <a:pt x="30756" y="25682"/>
                  </a:cubicBezTo>
                  <a:cubicBezTo>
                    <a:pt x="32524" y="25682"/>
                    <a:pt x="32991" y="20812"/>
                    <a:pt x="33091" y="16642"/>
                  </a:cubicBezTo>
                  <a:lnTo>
                    <a:pt x="33091" y="16375"/>
                  </a:lnTo>
                  <a:cubicBezTo>
                    <a:pt x="33491" y="15241"/>
                    <a:pt x="33792" y="14107"/>
                    <a:pt x="33958" y="12939"/>
                  </a:cubicBezTo>
                  <a:cubicBezTo>
                    <a:pt x="34159" y="11205"/>
                    <a:pt x="33892" y="9370"/>
                    <a:pt x="32858" y="7969"/>
                  </a:cubicBezTo>
                  <a:cubicBezTo>
                    <a:pt x="32065" y="6859"/>
                    <a:pt x="30728" y="6105"/>
                    <a:pt x="29377" y="6105"/>
                  </a:cubicBezTo>
                  <a:cubicBezTo>
                    <a:pt x="29023" y="6105"/>
                    <a:pt x="28668" y="6157"/>
                    <a:pt x="28321" y="6268"/>
                  </a:cubicBezTo>
                  <a:cubicBezTo>
                    <a:pt x="26865" y="2395"/>
                    <a:pt x="23202" y="0"/>
                    <a:pt x="19303" y="0"/>
                  </a:cubicBezTo>
                  <a:close/>
                </a:path>
              </a:pathLst>
            </a:custGeom>
            <a:solidFill>
              <a:srgbClr val="26323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36" name="Google Shape;136;g9f8f45ff5e_2_13"/>
            <p:cNvSpPr/>
            <p:nvPr/>
          </p:nvSpPr>
          <p:spPr>
            <a:xfrm>
              <a:off x="4894645" y="1387297"/>
              <a:ext cx="33420" cy="29065"/>
            </a:xfrm>
            <a:custGeom>
              <a:rect b="b" l="l" r="r" t="t"/>
              <a:pathLst>
                <a:path extrusionOk="0" h="3337" w="3837">
                  <a:moveTo>
                    <a:pt x="3069" y="1"/>
                  </a:moveTo>
                  <a:cubicBezTo>
                    <a:pt x="2869" y="1"/>
                    <a:pt x="2669" y="34"/>
                    <a:pt x="2502" y="134"/>
                  </a:cubicBezTo>
                  <a:lnTo>
                    <a:pt x="1" y="1135"/>
                  </a:lnTo>
                  <a:lnTo>
                    <a:pt x="167" y="1302"/>
                  </a:lnTo>
                  <a:cubicBezTo>
                    <a:pt x="334" y="1769"/>
                    <a:pt x="534" y="2203"/>
                    <a:pt x="834" y="2636"/>
                  </a:cubicBezTo>
                  <a:cubicBezTo>
                    <a:pt x="1135" y="3036"/>
                    <a:pt x="1568" y="3303"/>
                    <a:pt x="2102" y="3337"/>
                  </a:cubicBezTo>
                  <a:cubicBezTo>
                    <a:pt x="2636" y="3337"/>
                    <a:pt x="3136" y="3070"/>
                    <a:pt x="3403" y="2636"/>
                  </a:cubicBezTo>
                  <a:cubicBezTo>
                    <a:pt x="3703" y="2169"/>
                    <a:pt x="3837" y="1635"/>
                    <a:pt x="3803" y="1102"/>
                  </a:cubicBezTo>
                  <a:cubicBezTo>
                    <a:pt x="3770" y="635"/>
                    <a:pt x="3536" y="68"/>
                    <a:pt x="3069" y="1"/>
                  </a:cubicBezTo>
                  <a:close/>
                </a:path>
              </a:pathLst>
            </a:custGeom>
            <a:solidFill>
              <a:srgbClr val="AA655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37" name="Google Shape;137;g9f8f45ff5e_2_13"/>
            <p:cNvSpPr/>
            <p:nvPr/>
          </p:nvSpPr>
          <p:spPr>
            <a:xfrm>
              <a:off x="4890290" y="1385050"/>
              <a:ext cx="41555" cy="33438"/>
            </a:xfrm>
            <a:custGeom>
              <a:rect b="b" l="l" r="r" t="t"/>
              <a:pathLst>
                <a:path extrusionOk="0" h="3839" w="4771">
                  <a:moveTo>
                    <a:pt x="3674" y="0"/>
                  </a:moveTo>
                  <a:cubicBezTo>
                    <a:pt x="3611" y="0"/>
                    <a:pt x="3553" y="9"/>
                    <a:pt x="3503" y="25"/>
                  </a:cubicBezTo>
                  <a:cubicBezTo>
                    <a:pt x="3336" y="92"/>
                    <a:pt x="3169" y="159"/>
                    <a:pt x="3036" y="226"/>
                  </a:cubicBezTo>
                  <a:lnTo>
                    <a:pt x="2635" y="392"/>
                  </a:lnTo>
                  <a:cubicBezTo>
                    <a:pt x="2102" y="626"/>
                    <a:pt x="1635" y="859"/>
                    <a:pt x="1234" y="1060"/>
                  </a:cubicBezTo>
                  <a:cubicBezTo>
                    <a:pt x="467" y="1426"/>
                    <a:pt x="0" y="1693"/>
                    <a:pt x="0" y="1760"/>
                  </a:cubicBezTo>
                  <a:cubicBezTo>
                    <a:pt x="3" y="1763"/>
                    <a:pt x="9" y="1764"/>
                    <a:pt x="19" y="1764"/>
                  </a:cubicBezTo>
                  <a:cubicBezTo>
                    <a:pt x="121" y="1764"/>
                    <a:pt x="604" y="1601"/>
                    <a:pt x="1368" y="1326"/>
                  </a:cubicBezTo>
                  <a:cubicBezTo>
                    <a:pt x="1768" y="1193"/>
                    <a:pt x="2235" y="993"/>
                    <a:pt x="2769" y="759"/>
                  </a:cubicBezTo>
                  <a:lnTo>
                    <a:pt x="3202" y="593"/>
                  </a:lnTo>
                  <a:cubicBezTo>
                    <a:pt x="3336" y="559"/>
                    <a:pt x="3503" y="459"/>
                    <a:pt x="3603" y="459"/>
                  </a:cubicBezTo>
                  <a:cubicBezTo>
                    <a:pt x="3652" y="447"/>
                    <a:pt x="3678" y="439"/>
                    <a:pt x="3697" y="439"/>
                  </a:cubicBezTo>
                  <a:cubicBezTo>
                    <a:pt x="3730" y="439"/>
                    <a:pt x="3739" y="462"/>
                    <a:pt x="3803" y="526"/>
                  </a:cubicBezTo>
                  <a:cubicBezTo>
                    <a:pt x="3903" y="659"/>
                    <a:pt x="3970" y="759"/>
                    <a:pt x="4036" y="893"/>
                  </a:cubicBezTo>
                  <a:cubicBezTo>
                    <a:pt x="4237" y="1426"/>
                    <a:pt x="4237" y="2027"/>
                    <a:pt x="4003" y="2527"/>
                  </a:cubicBezTo>
                  <a:cubicBezTo>
                    <a:pt x="3770" y="2961"/>
                    <a:pt x="3403" y="3261"/>
                    <a:pt x="2969" y="3461"/>
                  </a:cubicBezTo>
                  <a:cubicBezTo>
                    <a:pt x="2663" y="3563"/>
                    <a:pt x="2318" y="3607"/>
                    <a:pt x="1979" y="3607"/>
                  </a:cubicBezTo>
                  <a:cubicBezTo>
                    <a:pt x="1875" y="3607"/>
                    <a:pt x="1770" y="3603"/>
                    <a:pt x="1668" y="3595"/>
                  </a:cubicBezTo>
                  <a:lnTo>
                    <a:pt x="1668" y="3595"/>
                  </a:lnTo>
                  <a:cubicBezTo>
                    <a:pt x="1635" y="3628"/>
                    <a:pt x="1768" y="3728"/>
                    <a:pt x="2002" y="3795"/>
                  </a:cubicBezTo>
                  <a:cubicBezTo>
                    <a:pt x="2154" y="3822"/>
                    <a:pt x="2306" y="3839"/>
                    <a:pt x="2458" y="3839"/>
                  </a:cubicBezTo>
                  <a:cubicBezTo>
                    <a:pt x="2673" y="3839"/>
                    <a:pt x="2887" y="3806"/>
                    <a:pt x="3102" y="3728"/>
                  </a:cubicBezTo>
                  <a:cubicBezTo>
                    <a:pt x="3636" y="3561"/>
                    <a:pt x="4070" y="3194"/>
                    <a:pt x="4337" y="2727"/>
                  </a:cubicBezTo>
                  <a:cubicBezTo>
                    <a:pt x="4770" y="1927"/>
                    <a:pt x="4670" y="959"/>
                    <a:pt x="4136" y="259"/>
                  </a:cubicBezTo>
                  <a:cubicBezTo>
                    <a:pt x="4070" y="159"/>
                    <a:pt x="3970" y="92"/>
                    <a:pt x="3870" y="25"/>
                  </a:cubicBezTo>
                  <a:cubicBezTo>
                    <a:pt x="3803" y="9"/>
                    <a:pt x="3736" y="0"/>
                    <a:pt x="3674" y="0"/>
                  </a:cubicBezTo>
                  <a:close/>
                </a:path>
              </a:pathLst>
            </a:custGeom>
            <a:solidFill>
              <a:srgbClr val="26323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38" name="Google Shape;138;g9f8f45ff5e_2_13"/>
            <p:cNvSpPr/>
            <p:nvPr/>
          </p:nvSpPr>
          <p:spPr>
            <a:xfrm>
              <a:off x="4840312" y="1160332"/>
              <a:ext cx="178111" cy="38124"/>
            </a:xfrm>
            <a:custGeom>
              <a:rect b="b" l="l" r="r" t="t"/>
              <a:pathLst>
                <a:path extrusionOk="0" h="4377" w="20449">
                  <a:moveTo>
                    <a:pt x="1" y="174"/>
                  </a:moveTo>
                  <a:lnTo>
                    <a:pt x="1" y="174"/>
                  </a:lnTo>
                  <a:cubicBezTo>
                    <a:pt x="1" y="174"/>
                    <a:pt x="7" y="177"/>
                    <a:pt x="20" y="184"/>
                  </a:cubicBezTo>
                  <a:lnTo>
                    <a:pt x="20" y="184"/>
                  </a:lnTo>
                  <a:cubicBezTo>
                    <a:pt x="14" y="181"/>
                    <a:pt x="7" y="177"/>
                    <a:pt x="1" y="174"/>
                  </a:cubicBezTo>
                  <a:close/>
                  <a:moveTo>
                    <a:pt x="16006" y="0"/>
                  </a:moveTo>
                  <a:cubicBezTo>
                    <a:pt x="15919" y="0"/>
                    <a:pt x="15832" y="3"/>
                    <a:pt x="15745" y="7"/>
                  </a:cubicBezTo>
                  <a:cubicBezTo>
                    <a:pt x="14311" y="7"/>
                    <a:pt x="12810" y="474"/>
                    <a:pt x="11275" y="1008"/>
                  </a:cubicBezTo>
                  <a:cubicBezTo>
                    <a:pt x="10508" y="1241"/>
                    <a:pt x="9741" y="1475"/>
                    <a:pt x="9007" y="1642"/>
                  </a:cubicBezTo>
                  <a:cubicBezTo>
                    <a:pt x="8123" y="1840"/>
                    <a:pt x="7226" y="1940"/>
                    <a:pt x="6330" y="1940"/>
                  </a:cubicBezTo>
                  <a:cubicBezTo>
                    <a:pt x="5265" y="1940"/>
                    <a:pt x="4202" y="1798"/>
                    <a:pt x="3170" y="1508"/>
                  </a:cubicBezTo>
                  <a:cubicBezTo>
                    <a:pt x="2369" y="1275"/>
                    <a:pt x="1569" y="974"/>
                    <a:pt x="835" y="574"/>
                  </a:cubicBezTo>
                  <a:cubicBezTo>
                    <a:pt x="380" y="375"/>
                    <a:pt x="94" y="224"/>
                    <a:pt x="20" y="184"/>
                  </a:cubicBezTo>
                  <a:lnTo>
                    <a:pt x="20" y="184"/>
                  </a:lnTo>
                  <a:cubicBezTo>
                    <a:pt x="80" y="220"/>
                    <a:pt x="141" y="277"/>
                    <a:pt x="201" y="307"/>
                  </a:cubicBezTo>
                  <a:cubicBezTo>
                    <a:pt x="401" y="441"/>
                    <a:pt x="568" y="574"/>
                    <a:pt x="768" y="674"/>
                  </a:cubicBezTo>
                  <a:cubicBezTo>
                    <a:pt x="1502" y="1074"/>
                    <a:pt x="2302" y="1408"/>
                    <a:pt x="3103" y="1642"/>
                  </a:cubicBezTo>
                  <a:cubicBezTo>
                    <a:pt x="4204" y="1978"/>
                    <a:pt x="5361" y="2146"/>
                    <a:pt x="6522" y="2146"/>
                  </a:cubicBezTo>
                  <a:cubicBezTo>
                    <a:pt x="6628" y="2146"/>
                    <a:pt x="6733" y="2145"/>
                    <a:pt x="6839" y="2142"/>
                  </a:cubicBezTo>
                  <a:cubicBezTo>
                    <a:pt x="7573" y="2109"/>
                    <a:pt x="8307" y="2042"/>
                    <a:pt x="9041" y="1875"/>
                  </a:cubicBezTo>
                  <a:cubicBezTo>
                    <a:pt x="9808" y="1708"/>
                    <a:pt x="10575" y="1475"/>
                    <a:pt x="11309" y="1208"/>
                  </a:cubicBezTo>
                  <a:cubicBezTo>
                    <a:pt x="12843" y="708"/>
                    <a:pt x="14344" y="241"/>
                    <a:pt x="15745" y="241"/>
                  </a:cubicBezTo>
                  <a:cubicBezTo>
                    <a:pt x="15870" y="230"/>
                    <a:pt x="15994" y="225"/>
                    <a:pt x="16118" y="225"/>
                  </a:cubicBezTo>
                  <a:cubicBezTo>
                    <a:pt x="17220" y="225"/>
                    <a:pt x="18278" y="622"/>
                    <a:pt x="19148" y="1341"/>
                  </a:cubicBezTo>
                  <a:cubicBezTo>
                    <a:pt x="19748" y="1908"/>
                    <a:pt x="20182" y="2642"/>
                    <a:pt x="20315" y="3476"/>
                  </a:cubicBezTo>
                  <a:cubicBezTo>
                    <a:pt x="20349" y="3776"/>
                    <a:pt x="20349" y="4077"/>
                    <a:pt x="20315" y="4377"/>
                  </a:cubicBezTo>
                  <a:cubicBezTo>
                    <a:pt x="20415" y="4077"/>
                    <a:pt x="20449" y="3776"/>
                    <a:pt x="20415" y="3476"/>
                  </a:cubicBezTo>
                  <a:cubicBezTo>
                    <a:pt x="20315" y="2609"/>
                    <a:pt x="19882" y="1808"/>
                    <a:pt x="19248" y="1241"/>
                  </a:cubicBezTo>
                  <a:cubicBezTo>
                    <a:pt x="18345" y="432"/>
                    <a:pt x="17210" y="0"/>
                    <a:pt x="16006" y="0"/>
                  </a:cubicBezTo>
                  <a:close/>
                </a:path>
              </a:pathLst>
            </a:custGeom>
            <a:solidFill>
              <a:srgbClr val="455A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39" name="Google Shape;139;g9f8f45ff5e_2_13"/>
            <p:cNvSpPr/>
            <p:nvPr/>
          </p:nvSpPr>
          <p:spPr>
            <a:xfrm>
              <a:off x="5027420" y="1181428"/>
              <a:ext cx="41268" cy="128307"/>
            </a:xfrm>
            <a:custGeom>
              <a:rect b="b" l="l" r="r" t="t"/>
              <a:pathLst>
                <a:path extrusionOk="0" h="14731" w="4738">
                  <a:moveTo>
                    <a:pt x="1613" y="0"/>
                  </a:moveTo>
                  <a:cubicBezTo>
                    <a:pt x="1242" y="0"/>
                    <a:pt x="872" y="85"/>
                    <a:pt x="534" y="254"/>
                  </a:cubicBezTo>
                  <a:cubicBezTo>
                    <a:pt x="301" y="387"/>
                    <a:pt x="134" y="554"/>
                    <a:pt x="1" y="754"/>
                  </a:cubicBezTo>
                  <a:cubicBezTo>
                    <a:pt x="168" y="587"/>
                    <a:pt x="368" y="454"/>
                    <a:pt x="568" y="320"/>
                  </a:cubicBezTo>
                  <a:cubicBezTo>
                    <a:pt x="889" y="195"/>
                    <a:pt x="1230" y="128"/>
                    <a:pt x="1569" y="128"/>
                  </a:cubicBezTo>
                  <a:cubicBezTo>
                    <a:pt x="1864" y="128"/>
                    <a:pt x="2157" y="178"/>
                    <a:pt x="2436" y="287"/>
                  </a:cubicBezTo>
                  <a:cubicBezTo>
                    <a:pt x="2836" y="420"/>
                    <a:pt x="3203" y="654"/>
                    <a:pt x="3503" y="987"/>
                  </a:cubicBezTo>
                  <a:cubicBezTo>
                    <a:pt x="3837" y="1388"/>
                    <a:pt x="4104" y="1821"/>
                    <a:pt x="4237" y="2322"/>
                  </a:cubicBezTo>
                  <a:cubicBezTo>
                    <a:pt x="4537" y="3456"/>
                    <a:pt x="4537" y="4623"/>
                    <a:pt x="4237" y="5791"/>
                  </a:cubicBezTo>
                  <a:cubicBezTo>
                    <a:pt x="3937" y="6925"/>
                    <a:pt x="3703" y="8093"/>
                    <a:pt x="3570" y="9293"/>
                  </a:cubicBezTo>
                  <a:cubicBezTo>
                    <a:pt x="3503" y="10261"/>
                    <a:pt x="3570" y="11228"/>
                    <a:pt x="3770" y="12195"/>
                  </a:cubicBezTo>
                  <a:cubicBezTo>
                    <a:pt x="3904" y="12829"/>
                    <a:pt x="4104" y="13463"/>
                    <a:pt x="4371" y="14063"/>
                  </a:cubicBezTo>
                  <a:cubicBezTo>
                    <a:pt x="4437" y="14230"/>
                    <a:pt x="4504" y="14397"/>
                    <a:pt x="4604" y="14564"/>
                  </a:cubicBezTo>
                  <a:cubicBezTo>
                    <a:pt x="4671" y="14664"/>
                    <a:pt x="4704" y="14731"/>
                    <a:pt x="4704" y="14731"/>
                  </a:cubicBezTo>
                  <a:cubicBezTo>
                    <a:pt x="4704" y="14697"/>
                    <a:pt x="4604" y="14464"/>
                    <a:pt x="4437" y="14063"/>
                  </a:cubicBezTo>
                  <a:cubicBezTo>
                    <a:pt x="4204" y="13463"/>
                    <a:pt x="4004" y="12829"/>
                    <a:pt x="3904" y="12195"/>
                  </a:cubicBezTo>
                  <a:cubicBezTo>
                    <a:pt x="3703" y="11228"/>
                    <a:pt x="3670" y="10261"/>
                    <a:pt x="3770" y="9327"/>
                  </a:cubicBezTo>
                  <a:cubicBezTo>
                    <a:pt x="3904" y="8126"/>
                    <a:pt x="4137" y="6992"/>
                    <a:pt x="4437" y="5824"/>
                  </a:cubicBezTo>
                  <a:cubicBezTo>
                    <a:pt x="4737" y="4657"/>
                    <a:pt x="4737" y="3423"/>
                    <a:pt x="4437" y="2255"/>
                  </a:cubicBezTo>
                  <a:cubicBezTo>
                    <a:pt x="4270" y="1755"/>
                    <a:pt x="4004" y="1288"/>
                    <a:pt x="3670" y="887"/>
                  </a:cubicBezTo>
                  <a:cubicBezTo>
                    <a:pt x="3336" y="554"/>
                    <a:pt x="2936" y="287"/>
                    <a:pt x="2469" y="154"/>
                  </a:cubicBezTo>
                  <a:cubicBezTo>
                    <a:pt x="2192" y="51"/>
                    <a:pt x="1902" y="0"/>
                    <a:pt x="1613" y="0"/>
                  </a:cubicBezTo>
                  <a:close/>
                </a:path>
              </a:pathLst>
            </a:custGeom>
            <a:solidFill>
              <a:srgbClr val="455A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40" name="Google Shape;140;g9f8f45ff5e_2_13"/>
            <p:cNvSpPr/>
            <p:nvPr/>
          </p:nvSpPr>
          <p:spPr>
            <a:xfrm>
              <a:off x="4833344" y="1119134"/>
              <a:ext cx="192056" cy="74096"/>
            </a:xfrm>
            <a:custGeom>
              <a:rect b="b" l="l" r="r" t="t"/>
              <a:pathLst>
                <a:path extrusionOk="0" h="8507" w="22050">
                  <a:moveTo>
                    <a:pt x="0" y="0"/>
                  </a:moveTo>
                  <a:lnTo>
                    <a:pt x="0" y="0"/>
                  </a:lnTo>
                  <a:cubicBezTo>
                    <a:pt x="34" y="100"/>
                    <a:pt x="100" y="200"/>
                    <a:pt x="134" y="267"/>
                  </a:cubicBezTo>
                  <a:cubicBezTo>
                    <a:pt x="300" y="534"/>
                    <a:pt x="467" y="767"/>
                    <a:pt x="634" y="1001"/>
                  </a:cubicBezTo>
                  <a:cubicBezTo>
                    <a:pt x="1301" y="1835"/>
                    <a:pt x="2135" y="2535"/>
                    <a:pt x="3069" y="3069"/>
                  </a:cubicBezTo>
                  <a:cubicBezTo>
                    <a:pt x="3703" y="3436"/>
                    <a:pt x="4403" y="3703"/>
                    <a:pt x="5104" y="3903"/>
                  </a:cubicBezTo>
                  <a:cubicBezTo>
                    <a:pt x="5938" y="4137"/>
                    <a:pt x="6805" y="4237"/>
                    <a:pt x="7639" y="4237"/>
                  </a:cubicBezTo>
                  <a:cubicBezTo>
                    <a:pt x="8606" y="4203"/>
                    <a:pt x="9540" y="4003"/>
                    <a:pt x="10408" y="3670"/>
                  </a:cubicBezTo>
                  <a:cubicBezTo>
                    <a:pt x="11342" y="3269"/>
                    <a:pt x="12209" y="2802"/>
                    <a:pt x="13076" y="2302"/>
                  </a:cubicBezTo>
                  <a:cubicBezTo>
                    <a:pt x="13943" y="1768"/>
                    <a:pt x="14844" y="1368"/>
                    <a:pt x="15778" y="1068"/>
                  </a:cubicBezTo>
                  <a:cubicBezTo>
                    <a:pt x="16274" y="915"/>
                    <a:pt x="16791" y="839"/>
                    <a:pt x="17312" y="839"/>
                  </a:cubicBezTo>
                  <a:cubicBezTo>
                    <a:pt x="17702" y="839"/>
                    <a:pt x="18094" y="882"/>
                    <a:pt x="18480" y="968"/>
                  </a:cubicBezTo>
                  <a:cubicBezTo>
                    <a:pt x="19281" y="1168"/>
                    <a:pt x="19981" y="1635"/>
                    <a:pt x="20515" y="2302"/>
                  </a:cubicBezTo>
                  <a:cubicBezTo>
                    <a:pt x="20982" y="2869"/>
                    <a:pt x="21315" y="3503"/>
                    <a:pt x="21516" y="4203"/>
                  </a:cubicBezTo>
                  <a:cubicBezTo>
                    <a:pt x="21816" y="5204"/>
                    <a:pt x="21916" y="6271"/>
                    <a:pt x="21882" y="7339"/>
                  </a:cubicBezTo>
                  <a:cubicBezTo>
                    <a:pt x="21849" y="7706"/>
                    <a:pt x="21849" y="7973"/>
                    <a:pt x="21849" y="8206"/>
                  </a:cubicBezTo>
                  <a:cubicBezTo>
                    <a:pt x="21816" y="8306"/>
                    <a:pt x="21816" y="8406"/>
                    <a:pt x="21849" y="8506"/>
                  </a:cubicBezTo>
                  <a:cubicBezTo>
                    <a:pt x="21849" y="8406"/>
                    <a:pt x="21882" y="8306"/>
                    <a:pt x="21882" y="8206"/>
                  </a:cubicBezTo>
                  <a:cubicBezTo>
                    <a:pt x="21916" y="8006"/>
                    <a:pt x="21949" y="7706"/>
                    <a:pt x="21949" y="7339"/>
                  </a:cubicBezTo>
                  <a:cubicBezTo>
                    <a:pt x="22049" y="6238"/>
                    <a:pt x="21949" y="5171"/>
                    <a:pt x="21682" y="4137"/>
                  </a:cubicBezTo>
                  <a:cubicBezTo>
                    <a:pt x="21449" y="3436"/>
                    <a:pt x="21115" y="2736"/>
                    <a:pt x="20648" y="2168"/>
                  </a:cubicBezTo>
                  <a:cubicBezTo>
                    <a:pt x="20115" y="1468"/>
                    <a:pt x="19381" y="968"/>
                    <a:pt x="18547" y="734"/>
                  </a:cubicBezTo>
                  <a:cubicBezTo>
                    <a:pt x="18146" y="648"/>
                    <a:pt x="17740" y="605"/>
                    <a:pt x="17335" y="605"/>
                  </a:cubicBezTo>
                  <a:cubicBezTo>
                    <a:pt x="16796" y="605"/>
                    <a:pt x="16259" y="682"/>
                    <a:pt x="15745" y="834"/>
                  </a:cubicBezTo>
                  <a:cubicBezTo>
                    <a:pt x="14777" y="1134"/>
                    <a:pt x="13843" y="1568"/>
                    <a:pt x="12976" y="2102"/>
                  </a:cubicBezTo>
                  <a:cubicBezTo>
                    <a:pt x="12109" y="2602"/>
                    <a:pt x="11242" y="3069"/>
                    <a:pt x="10308" y="3469"/>
                  </a:cubicBezTo>
                  <a:cubicBezTo>
                    <a:pt x="9474" y="3803"/>
                    <a:pt x="8573" y="4003"/>
                    <a:pt x="7639" y="4036"/>
                  </a:cubicBezTo>
                  <a:cubicBezTo>
                    <a:pt x="6805" y="4036"/>
                    <a:pt x="5971" y="3936"/>
                    <a:pt x="5171" y="3736"/>
                  </a:cubicBezTo>
                  <a:cubicBezTo>
                    <a:pt x="4470" y="3536"/>
                    <a:pt x="3803" y="3269"/>
                    <a:pt x="3136" y="2936"/>
                  </a:cubicBezTo>
                  <a:cubicBezTo>
                    <a:pt x="2202" y="2435"/>
                    <a:pt x="1401" y="1735"/>
                    <a:pt x="701" y="934"/>
                  </a:cubicBezTo>
                  <a:cubicBezTo>
                    <a:pt x="534" y="734"/>
                    <a:pt x="334" y="501"/>
                    <a:pt x="167" y="267"/>
                  </a:cubicBezTo>
                  <a:cubicBezTo>
                    <a:pt x="134" y="167"/>
                    <a:pt x="67" y="100"/>
                    <a:pt x="0" y="0"/>
                  </a:cubicBezTo>
                  <a:close/>
                </a:path>
              </a:pathLst>
            </a:custGeom>
            <a:solidFill>
              <a:srgbClr val="455A6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41" name="Google Shape;141;g9f8f45ff5e_2_13"/>
            <p:cNvSpPr/>
            <p:nvPr/>
          </p:nvSpPr>
          <p:spPr>
            <a:xfrm>
              <a:off x="3762702" y="2245563"/>
              <a:ext cx="1648820" cy="1751"/>
            </a:xfrm>
            <a:custGeom>
              <a:rect b="b" l="l" r="r" t="t"/>
              <a:pathLst>
                <a:path extrusionOk="0" h="201" w="189302">
                  <a:moveTo>
                    <a:pt x="94634" y="0"/>
                  </a:moveTo>
                  <a:cubicBezTo>
                    <a:pt x="42364" y="0"/>
                    <a:pt x="0" y="34"/>
                    <a:pt x="0" y="100"/>
                  </a:cubicBezTo>
                  <a:cubicBezTo>
                    <a:pt x="0" y="167"/>
                    <a:pt x="42364" y="200"/>
                    <a:pt x="94634" y="200"/>
                  </a:cubicBezTo>
                  <a:cubicBezTo>
                    <a:pt x="146905" y="200"/>
                    <a:pt x="189302" y="167"/>
                    <a:pt x="189302" y="100"/>
                  </a:cubicBezTo>
                  <a:cubicBezTo>
                    <a:pt x="189302" y="34"/>
                    <a:pt x="146905" y="0"/>
                    <a:pt x="94634" y="0"/>
                  </a:cubicBezTo>
                  <a:close/>
                </a:path>
              </a:pathLst>
            </a:custGeom>
            <a:solidFill>
              <a:srgbClr val="26323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42" name="Google Shape;142;g9f8f45ff5e_2_13"/>
            <p:cNvSpPr/>
            <p:nvPr/>
          </p:nvSpPr>
          <p:spPr>
            <a:xfrm>
              <a:off x="4309498" y="1520369"/>
              <a:ext cx="154280" cy="160386"/>
            </a:xfrm>
            <a:custGeom>
              <a:rect b="b" l="l" r="r" t="t"/>
              <a:pathLst>
                <a:path extrusionOk="0" h="18414" w="17713">
                  <a:moveTo>
                    <a:pt x="0" y="1"/>
                  </a:moveTo>
                  <a:lnTo>
                    <a:pt x="0" y="17680"/>
                  </a:lnTo>
                  <a:lnTo>
                    <a:pt x="17713" y="18414"/>
                  </a:lnTo>
                  <a:lnTo>
                    <a:pt x="17713" y="1"/>
                  </a:ln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43" name="Google Shape;143;g9f8f45ff5e_2_13"/>
            <p:cNvSpPr/>
            <p:nvPr/>
          </p:nvSpPr>
          <p:spPr>
            <a:xfrm>
              <a:off x="4370799" y="1476209"/>
              <a:ext cx="153993" cy="153993"/>
            </a:xfrm>
            <a:custGeom>
              <a:rect b="b" l="l" r="r" t="t"/>
              <a:pathLst>
                <a:path extrusionOk="0" h="17680" w="17680">
                  <a:moveTo>
                    <a:pt x="1" y="0"/>
                  </a:moveTo>
                  <a:lnTo>
                    <a:pt x="1" y="17680"/>
                  </a:lnTo>
                  <a:lnTo>
                    <a:pt x="17680" y="17680"/>
                  </a:lnTo>
                  <a:lnTo>
                    <a:pt x="17680" y="0"/>
                  </a:ln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44" name="Google Shape;144;g9f8f45ff5e_2_13"/>
            <p:cNvSpPr/>
            <p:nvPr/>
          </p:nvSpPr>
          <p:spPr>
            <a:xfrm>
              <a:off x="4463770" y="1476209"/>
              <a:ext cx="61022" cy="198153"/>
            </a:xfrm>
            <a:custGeom>
              <a:rect b="b" l="l" r="r" t="t"/>
              <a:pathLst>
                <a:path extrusionOk="0" h="22750" w="7006">
                  <a:moveTo>
                    <a:pt x="7006" y="0"/>
                  </a:moveTo>
                  <a:lnTo>
                    <a:pt x="1" y="5071"/>
                  </a:lnTo>
                  <a:lnTo>
                    <a:pt x="1" y="22750"/>
                  </a:lnTo>
                  <a:lnTo>
                    <a:pt x="7006" y="17680"/>
                  </a:lnTo>
                  <a:lnTo>
                    <a:pt x="7006" y="0"/>
                  </a:ln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45" name="Google Shape;145;g9f8f45ff5e_2_13"/>
            <p:cNvSpPr/>
            <p:nvPr/>
          </p:nvSpPr>
          <p:spPr>
            <a:xfrm>
              <a:off x="4309498" y="1476209"/>
              <a:ext cx="215294" cy="44168"/>
            </a:xfrm>
            <a:custGeom>
              <a:rect b="b" l="l" r="r" t="t"/>
              <a:pathLst>
                <a:path extrusionOk="0" h="5071" w="24718">
                  <a:moveTo>
                    <a:pt x="7039" y="0"/>
                  </a:moveTo>
                  <a:lnTo>
                    <a:pt x="0" y="5071"/>
                  </a:lnTo>
                  <a:lnTo>
                    <a:pt x="17713" y="5071"/>
                  </a:lnTo>
                  <a:lnTo>
                    <a:pt x="24718" y="0"/>
                  </a:ln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46" name="Google Shape;146;g9f8f45ff5e_2_13"/>
            <p:cNvSpPr/>
            <p:nvPr/>
          </p:nvSpPr>
          <p:spPr>
            <a:xfrm>
              <a:off x="4463770" y="1476209"/>
              <a:ext cx="61022" cy="204546"/>
            </a:xfrm>
            <a:custGeom>
              <a:rect b="b" l="l" r="r" t="t"/>
              <a:pathLst>
                <a:path extrusionOk="0" h="23484" w="7006">
                  <a:moveTo>
                    <a:pt x="7006" y="0"/>
                  </a:moveTo>
                  <a:lnTo>
                    <a:pt x="1" y="5071"/>
                  </a:lnTo>
                  <a:lnTo>
                    <a:pt x="1" y="23484"/>
                  </a:lnTo>
                  <a:lnTo>
                    <a:pt x="7006" y="17680"/>
                  </a:lnTo>
                  <a:lnTo>
                    <a:pt x="7006" y="0"/>
                  </a:ln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47" name="Google Shape;147;g9f8f45ff5e_2_13"/>
            <p:cNvSpPr/>
            <p:nvPr/>
          </p:nvSpPr>
          <p:spPr>
            <a:xfrm>
              <a:off x="4309498" y="1476209"/>
              <a:ext cx="215294" cy="44168"/>
            </a:xfrm>
            <a:custGeom>
              <a:rect b="b" l="l" r="r" t="t"/>
              <a:pathLst>
                <a:path extrusionOk="0" h="5071" w="24718">
                  <a:moveTo>
                    <a:pt x="7039" y="0"/>
                  </a:moveTo>
                  <a:lnTo>
                    <a:pt x="0" y="5071"/>
                  </a:lnTo>
                  <a:lnTo>
                    <a:pt x="17713" y="5071"/>
                  </a:lnTo>
                  <a:lnTo>
                    <a:pt x="24718" y="0"/>
                  </a:ln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48" name="Google Shape;148;g9f8f45ff5e_2_13"/>
            <p:cNvSpPr/>
            <p:nvPr/>
          </p:nvSpPr>
          <p:spPr>
            <a:xfrm>
              <a:off x="4463770" y="1476209"/>
              <a:ext cx="61022" cy="204546"/>
            </a:xfrm>
            <a:custGeom>
              <a:rect b="b" l="l" r="r" t="t"/>
              <a:pathLst>
                <a:path extrusionOk="0" h="23484" w="7006">
                  <a:moveTo>
                    <a:pt x="7006" y="0"/>
                  </a:moveTo>
                  <a:lnTo>
                    <a:pt x="1" y="5071"/>
                  </a:lnTo>
                  <a:lnTo>
                    <a:pt x="1" y="23484"/>
                  </a:lnTo>
                  <a:lnTo>
                    <a:pt x="7006" y="17680"/>
                  </a:lnTo>
                  <a:lnTo>
                    <a:pt x="7006" y="0"/>
                  </a:lnTo>
                  <a:close/>
                </a:path>
              </a:pathLst>
            </a:custGeom>
            <a:solidFill>
              <a:srgbClr val="0000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49" name="Google Shape;149;g9f8f45ff5e_2_13"/>
            <p:cNvSpPr/>
            <p:nvPr/>
          </p:nvSpPr>
          <p:spPr>
            <a:xfrm>
              <a:off x="4539024" y="1636003"/>
              <a:ext cx="8431" cy="14354"/>
            </a:xfrm>
            <a:custGeom>
              <a:rect b="b" l="l" r="r" t="t"/>
              <a:pathLst>
                <a:path extrusionOk="0" h="1648" w="968">
                  <a:moveTo>
                    <a:pt x="911" y="1130"/>
                  </a:moveTo>
                  <a:cubicBezTo>
                    <a:pt x="904" y="1148"/>
                    <a:pt x="903" y="1154"/>
                    <a:pt x="903" y="1154"/>
                  </a:cubicBezTo>
                  <a:cubicBezTo>
                    <a:pt x="905" y="1154"/>
                    <a:pt x="913" y="1134"/>
                    <a:pt x="911" y="1130"/>
                  </a:cubicBezTo>
                  <a:close/>
                  <a:moveTo>
                    <a:pt x="834" y="1"/>
                  </a:moveTo>
                  <a:cubicBezTo>
                    <a:pt x="740" y="316"/>
                    <a:pt x="675" y="660"/>
                    <a:pt x="696" y="1006"/>
                  </a:cubicBezTo>
                  <a:lnTo>
                    <a:pt x="696" y="1006"/>
                  </a:lnTo>
                  <a:lnTo>
                    <a:pt x="634" y="1068"/>
                  </a:lnTo>
                  <a:lnTo>
                    <a:pt x="467" y="1202"/>
                  </a:lnTo>
                  <a:lnTo>
                    <a:pt x="234" y="1402"/>
                  </a:lnTo>
                  <a:cubicBezTo>
                    <a:pt x="100" y="1535"/>
                    <a:pt x="0" y="1635"/>
                    <a:pt x="34" y="1635"/>
                  </a:cubicBezTo>
                  <a:cubicBezTo>
                    <a:pt x="34" y="1644"/>
                    <a:pt x="42" y="1648"/>
                    <a:pt x="57" y="1648"/>
                  </a:cubicBezTo>
                  <a:cubicBezTo>
                    <a:pt x="100" y="1648"/>
                    <a:pt x="201" y="1610"/>
                    <a:pt x="301" y="1535"/>
                  </a:cubicBezTo>
                  <a:cubicBezTo>
                    <a:pt x="401" y="1468"/>
                    <a:pt x="501" y="1402"/>
                    <a:pt x="601" y="1335"/>
                  </a:cubicBezTo>
                  <a:lnTo>
                    <a:pt x="768" y="1235"/>
                  </a:lnTo>
                  <a:lnTo>
                    <a:pt x="834" y="1168"/>
                  </a:lnTo>
                  <a:lnTo>
                    <a:pt x="868" y="1135"/>
                  </a:lnTo>
                  <a:lnTo>
                    <a:pt x="901" y="1135"/>
                  </a:lnTo>
                  <a:cubicBezTo>
                    <a:pt x="905" y="1131"/>
                    <a:pt x="908" y="1129"/>
                    <a:pt x="909" y="1129"/>
                  </a:cubicBezTo>
                  <a:cubicBezTo>
                    <a:pt x="910" y="1129"/>
                    <a:pt x="910" y="1130"/>
                    <a:pt x="911" y="1130"/>
                  </a:cubicBezTo>
                  <a:lnTo>
                    <a:pt x="911" y="1130"/>
                  </a:lnTo>
                  <a:cubicBezTo>
                    <a:pt x="915" y="1117"/>
                    <a:pt x="923" y="1097"/>
                    <a:pt x="934" y="1068"/>
                  </a:cubicBezTo>
                  <a:cubicBezTo>
                    <a:pt x="968" y="701"/>
                    <a:pt x="934" y="334"/>
                    <a:pt x="834" y="1"/>
                  </a:cubicBez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50" name="Google Shape;150;g9f8f45ff5e_2_13"/>
            <p:cNvSpPr/>
            <p:nvPr/>
          </p:nvSpPr>
          <p:spPr>
            <a:xfrm>
              <a:off x="4545121" y="1597069"/>
              <a:ext cx="2334" cy="19476"/>
            </a:xfrm>
            <a:custGeom>
              <a:rect b="b" l="l" r="r" t="t"/>
              <a:pathLst>
                <a:path extrusionOk="0" h="2236" w="268">
                  <a:moveTo>
                    <a:pt x="134" y="1"/>
                  </a:moveTo>
                  <a:cubicBezTo>
                    <a:pt x="1" y="735"/>
                    <a:pt x="1" y="1502"/>
                    <a:pt x="134" y="2236"/>
                  </a:cubicBezTo>
                  <a:cubicBezTo>
                    <a:pt x="268" y="1502"/>
                    <a:pt x="268" y="735"/>
                    <a:pt x="134" y="1"/>
                  </a:cubicBez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51" name="Google Shape;151;g9f8f45ff5e_2_13"/>
            <p:cNvSpPr/>
            <p:nvPr/>
          </p:nvSpPr>
          <p:spPr>
            <a:xfrm>
              <a:off x="4545121" y="1558144"/>
              <a:ext cx="2334" cy="19467"/>
            </a:xfrm>
            <a:custGeom>
              <a:rect b="b" l="l" r="r" t="t"/>
              <a:pathLst>
                <a:path extrusionOk="0" h="2235" w="268">
                  <a:moveTo>
                    <a:pt x="134" y="0"/>
                  </a:moveTo>
                  <a:cubicBezTo>
                    <a:pt x="1" y="734"/>
                    <a:pt x="1" y="1501"/>
                    <a:pt x="134" y="2235"/>
                  </a:cubicBezTo>
                  <a:cubicBezTo>
                    <a:pt x="268" y="1501"/>
                    <a:pt x="268" y="734"/>
                    <a:pt x="134" y="0"/>
                  </a:cubicBez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52" name="Google Shape;152;g9f8f45ff5e_2_13"/>
            <p:cNvSpPr/>
            <p:nvPr/>
          </p:nvSpPr>
          <p:spPr>
            <a:xfrm>
              <a:off x="4545121" y="1519498"/>
              <a:ext cx="2334" cy="19476"/>
            </a:xfrm>
            <a:custGeom>
              <a:rect b="b" l="l" r="r" t="t"/>
              <a:pathLst>
                <a:path extrusionOk="0" h="2236" w="268">
                  <a:moveTo>
                    <a:pt x="134" y="1"/>
                  </a:moveTo>
                  <a:cubicBezTo>
                    <a:pt x="1" y="734"/>
                    <a:pt x="1" y="1468"/>
                    <a:pt x="134" y="2235"/>
                  </a:cubicBezTo>
                  <a:cubicBezTo>
                    <a:pt x="268" y="1468"/>
                    <a:pt x="268" y="734"/>
                    <a:pt x="134" y="1"/>
                  </a:cubicBez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53" name="Google Shape;153;g9f8f45ff5e_2_13"/>
            <p:cNvSpPr/>
            <p:nvPr/>
          </p:nvSpPr>
          <p:spPr>
            <a:xfrm>
              <a:off x="4545121" y="1480277"/>
              <a:ext cx="2334" cy="19476"/>
            </a:xfrm>
            <a:custGeom>
              <a:rect b="b" l="l" r="r" t="t"/>
              <a:pathLst>
                <a:path extrusionOk="0" h="2236" w="268">
                  <a:moveTo>
                    <a:pt x="134" y="0"/>
                  </a:moveTo>
                  <a:cubicBezTo>
                    <a:pt x="1" y="734"/>
                    <a:pt x="1" y="1501"/>
                    <a:pt x="134" y="2235"/>
                  </a:cubicBezTo>
                  <a:cubicBezTo>
                    <a:pt x="268" y="1501"/>
                    <a:pt x="268" y="734"/>
                    <a:pt x="134" y="0"/>
                  </a:cubicBez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54" name="Google Shape;154;g9f8f45ff5e_2_13"/>
            <p:cNvSpPr/>
            <p:nvPr/>
          </p:nvSpPr>
          <p:spPr>
            <a:xfrm>
              <a:off x="4537282" y="1450819"/>
              <a:ext cx="9886" cy="9999"/>
            </a:xfrm>
            <a:custGeom>
              <a:rect b="b" l="l" r="r" t="t"/>
              <a:pathLst>
                <a:path extrusionOk="0" h="1148" w="1135">
                  <a:moveTo>
                    <a:pt x="765" y="1"/>
                  </a:moveTo>
                  <a:cubicBezTo>
                    <a:pt x="501" y="1"/>
                    <a:pt x="250" y="38"/>
                    <a:pt x="0" y="113"/>
                  </a:cubicBezTo>
                  <a:cubicBezTo>
                    <a:pt x="250" y="188"/>
                    <a:pt x="519" y="226"/>
                    <a:pt x="779" y="226"/>
                  </a:cubicBezTo>
                  <a:cubicBezTo>
                    <a:pt x="831" y="226"/>
                    <a:pt x="883" y="224"/>
                    <a:pt x="934" y="221"/>
                  </a:cubicBezTo>
                  <a:lnTo>
                    <a:pt x="934" y="221"/>
                  </a:lnTo>
                  <a:lnTo>
                    <a:pt x="934" y="514"/>
                  </a:lnTo>
                  <a:cubicBezTo>
                    <a:pt x="968" y="647"/>
                    <a:pt x="968" y="747"/>
                    <a:pt x="968" y="847"/>
                  </a:cubicBezTo>
                  <a:cubicBezTo>
                    <a:pt x="1001" y="1047"/>
                    <a:pt x="1001" y="1147"/>
                    <a:pt x="1034" y="1147"/>
                  </a:cubicBezTo>
                  <a:cubicBezTo>
                    <a:pt x="1068" y="1147"/>
                    <a:pt x="1134" y="1047"/>
                    <a:pt x="1134" y="847"/>
                  </a:cubicBezTo>
                  <a:cubicBezTo>
                    <a:pt x="1134" y="747"/>
                    <a:pt x="1134" y="647"/>
                    <a:pt x="1134" y="514"/>
                  </a:cubicBezTo>
                  <a:lnTo>
                    <a:pt x="1134" y="313"/>
                  </a:lnTo>
                  <a:lnTo>
                    <a:pt x="1134" y="113"/>
                  </a:lnTo>
                  <a:lnTo>
                    <a:pt x="1034" y="13"/>
                  </a:lnTo>
                  <a:cubicBezTo>
                    <a:pt x="943" y="5"/>
                    <a:pt x="853" y="1"/>
                    <a:pt x="765" y="1"/>
                  </a:cubicBez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55" name="Google Shape;155;g9f8f45ff5e_2_13"/>
            <p:cNvSpPr/>
            <p:nvPr/>
          </p:nvSpPr>
          <p:spPr>
            <a:xfrm>
              <a:off x="4502416" y="1450933"/>
              <a:ext cx="17437" cy="1751"/>
            </a:xfrm>
            <a:custGeom>
              <a:rect b="b" l="l" r="r" t="t"/>
              <a:pathLst>
                <a:path extrusionOk="0" h="201" w="2002">
                  <a:moveTo>
                    <a:pt x="1001" y="0"/>
                  </a:moveTo>
                  <a:cubicBezTo>
                    <a:pt x="668" y="0"/>
                    <a:pt x="334" y="34"/>
                    <a:pt x="0" y="100"/>
                  </a:cubicBezTo>
                  <a:cubicBezTo>
                    <a:pt x="334" y="167"/>
                    <a:pt x="668" y="200"/>
                    <a:pt x="1001" y="200"/>
                  </a:cubicBezTo>
                  <a:cubicBezTo>
                    <a:pt x="1335" y="200"/>
                    <a:pt x="1668" y="167"/>
                    <a:pt x="2002" y="100"/>
                  </a:cubicBezTo>
                  <a:cubicBezTo>
                    <a:pt x="1668" y="34"/>
                    <a:pt x="1335" y="0"/>
                    <a:pt x="1001" y="0"/>
                  </a:cubicBez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56" name="Google Shape;156;g9f8f45ff5e_2_13"/>
            <p:cNvSpPr/>
            <p:nvPr/>
          </p:nvSpPr>
          <p:spPr>
            <a:xfrm>
              <a:off x="4467550" y="1450933"/>
              <a:ext cx="17437" cy="1751"/>
            </a:xfrm>
            <a:custGeom>
              <a:rect b="b" l="l" r="r" t="t"/>
              <a:pathLst>
                <a:path extrusionOk="0" h="201" w="2002">
                  <a:moveTo>
                    <a:pt x="1001" y="0"/>
                  </a:moveTo>
                  <a:cubicBezTo>
                    <a:pt x="668" y="0"/>
                    <a:pt x="334" y="34"/>
                    <a:pt x="1" y="100"/>
                  </a:cubicBezTo>
                  <a:cubicBezTo>
                    <a:pt x="334" y="167"/>
                    <a:pt x="668" y="200"/>
                    <a:pt x="1001" y="200"/>
                  </a:cubicBezTo>
                  <a:cubicBezTo>
                    <a:pt x="1335" y="200"/>
                    <a:pt x="1668" y="167"/>
                    <a:pt x="2002" y="100"/>
                  </a:cubicBezTo>
                  <a:cubicBezTo>
                    <a:pt x="1668" y="34"/>
                    <a:pt x="1335" y="0"/>
                    <a:pt x="1001" y="0"/>
                  </a:cubicBez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57" name="Google Shape;157;g9f8f45ff5e_2_13"/>
            <p:cNvSpPr/>
            <p:nvPr/>
          </p:nvSpPr>
          <p:spPr>
            <a:xfrm>
              <a:off x="4432684" y="1450933"/>
              <a:ext cx="17446" cy="1751"/>
            </a:xfrm>
            <a:custGeom>
              <a:rect b="b" l="l" r="r" t="t"/>
              <a:pathLst>
                <a:path extrusionOk="0" h="201" w="2003">
                  <a:moveTo>
                    <a:pt x="1001" y="0"/>
                  </a:moveTo>
                  <a:cubicBezTo>
                    <a:pt x="668" y="0"/>
                    <a:pt x="334" y="34"/>
                    <a:pt x="1" y="100"/>
                  </a:cubicBezTo>
                  <a:cubicBezTo>
                    <a:pt x="334" y="167"/>
                    <a:pt x="668" y="200"/>
                    <a:pt x="1001" y="200"/>
                  </a:cubicBezTo>
                  <a:cubicBezTo>
                    <a:pt x="1335" y="200"/>
                    <a:pt x="1669" y="167"/>
                    <a:pt x="2002" y="100"/>
                  </a:cubicBezTo>
                  <a:cubicBezTo>
                    <a:pt x="1669" y="34"/>
                    <a:pt x="1335" y="0"/>
                    <a:pt x="1001" y="0"/>
                  </a:cubicBez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58" name="Google Shape;158;g9f8f45ff5e_2_13"/>
            <p:cNvSpPr/>
            <p:nvPr/>
          </p:nvSpPr>
          <p:spPr>
            <a:xfrm>
              <a:off x="4397817" y="1450933"/>
              <a:ext cx="17446" cy="1751"/>
            </a:xfrm>
            <a:custGeom>
              <a:rect b="b" l="l" r="r" t="t"/>
              <a:pathLst>
                <a:path extrusionOk="0" h="201" w="2003">
                  <a:moveTo>
                    <a:pt x="1002" y="0"/>
                  </a:moveTo>
                  <a:cubicBezTo>
                    <a:pt x="668" y="0"/>
                    <a:pt x="334" y="34"/>
                    <a:pt x="1" y="100"/>
                  </a:cubicBezTo>
                  <a:cubicBezTo>
                    <a:pt x="334" y="167"/>
                    <a:pt x="668" y="200"/>
                    <a:pt x="1002" y="200"/>
                  </a:cubicBezTo>
                  <a:cubicBezTo>
                    <a:pt x="1335" y="200"/>
                    <a:pt x="1669" y="167"/>
                    <a:pt x="2002" y="100"/>
                  </a:cubicBezTo>
                  <a:cubicBezTo>
                    <a:pt x="1669" y="34"/>
                    <a:pt x="1335" y="0"/>
                    <a:pt x="1002" y="0"/>
                  </a:cubicBez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59" name="Google Shape;159;g9f8f45ff5e_2_13"/>
            <p:cNvSpPr/>
            <p:nvPr/>
          </p:nvSpPr>
          <p:spPr>
            <a:xfrm>
              <a:off x="4363831" y="1451115"/>
              <a:ext cx="16566" cy="3022"/>
            </a:xfrm>
            <a:custGeom>
              <a:rect b="b" l="l" r="r" t="t"/>
              <a:pathLst>
                <a:path extrusionOk="0" h="347" w="1902">
                  <a:moveTo>
                    <a:pt x="1151" y="0"/>
                  </a:moveTo>
                  <a:cubicBezTo>
                    <a:pt x="1067" y="0"/>
                    <a:pt x="984" y="4"/>
                    <a:pt x="901" y="13"/>
                  </a:cubicBezTo>
                  <a:cubicBezTo>
                    <a:pt x="667" y="13"/>
                    <a:pt x="434" y="46"/>
                    <a:pt x="267" y="46"/>
                  </a:cubicBezTo>
                  <a:lnTo>
                    <a:pt x="234" y="46"/>
                  </a:lnTo>
                  <a:cubicBezTo>
                    <a:pt x="67" y="179"/>
                    <a:pt x="0" y="313"/>
                    <a:pt x="0" y="346"/>
                  </a:cubicBezTo>
                  <a:cubicBezTo>
                    <a:pt x="33" y="346"/>
                    <a:pt x="162" y="282"/>
                    <a:pt x="294" y="184"/>
                  </a:cubicBezTo>
                  <a:lnTo>
                    <a:pt x="294" y="184"/>
                  </a:lnTo>
                  <a:cubicBezTo>
                    <a:pt x="458" y="213"/>
                    <a:pt x="679" y="213"/>
                    <a:pt x="901" y="213"/>
                  </a:cubicBezTo>
                  <a:cubicBezTo>
                    <a:pt x="984" y="221"/>
                    <a:pt x="1067" y="225"/>
                    <a:pt x="1151" y="225"/>
                  </a:cubicBezTo>
                  <a:cubicBezTo>
                    <a:pt x="1401" y="225"/>
                    <a:pt x="1651" y="188"/>
                    <a:pt x="1901" y="113"/>
                  </a:cubicBezTo>
                  <a:cubicBezTo>
                    <a:pt x="1651" y="38"/>
                    <a:pt x="1401" y="0"/>
                    <a:pt x="1151" y="0"/>
                  </a:cubicBez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0" name="Google Shape;160;g9f8f45ff5e_2_13"/>
            <p:cNvSpPr/>
            <p:nvPr/>
          </p:nvSpPr>
          <p:spPr>
            <a:xfrm>
              <a:off x="4336804" y="1464851"/>
              <a:ext cx="13953" cy="11393"/>
            </a:xfrm>
            <a:custGeom>
              <a:rect b="b" l="l" r="r" t="t"/>
              <a:pathLst>
                <a:path extrusionOk="0" h="1308" w="1602">
                  <a:moveTo>
                    <a:pt x="1559" y="1"/>
                  </a:moveTo>
                  <a:cubicBezTo>
                    <a:pt x="1490" y="1"/>
                    <a:pt x="1112" y="256"/>
                    <a:pt x="735" y="570"/>
                  </a:cubicBezTo>
                  <a:cubicBezTo>
                    <a:pt x="301" y="937"/>
                    <a:pt x="1" y="1238"/>
                    <a:pt x="34" y="1304"/>
                  </a:cubicBezTo>
                  <a:cubicBezTo>
                    <a:pt x="36" y="1306"/>
                    <a:pt x="40" y="1307"/>
                    <a:pt x="44" y="1307"/>
                  </a:cubicBezTo>
                  <a:cubicBezTo>
                    <a:pt x="114" y="1307"/>
                    <a:pt x="462" y="1081"/>
                    <a:pt x="868" y="737"/>
                  </a:cubicBezTo>
                  <a:cubicBezTo>
                    <a:pt x="1268" y="370"/>
                    <a:pt x="1602" y="70"/>
                    <a:pt x="1569" y="3"/>
                  </a:cubicBezTo>
                  <a:cubicBezTo>
                    <a:pt x="1567" y="1"/>
                    <a:pt x="1564" y="1"/>
                    <a:pt x="1559" y="1"/>
                  </a:cubicBez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1" name="Google Shape;161;g9f8f45ff5e_2_13"/>
            <p:cNvSpPr/>
            <p:nvPr/>
          </p:nvSpPr>
          <p:spPr>
            <a:xfrm>
              <a:off x="4309785" y="1487218"/>
              <a:ext cx="13953" cy="11166"/>
            </a:xfrm>
            <a:custGeom>
              <a:rect b="b" l="l" r="r" t="t"/>
              <a:pathLst>
                <a:path extrusionOk="0" h="1282" w="1602">
                  <a:moveTo>
                    <a:pt x="1558" y="1"/>
                  </a:moveTo>
                  <a:cubicBezTo>
                    <a:pt x="1488" y="1"/>
                    <a:pt x="1141" y="227"/>
                    <a:pt x="734" y="571"/>
                  </a:cubicBezTo>
                  <a:cubicBezTo>
                    <a:pt x="334" y="905"/>
                    <a:pt x="1" y="1238"/>
                    <a:pt x="34" y="1271"/>
                  </a:cubicBezTo>
                  <a:cubicBezTo>
                    <a:pt x="41" y="1278"/>
                    <a:pt x="51" y="1282"/>
                    <a:pt x="64" y="1282"/>
                  </a:cubicBezTo>
                  <a:cubicBezTo>
                    <a:pt x="177" y="1282"/>
                    <a:pt x="509" y="1033"/>
                    <a:pt x="868" y="704"/>
                  </a:cubicBezTo>
                  <a:cubicBezTo>
                    <a:pt x="1302" y="371"/>
                    <a:pt x="1602" y="37"/>
                    <a:pt x="1568" y="4"/>
                  </a:cubicBezTo>
                  <a:cubicBezTo>
                    <a:pt x="1566" y="2"/>
                    <a:pt x="1563" y="1"/>
                    <a:pt x="1558" y="1"/>
                  </a:cubicBez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2" name="Google Shape;162;g9f8f45ff5e_2_13"/>
            <p:cNvSpPr/>
            <p:nvPr/>
          </p:nvSpPr>
          <p:spPr>
            <a:xfrm>
              <a:off x="4288577" y="1509803"/>
              <a:ext cx="8144" cy="14642"/>
            </a:xfrm>
            <a:custGeom>
              <a:rect b="b" l="l" r="r" t="t"/>
              <a:pathLst>
                <a:path extrusionOk="0" h="1681" w="935">
                  <a:moveTo>
                    <a:pt x="199" y="706"/>
                  </a:moveTo>
                  <a:cubicBezTo>
                    <a:pt x="200" y="706"/>
                    <a:pt x="201" y="708"/>
                    <a:pt x="201" y="713"/>
                  </a:cubicBezTo>
                  <a:lnTo>
                    <a:pt x="209" y="713"/>
                  </a:lnTo>
                  <a:cubicBezTo>
                    <a:pt x="204" y="717"/>
                    <a:pt x="201" y="718"/>
                    <a:pt x="199" y="718"/>
                  </a:cubicBezTo>
                  <a:cubicBezTo>
                    <a:pt x="192" y="718"/>
                    <a:pt x="196" y="706"/>
                    <a:pt x="199" y="706"/>
                  </a:cubicBezTo>
                  <a:close/>
                  <a:moveTo>
                    <a:pt x="900" y="1"/>
                  </a:moveTo>
                  <a:cubicBezTo>
                    <a:pt x="850" y="1"/>
                    <a:pt x="762" y="44"/>
                    <a:pt x="634" y="146"/>
                  </a:cubicBezTo>
                  <a:lnTo>
                    <a:pt x="367" y="313"/>
                  </a:lnTo>
                  <a:lnTo>
                    <a:pt x="201" y="446"/>
                  </a:lnTo>
                  <a:lnTo>
                    <a:pt x="134" y="513"/>
                  </a:lnTo>
                  <a:lnTo>
                    <a:pt x="101" y="546"/>
                  </a:lnTo>
                  <a:lnTo>
                    <a:pt x="67" y="546"/>
                  </a:lnTo>
                  <a:lnTo>
                    <a:pt x="34" y="613"/>
                  </a:lnTo>
                  <a:cubicBezTo>
                    <a:pt x="1" y="980"/>
                    <a:pt x="34" y="1347"/>
                    <a:pt x="134" y="1681"/>
                  </a:cubicBezTo>
                  <a:cubicBezTo>
                    <a:pt x="231" y="1358"/>
                    <a:pt x="265" y="1005"/>
                    <a:pt x="267" y="680"/>
                  </a:cubicBezTo>
                  <a:lnTo>
                    <a:pt x="267" y="680"/>
                  </a:lnTo>
                  <a:lnTo>
                    <a:pt x="267" y="680"/>
                  </a:lnTo>
                  <a:lnTo>
                    <a:pt x="367" y="613"/>
                  </a:lnTo>
                  <a:lnTo>
                    <a:pt x="501" y="480"/>
                  </a:lnTo>
                  <a:cubicBezTo>
                    <a:pt x="601" y="413"/>
                    <a:pt x="668" y="313"/>
                    <a:pt x="734" y="246"/>
                  </a:cubicBezTo>
                  <a:cubicBezTo>
                    <a:pt x="868" y="113"/>
                    <a:pt x="935" y="13"/>
                    <a:pt x="935" y="13"/>
                  </a:cubicBezTo>
                  <a:cubicBezTo>
                    <a:pt x="927" y="5"/>
                    <a:pt x="915" y="1"/>
                    <a:pt x="900" y="1"/>
                  </a:cubicBez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3" name="Google Shape;163;g9f8f45ff5e_2_13"/>
            <p:cNvSpPr/>
            <p:nvPr/>
          </p:nvSpPr>
          <p:spPr>
            <a:xfrm>
              <a:off x="4288289" y="1542449"/>
              <a:ext cx="2622" cy="18021"/>
            </a:xfrm>
            <a:custGeom>
              <a:rect b="b" l="l" r="r" t="t"/>
              <a:pathLst>
                <a:path extrusionOk="0" h="2069" w="301">
                  <a:moveTo>
                    <a:pt x="134" y="1"/>
                  </a:moveTo>
                  <a:cubicBezTo>
                    <a:pt x="34" y="334"/>
                    <a:pt x="0" y="668"/>
                    <a:pt x="34" y="1035"/>
                  </a:cubicBezTo>
                  <a:cubicBezTo>
                    <a:pt x="0" y="1368"/>
                    <a:pt x="34" y="1735"/>
                    <a:pt x="134" y="2069"/>
                  </a:cubicBezTo>
                  <a:cubicBezTo>
                    <a:pt x="267" y="1402"/>
                    <a:pt x="300" y="668"/>
                    <a:pt x="134" y="1"/>
                  </a:cubicBez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4" name="Google Shape;164;g9f8f45ff5e_2_13"/>
            <p:cNvSpPr/>
            <p:nvPr/>
          </p:nvSpPr>
          <p:spPr>
            <a:xfrm>
              <a:off x="4287706" y="1578482"/>
              <a:ext cx="2622" cy="18021"/>
            </a:xfrm>
            <a:custGeom>
              <a:rect b="b" l="l" r="r" t="t"/>
              <a:pathLst>
                <a:path extrusionOk="0" h="2069" w="301">
                  <a:moveTo>
                    <a:pt x="167" y="0"/>
                  </a:moveTo>
                  <a:cubicBezTo>
                    <a:pt x="34" y="334"/>
                    <a:pt x="0" y="667"/>
                    <a:pt x="34" y="1034"/>
                  </a:cubicBezTo>
                  <a:cubicBezTo>
                    <a:pt x="0" y="1368"/>
                    <a:pt x="34" y="1735"/>
                    <a:pt x="134" y="2068"/>
                  </a:cubicBezTo>
                  <a:cubicBezTo>
                    <a:pt x="234" y="1735"/>
                    <a:pt x="267" y="1368"/>
                    <a:pt x="267" y="1034"/>
                  </a:cubicBezTo>
                  <a:cubicBezTo>
                    <a:pt x="301" y="667"/>
                    <a:pt x="267" y="334"/>
                    <a:pt x="167" y="0"/>
                  </a:cubicBez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5" name="Google Shape;165;g9f8f45ff5e_2_13"/>
            <p:cNvSpPr/>
            <p:nvPr/>
          </p:nvSpPr>
          <p:spPr>
            <a:xfrm>
              <a:off x="4287418" y="1614506"/>
              <a:ext cx="2622" cy="18021"/>
            </a:xfrm>
            <a:custGeom>
              <a:rect b="b" l="l" r="r" t="t"/>
              <a:pathLst>
                <a:path extrusionOk="0" h="2069" w="301">
                  <a:moveTo>
                    <a:pt x="167" y="0"/>
                  </a:moveTo>
                  <a:cubicBezTo>
                    <a:pt x="67" y="334"/>
                    <a:pt x="0" y="667"/>
                    <a:pt x="33" y="1034"/>
                  </a:cubicBezTo>
                  <a:cubicBezTo>
                    <a:pt x="0" y="1368"/>
                    <a:pt x="33" y="1735"/>
                    <a:pt x="134" y="2068"/>
                  </a:cubicBezTo>
                  <a:cubicBezTo>
                    <a:pt x="267" y="1735"/>
                    <a:pt x="300" y="1368"/>
                    <a:pt x="267" y="1034"/>
                  </a:cubicBezTo>
                  <a:cubicBezTo>
                    <a:pt x="300" y="667"/>
                    <a:pt x="267" y="334"/>
                    <a:pt x="167" y="0"/>
                  </a:cubicBez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6" name="Google Shape;166;g9f8f45ff5e_2_13"/>
            <p:cNvSpPr/>
            <p:nvPr/>
          </p:nvSpPr>
          <p:spPr>
            <a:xfrm>
              <a:off x="4287122" y="1650531"/>
              <a:ext cx="2622" cy="18021"/>
            </a:xfrm>
            <a:custGeom>
              <a:rect b="b" l="l" r="r" t="t"/>
              <a:pathLst>
                <a:path extrusionOk="0" h="2069" w="301">
                  <a:moveTo>
                    <a:pt x="168" y="1"/>
                  </a:moveTo>
                  <a:cubicBezTo>
                    <a:pt x="34" y="334"/>
                    <a:pt x="1" y="668"/>
                    <a:pt x="34" y="1035"/>
                  </a:cubicBezTo>
                  <a:cubicBezTo>
                    <a:pt x="1" y="1368"/>
                    <a:pt x="34" y="1735"/>
                    <a:pt x="134" y="2069"/>
                  </a:cubicBezTo>
                  <a:cubicBezTo>
                    <a:pt x="234" y="1735"/>
                    <a:pt x="301" y="1368"/>
                    <a:pt x="268" y="1035"/>
                  </a:cubicBezTo>
                  <a:cubicBezTo>
                    <a:pt x="301" y="668"/>
                    <a:pt x="268" y="334"/>
                    <a:pt x="168" y="1"/>
                  </a:cubicBez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7" name="Google Shape;167;g9f8f45ff5e_2_13"/>
            <p:cNvSpPr/>
            <p:nvPr/>
          </p:nvSpPr>
          <p:spPr>
            <a:xfrm>
              <a:off x="4287122" y="1686555"/>
              <a:ext cx="9886" cy="9999"/>
            </a:xfrm>
            <a:custGeom>
              <a:rect b="b" l="l" r="r" t="t"/>
              <a:pathLst>
                <a:path extrusionOk="0" h="1148" w="1135">
                  <a:moveTo>
                    <a:pt x="101" y="1"/>
                  </a:moveTo>
                  <a:cubicBezTo>
                    <a:pt x="67" y="1"/>
                    <a:pt x="34" y="101"/>
                    <a:pt x="34" y="301"/>
                  </a:cubicBezTo>
                  <a:cubicBezTo>
                    <a:pt x="1" y="368"/>
                    <a:pt x="1" y="501"/>
                    <a:pt x="1" y="635"/>
                  </a:cubicBezTo>
                  <a:lnTo>
                    <a:pt x="1" y="835"/>
                  </a:lnTo>
                  <a:lnTo>
                    <a:pt x="1" y="1035"/>
                  </a:lnTo>
                  <a:cubicBezTo>
                    <a:pt x="16" y="1050"/>
                    <a:pt x="45" y="1080"/>
                    <a:pt x="101" y="1135"/>
                  </a:cubicBezTo>
                  <a:cubicBezTo>
                    <a:pt x="193" y="1143"/>
                    <a:pt x="282" y="1148"/>
                    <a:pt x="370" y="1148"/>
                  </a:cubicBezTo>
                  <a:cubicBezTo>
                    <a:pt x="635" y="1148"/>
                    <a:pt x="885" y="1110"/>
                    <a:pt x="1135" y="1035"/>
                  </a:cubicBezTo>
                  <a:cubicBezTo>
                    <a:pt x="860" y="953"/>
                    <a:pt x="563" y="893"/>
                    <a:pt x="281" y="893"/>
                  </a:cubicBezTo>
                  <a:cubicBezTo>
                    <a:pt x="254" y="893"/>
                    <a:pt x="227" y="893"/>
                    <a:pt x="201" y="895"/>
                  </a:cubicBezTo>
                  <a:lnTo>
                    <a:pt x="201" y="895"/>
                  </a:lnTo>
                  <a:lnTo>
                    <a:pt x="201" y="835"/>
                  </a:lnTo>
                  <a:cubicBezTo>
                    <a:pt x="201" y="768"/>
                    <a:pt x="234" y="735"/>
                    <a:pt x="201" y="635"/>
                  </a:cubicBezTo>
                  <a:cubicBezTo>
                    <a:pt x="168" y="501"/>
                    <a:pt x="168" y="401"/>
                    <a:pt x="168" y="301"/>
                  </a:cubicBezTo>
                  <a:cubicBezTo>
                    <a:pt x="168" y="101"/>
                    <a:pt x="134" y="1"/>
                    <a:pt x="101" y="1"/>
                  </a:cubicBez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8" name="Google Shape;168;g9f8f45ff5e_2_13"/>
            <p:cNvSpPr/>
            <p:nvPr/>
          </p:nvSpPr>
          <p:spPr>
            <a:xfrm>
              <a:off x="4314437" y="1694969"/>
              <a:ext cx="17150" cy="2169"/>
            </a:xfrm>
            <a:custGeom>
              <a:rect b="b" l="l" r="r" t="t"/>
              <a:pathLst>
                <a:path extrusionOk="0" h="249" w="1969">
                  <a:moveTo>
                    <a:pt x="615" y="1"/>
                  </a:moveTo>
                  <a:cubicBezTo>
                    <a:pt x="402" y="1"/>
                    <a:pt x="194" y="38"/>
                    <a:pt x="0" y="102"/>
                  </a:cubicBezTo>
                  <a:cubicBezTo>
                    <a:pt x="230" y="204"/>
                    <a:pt x="478" y="248"/>
                    <a:pt x="732" y="248"/>
                  </a:cubicBezTo>
                  <a:cubicBezTo>
                    <a:pt x="810" y="248"/>
                    <a:pt x="889" y="244"/>
                    <a:pt x="968" y="236"/>
                  </a:cubicBezTo>
                  <a:cubicBezTo>
                    <a:pt x="1051" y="244"/>
                    <a:pt x="1134" y="248"/>
                    <a:pt x="1218" y="248"/>
                  </a:cubicBezTo>
                  <a:cubicBezTo>
                    <a:pt x="1468" y="248"/>
                    <a:pt x="1718" y="211"/>
                    <a:pt x="1968" y="136"/>
                  </a:cubicBezTo>
                  <a:cubicBezTo>
                    <a:pt x="1718" y="61"/>
                    <a:pt x="1468" y="23"/>
                    <a:pt x="1218" y="23"/>
                  </a:cubicBezTo>
                  <a:cubicBezTo>
                    <a:pt x="1134" y="23"/>
                    <a:pt x="1051" y="27"/>
                    <a:pt x="968" y="36"/>
                  </a:cubicBezTo>
                  <a:cubicBezTo>
                    <a:pt x="850" y="12"/>
                    <a:pt x="731" y="1"/>
                    <a:pt x="615" y="1"/>
                  </a:cubicBez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9" name="Google Shape;169;g9f8f45ff5e_2_13"/>
            <p:cNvSpPr/>
            <p:nvPr/>
          </p:nvSpPr>
          <p:spPr>
            <a:xfrm>
              <a:off x="4348719" y="1695553"/>
              <a:ext cx="17150" cy="2160"/>
            </a:xfrm>
            <a:custGeom>
              <a:rect b="b" l="l" r="r" t="t"/>
              <a:pathLst>
                <a:path extrusionOk="0" h="248" w="1969">
                  <a:moveTo>
                    <a:pt x="647" y="1"/>
                  </a:moveTo>
                  <a:cubicBezTo>
                    <a:pt x="431" y="1"/>
                    <a:pt x="216" y="37"/>
                    <a:pt x="0" y="102"/>
                  </a:cubicBezTo>
                  <a:cubicBezTo>
                    <a:pt x="230" y="204"/>
                    <a:pt x="498" y="248"/>
                    <a:pt x="761" y="248"/>
                  </a:cubicBezTo>
                  <a:cubicBezTo>
                    <a:pt x="842" y="248"/>
                    <a:pt x="922" y="243"/>
                    <a:pt x="1001" y="235"/>
                  </a:cubicBezTo>
                  <a:cubicBezTo>
                    <a:pt x="1076" y="244"/>
                    <a:pt x="1155" y="248"/>
                    <a:pt x="1237" y="248"/>
                  </a:cubicBezTo>
                  <a:cubicBezTo>
                    <a:pt x="1481" y="248"/>
                    <a:pt x="1743" y="210"/>
                    <a:pt x="1969" y="135"/>
                  </a:cubicBezTo>
                  <a:cubicBezTo>
                    <a:pt x="1743" y="60"/>
                    <a:pt x="1499" y="23"/>
                    <a:pt x="1251" y="23"/>
                  </a:cubicBezTo>
                  <a:cubicBezTo>
                    <a:pt x="1168" y="23"/>
                    <a:pt x="1085" y="27"/>
                    <a:pt x="1001" y="35"/>
                  </a:cubicBezTo>
                  <a:cubicBezTo>
                    <a:pt x="883" y="12"/>
                    <a:pt x="765" y="1"/>
                    <a:pt x="647" y="1"/>
                  </a:cubicBez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70" name="Google Shape;170;g9f8f45ff5e_2_13"/>
            <p:cNvSpPr/>
            <p:nvPr/>
          </p:nvSpPr>
          <p:spPr>
            <a:xfrm>
              <a:off x="4383002" y="1696180"/>
              <a:ext cx="17446" cy="1977"/>
            </a:xfrm>
            <a:custGeom>
              <a:rect b="b" l="l" r="r" t="t"/>
              <a:pathLst>
                <a:path extrusionOk="0" h="227" w="2003">
                  <a:moveTo>
                    <a:pt x="946" y="1"/>
                  </a:moveTo>
                  <a:cubicBezTo>
                    <a:pt x="631" y="1"/>
                    <a:pt x="316" y="34"/>
                    <a:pt x="1" y="97"/>
                  </a:cubicBezTo>
                  <a:cubicBezTo>
                    <a:pt x="353" y="185"/>
                    <a:pt x="705" y="226"/>
                    <a:pt x="1057" y="226"/>
                  </a:cubicBezTo>
                  <a:cubicBezTo>
                    <a:pt x="1372" y="226"/>
                    <a:pt x="1687" y="193"/>
                    <a:pt x="2002" y="130"/>
                  </a:cubicBezTo>
                  <a:cubicBezTo>
                    <a:pt x="1650" y="42"/>
                    <a:pt x="1298" y="1"/>
                    <a:pt x="946" y="1"/>
                  </a:cubicBez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71" name="Google Shape;171;g9f8f45ff5e_2_13"/>
            <p:cNvSpPr/>
            <p:nvPr/>
          </p:nvSpPr>
          <p:spPr>
            <a:xfrm>
              <a:off x="4417580" y="1696616"/>
              <a:ext cx="17150" cy="2125"/>
            </a:xfrm>
            <a:custGeom>
              <a:rect b="b" l="l" r="r" t="t"/>
              <a:pathLst>
                <a:path extrusionOk="0" h="244" w="1969">
                  <a:moveTo>
                    <a:pt x="732" y="1"/>
                  </a:moveTo>
                  <a:cubicBezTo>
                    <a:pt x="469" y="1"/>
                    <a:pt x="225" y="38"/>
                    <a:pt x="0" y="113"/>
                  </a:cubicBezTo>
                  <a:cubicBezTo>
                    <a:pt x="335" y="202"/>
                    <a:pt x="679" y="243"/>
                    <a:pt x="1027" y="243"/>
                  </a:cubicBezTo>
                  <a:cubicBezTo>
                    <a:pt x="1338" y="243"/>
                    <a:pt x="1653" y="210"/>
                    <a:pt x="1968" y="147"/>
                  </a:cubicBezTo>
                  <a:cubicBezTo>
                    <a:pt x="1668" y="47"/>
                    <a:pt x="1301" y="13"/>
                    <a:pt x="1001" y="13"/>
                  </a:cubicBezTo>
                  <a:cubicBezTo>
                    <a:pt x="909" y="5"/>
                    <a:pt x="819" y="1"/>
                    <a:pt x="732" y="1"/>
                  </a:cubicBez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72" name="Google Shape;172;g9f8f45ff5e_2_13"/>
            <p:cNvSpPr/>
            <p:nvPr/>
          </p:nvSpPr>
          <p:spPr>
            <a:xfrm>
              <a:off x="4451863" y="1697199"/>
              <a:ext cx="17150" cy="2265"/>
            </a:xfrm>
            <a:custGeom>
              <a:rect b="b" l="l" r="r" t="t"/>
              <a:pathLst>
                <a:path extrusionOk="0" h="260" w="1969">
                  <a:moveTo>
                    <a:pt x="751" y="1"/>
                  </a:moveTo>
                  <a:cubicBezTo>
                    <a:pt x="501" y="1"/>
                    <a:pt x="250" y="38"/>
                    <a:pt x="0" y="113"/>
                  </a:cubicBezTo>
                  <a:cubicBezTo>
                    <a:pt x="275" y="196"/>
                    <a:pt x="549" y="255"/>
                    <a:pt x="824" y="255"/>
                  </a:cubicBezTo>
                  <a:cubicBezTo>
                    <a:pt x="883" y="255"/>
                    <a:pt x="942" y="253"/>
                    <a:pt x="1001" y="247"/>
                  </a:cubicBezTo>
                  <a:cubicBezTo>
                    <a:pt x="1084" y="255"/>
                    <a:pt x="1168" y="259"/>
                    <a:pt x="1251" y="259"/>
                  </a:cubicBezTo>
                  <a:cubicBezTo>
                    <a:pt x="1499" y="259"/>
                    <a:pt x="1743" y="222"/>
                    <a:pt x="1968" y="147"/>
                  </a:cubicBezTo>
                  <a:cubicBezTo>
                    <a:pt x="1721" y="64"/>
                    <a:pt x="1452" y="4"/>
                    <a:pt x="1178" y="4"/>
                  </a:cubicBezTo>
                  <a:cubicBezTo>
                    <a:pt x="1119" y="4"/>
                    <a:pt x="1060" y="7"/>
                    <a:pt x="1001" y="13"/>
                  </a:cubicBezTo>
                  <a:cubicBezTo>
                    <a:pt x="918" y="5"/>
                    <a:pt x="834" y="1"/>
                    <a:pt x="751" y="1"/>
                  </a:cubicBez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73" name="Google Shape;173;g9f8f45ff5e_2_13"/>
            <p:cNvSpPr/>
            <p:nvPr/>
          </p:nvSpPr>
          <p:spPr>
            <a:xfrm>
              <a:off x="4484107" y="1681809"/>
              <a:ext cx="14250" cy="10574"/>
            </a:xfrm>
            <a:custGeom>
              <a:rect b="b" l="l" r="r" t="t"/>
              <a:pathLst>
                <a:path extrusionOk="0" h="1214" w="1636">
                  <a:moveTo>
                    <a:pt x="1567" y="1"/>
                  </a:moveTo>
                  <a:cubicBezTo>
                    <a:pt x="1450" y="1"/>
                    <a:pt x="1118" y="218"/>
                    <a:pt x="735" y="513"/>
                  </a:cubicBezTo>
                  <a:cubicBezTo>
                    <a:pt x="301" y="846"/>
                    <a:pt x="1" y="1146"/>
                    <a:pt x="34" y="1213"/>
                  </a:cubicBezTo>
                  <a:cubicBezTo>
                    <a:pt x="334" y="1080"/>
                    <a:pt x="635" y="913"/>
                    <a:pt x="868" y="679"/>
                  </a:cubicBezTo>
                  <a:cubicBezTo>
                    <a:pt x="1302" y="346"/>
                    <a:pt x="1635" y="46"/>
                    <a:pt x="1602" y="12"/>
                  </a:cubicBezTo>
                  <a:cubicBezTo>
                    <a:pt x="1594" y="4"/>
                    <a:pt x="1583" y="1"/>
                    <a:pt x="1567" y="1"/>
                  </a:cubicBez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74" name="Google Shape;174;g9f8f45ff5e_2_13"/>
            <p:cNvSpPr/>
            <p:nvPr/>
          </p:nvSpPr>
          <p:spPr>
            <a:xfrm>
              <a:off x="4511422" y="1660957"/>
              <a:ext cx="14241" cy="10504"/>
            </a:xfrm>
            <a:custGeom>
              <a:rect b="b" l="l" r="r" t="t"/>
              <a:pathLst>
                <a:path extrusionOk="0" h="1206" w="1635">
                  <a:moveTo>
                    <a:pt x="1589" y="1"/>
                  </a:moveTo>
                  <a:cubicBezTo>
                    <a:pt x="1515" y="1"/>
                    <a:pt x="1170" y="195"/>
                    <a:pt x="768" y="505"/>
                  </a:cubicBezTo>
                  <a:cubicBezTo>
                    <a:pt x="334" y="838"/>
                    <a:pt x="0" y="1139"/>
                    <a:pt x="34" y="1205"/>
                  </a:cubicBezTo>
                  <a:cubicBezTo>
                    <a:pt x="367" y="1072"/>
                    <a:pt x="634" y="905"/>
                    <a:pt x="868" y="705"/>
                  </a:cubicBezTo>
                  <a:cubicBezTo>
                    <a:pt x="1301" y="371"/>
                    <a:pt x="1635" y="38"/>
                    <a:pt x="1602" y="4"/>
                  </a:cubicBezTo>
                  <a:cubicBezTo>
                    <a:pt x="1599" y="2"/>
                    <a:pt x="1595" y="1"/>
                    <a:pt x="1589" y="1"/>
                  </a:cubicBez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75" name="Google Shape;175;g9f8f45ff5e_2_13"/>
            <p:cNvSpPr/>
            <p:nvPr/>
          </p:nvSpPr>
          <p:spPr>
            <a:xfrm>
              <a:off x="4502128" y="1439575"/>
              <a:ext cx="2909" cy="8745"/>
            </a:xfrm>
            <a:custGeom>
              <a:rect b="b" l="l" r="r" t="t"/>
              <a:pathLst>
                <a:path extrusionOk="0" h="1004" w="334">
                  <a:moveTo>
                    <a:pt x="254" y="0"/>
                  </a:moveTo>
                  <a:cubicBezTo>
                    <a:pt x="187" y="0"/>
                    <a:pt x="96" y="221"/>
                    <a:pt x="33" y="470"/>
                  </a:cubicBezTo>
                  <a:cubicBezTo>
                    <a:pt x="0" y="770"/>
                    <a:pt x="0" y="1004"/>
                    <a:pt x="33" y="1004"/>
                  </a:cubicBezTo>
                  <a:cubicBezTo>
                    <a:pt x="100" y="1004"/>
                    <a:pt x="200" y="804"/>
                    <a:pt x="267" y="537"/>
                  </a:cubicBezTo>
                  <a:cubicBezTo>
                    <a:pt x="334" y="237"/>
                    <a:pt x="334" y="3"/>
                    <a:pt x="267" y="3"/>
                  </a:cubicBezTo>
                  <a:cubicBezTo>
                    <a:pt x="263" y="1"/>
                    <a:pt x="258" y="0"/>
                    <a:pt x="254" y="0"/>
                  </a:cubicBez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76" name="Google Shape;176;g9f8f45ff5e_2_13"/>
            <p:cNvSpPr/>
            <p:nvPr/>
          </p:nvSpPr>
          <p:spPr>
            <a:xfrm>
              <a:off x="4508513" y="1402409"/>
              <a:ext cx="4660" cy="18317"/>
            </a:xfrm>
            <a:custGeom>
              <a:rect b="b" l="l" r="r" t="t"/>
              <a:pathLst>
                <a:path extrusionOk="0" h="2103" w="535">
                  <a:moveTo>
                    <a:pt x="501" y="1"/>
                  </a:moveTo>
                  <a:cubicBezTo>
                    <a:pt x="201" y="668"/>
                    <a:pt x="34" y="1368"/>
                    <a:pt x="1" y="2102"/>
                  </a:cubicBezTo>
                  <a:cubicBezTo>
                    <a:pt x="201" y="1802"/>
                    <a:pt x="301" y="1435"/>
                    <a:pt x="368" y="1068"/>
                  </a:cubicBezTo>
                  <a:cubicBezTo>
                    <a:pt x="468" y="734"/>
                    <a:pt x="535" y="367"/>
                    <a:pt x="501" y="1"/>
                  </a:cubicBez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77" name="Google Shape;177;g9f8f45ff5e_2_13"/>
            <p:cNvSpPr/>
            <p:nvPr/>
          </p:nvSpPr>
          <p:spPr>
            <a:xfrm>
              <a:off x="4517232" y="1365514"/>
              <a:ext cx="4076" cy="18308"/>
            </a:xfrm>
            <a:custGeom>
              <a:rect b="b" l="l" r="r" t="t"/>
              <a:pathLst>
                <a:path extrusionOk="0" h="2102" w="468">
                  <a:moveTo>
                    <a:pt x="468" y="0"/>
                  </a:moveTo>
                  <a:lnTo>
                    <a:pt x="468" y="0"/>
                  </a:lnTo>
                  <a:cubicBezTo>
                    <a:pt x="167" y="667"/>
                    <a:pt x="1" y="1368"/>
                    <a:pt x="1" y="2102"/>
                  </a:cubicBezTo>
                  <a:cubicBezTo>
                    <a:pt x="301" y="1435"/>
                    <a:pt x="434" y="734"/>
                    <a:pt x="468" y="0"/>
                  </a:cubicBez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78" name="Google Shape;178;g9f8f45ff5e_2_13"/>
            <p:cNvSpPr/>
            <p:nvPr/>
          </p:nvSpPr>
          <p:spPr>
            <a:xfrm>
              <a:off x="4525079" y="1328609"/>
              <a:ext cx="4364" cy="18317"/>
            </a:xfrm>
            <a:custGeom>
              <a:rect b="b" l="l" r="r" t="t"/>
              <a:pathLst>
                <a:path extrusionOk="0" h="2103" w="501">
                  <a:moveTo>
                    <a:pt x="501" y="1"/>
                  </a:moveTo>
                  <a:lnTo>
                    <a:pt x="501" y="1"/>
                  </a:lnTo>
                  <a:cubicBezTo>
                    <a:pt x="334" y="301"/>
                    <a:pt x="200" y="668"/>
                    <a:pt x="167" y="1035"/>
                  </a:cubicBezTo>
                  <a:cubicBezTo>
                    <a:pt x="34" y="1368"/>
                    <a:pt x="0" y="1735"/>
                    <a:pt x="34" y="2102"/>
                  </a:cubicBezTo>
                  <a:cubicBezTo>
                    <a:pt x="334" y="1435"/>
                    <a:pt x="501" y="735"/>
                    <a:pt x="501" y="1"/>
                  </a:cubicBez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79" name="Google Shape;179;g9f8f45ff5e_2_13"/>
            <p:cNvSpPr/>
            <p:nvPr/>
          </p:nvSpPr>
          <p:spPr>
            <a:xfrm>
              <a:off x="4533502" y="1291714"/>
              <a:ext cx="4660" cy="18308"/>
            </a:xfrm>
            <a:custGeom>
              <a:rect b="b" l="l" r="r" t="t"/>
              <a:pathLst>
                <a:path extrusionOk="0" h="2102" w="535">
                  <a:moveTo>
                    <a:pt x="501" y="0"/>
                  </a:moveTo>
                  <a:lnTo>
                    <a:pt x="501" y="0"/>
                  </a:lnTo>
                  <a:cubicBezTo>
                    <a:pt x="201" y="668"/>
                    <a:pt x="34" y="1368"/>
                    <a:pt x="1" y="2102"/>
                  </a:cubicBezTo>
                  <a:cubicBezTo>
                    <a:pt x="201" y="1802"/>
                    <a:pt x="301" y="1435"/>
                    <a:pt x="368" y="1068"/>
                  </a:cubicBezTo>
                  <a:cubicBezTo>
                    <a:pt x="468" y="734"/>
                    <a:pt x="534" y="334"/>
                    <a:pt x="501" y="0"/>
                  </a:cubicBez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80" name="Google Shape;180;g9f8f45ff5e_2_13"/>
            <p:cNvSpPr/>
            <p:nvPr/>
          </p:nvSpPr>
          <p:spPr>
            <a:xfrm>
              <a:off x="4541637" y="1254818"/>
              <a:ext cx="4660" cy="18308"/>
            </a:xfrm>
            <a:custGeom>
              <a:rect b="b" l="l" r="r" t="t"/>
              <a:pathLst>
                <a:path extrusionOk="0" h="2102" w="535">
                  <a:moveTo>
                    <a:pt x="534" y="0"/>
                  </a:moveTo>
                  <a:cubicBezTo>
                    <a:pt x="334" y="300"/>
                    <a:pt x="201" y="667"/>
                    <a:pt x="167" y="1034"/>
                  </a:cubicBezTo>
                  <a:cubicBezTo>
                    <a:pt x="67" y="1368"/>
                    <a:pt x="1" y="1735"/>
                    <a:pt x="34" y="2102"/>
                  </a:cubicBezTo>
                  <a:cubicBezTo>
                    <a:pt x="234" y="1768"/>
                    <a:pt x="334" y="1434"/>
                    <a:pt x="401" y="1068"/>
                  </a:cubicBezTo>
                  <a:cubicBezTo>
                    <a:pt x="501" y="734"/>
                    <a:pt x="534" y="334"/>
                    <a:pt x="534" y="0"/>
                  </a:cubicBez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81" name="Google Shape;181;g9f8f45ff5e_2_13"/>
            <p:cNvSpPr/>
            <p:nvPr/>
          </p:nvSpPr>
          <p:spPr>
            <a:xfrm>
              <a:off x="4549772" y="1227478"/>
              <a:ext cx="2918" cy="8754"/>
            </a:xfrm>
            <a:custGeom>
              <a:rect b="b" l="l" r="r" t="t"/>
              <a:pathLst>
                <a:path extrusionOk="0" h="1005" w="335">
                  <a:moveTo>
                    <a:pt x="288" y="0"/>
                  </a:moveTo>
                  <a:cubicBezTo>
                    <a:pt x="221" y="0"/>
                    <a:pt x="130" y="221"/>
                    <a:pt x="67" y="471"/>
                  </a:cubicBezTo>
                  <a:cubicBezTo>
                    <a:pt x="1" y="737"/>
                    <a:pt x="1" y="971"/>
                    <a:pt x="67" y="1004"/>
                  </a:cubicBezTo>
                  <a:cubicBezTo>
                    <a:pt x="134" y="1004"/>
                    <a:pt x="234" y="804"/>
                    <a:pt x="301" y="504"/>
                  </a:cubicBezTo>
                  <a:cubicBezTo>
                    <a:pt x="334" y="237"/>
                    <a:pt x="334" y="4"/>
                    <a:pt x="301" y="4"/>
                  </a:cubicBezTo>
                  <a:cubicBezTo>
                    <a:pt x="297" y="1"/>
                    <a:pt x="292" y="0"/>
                    <a:pt x="288" y="0"/>
                  </a:cubicBez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82" name="Google Shape;182;g9f8f45ff5e_2_13"/>
            <p:cNvSpPr/>
            <p:nvPr/>
          </p:nvSpPr>
          <p:spPr>
            <a:xfrm>
              <a:off x="4361793" y="1443634"/>
              <a:ext cx="4947" cy="8205"/>
            </a:xfrm>
            <a:custGeom>
              <a:rect b="b" l="l" r="r" t="t"/>
              <a:pathLst>
                <a:path extrusionOk="0" h="942" w="568">
                  <a:moveTo>
                    <a:pt x="50" y="1"/>
                  </a:moveTo>
                  <a:cubicBezTo>
                    <a:pt x="44" y="1"/>
                    <a:pt x="39" y="2"/>
                    <a:pt x="34" y="4"/>
                  </a:cubicBezTo>
                  <a:cubicBezTo>
                    <a:pt x="1" y="38"/>
                    <a:pt x="67" y="271"/>
                    <a:pt x="167" y="538"/>
                  </a:cubicBezTo>
                  <a:cubicBezTo>
                    <a:pt x="291" y="754"/>
                    <a:pt x="443" y="942"/>
                    <a:pt x="491" y="942"/>
                  </a:cubicBezTo>
                  <a:cubicBezTo>
                    <a:pt x="495" y="942"/>
                    <a:pt x="498" y="941"/>
                    <a:pt x="501" y="938"/>
                  </a:cubicBezTo>
                  <a:cubicBezTo>
                    <a:pt x="568" y="905"/>
                    <a:pt x="501" y="671"/>
                    <a:pt x="367" y="438"/>
                  </a:cubicBezTo>
                  <a:cubicBezTo>
                    <a:pt x="244" y="191"/>
                    <a:pt x="120" y="1"/>
                    <a:pt x="50" y="1"/>
                  </a:cubicBez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83" name="Google Shape;183;g9f8f45ff5e_2_13"/>
            <p:cNvSpPr/>
            <p:nvPr/>
          </p:nvSpPr>
          <p:spPr>
            <a:xfrm>
              <a:off x="4346106" y="1411999"/>
              <a:ext cx="8144" cy="16000"/>
            </a:xfrm>
            <a:custGeom>
              <a:rect b="b" l="l" r="r" t="t"/>
              <a:pathLst>
                <a:path extrusionOk="0" h="1837" w="935">
                  <a:moveTo>
                    <a:pt x="0" y="0"/>
                  </a:moveTo>
                  <a:cubicBezTo>
                    <a:pt x="67" y="367"/>
                    <a:pt x="200" y="667"/>
                    <a:pt x="367" y="968"/>
                  </a:cubicBezTo>
                  <a:cubicBezTo>
                    <a:pt x="624" y="1449"/>
                    <a:pt x="849" y="1837"/>
                    <a:pt x="926" y="1837"/>
                  </a:cubicBezTo>
                  <a:cubicBezTo>
                    <a:pt x="929" y="1837"/>
                    <a:pt x="932" y="1836"/>
                    <a:pt x="934" y="1835"/>
                  </a:cubicBezTo>
                  <a:cubicBezTo>
                    <a:pt x="868" y="1501"/>
                    <a:pt x="767" y="1168"/>
                    <a:pt x="567" y="868"/>
                  </a:cubicBezTo>
                  <a:cubicBezTo>
                    <a:pt x="334" y="367"/>
                    <a:pt x="67" y="0"/>
                    <a:pt x="0" y="0"/>
                  </a:cubicBez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84" name="Google Shape;184;g9f8f45ff5e_2_13"/>
            <p:cNvSpPr/>
            <p:nvPr/>
          </p:nvSpPr>
          <p:spPr>
            <a:xfrm>
              <a:off x="4330411" y="1380617"/>
              <a:ext cx="7856" cy="15704"/>
            </a:xfrm>
            <a:custGeom>
              <a:rect b="b" l="l" r="r" t="t"/>
              <a:pathLst>
                <a:path extrusionOk="0" h="1803" w="902">
                  <a:moveTo>
                    <a:pt x="1" y="1"/>
                  </a:moveTo>
                  <a:lnTo>
                    <a:pt x="1" y="1"/>
                  </a:lnTo>
                  <a:cubicBezTo>
                    <a:pt x="34" y="334"/>
                    <a:pt x="168" y="668"/>
                    <a:pt x="335" y="935"/>
                  </a:cubicBezTo>
                  <a:cubicBezTo>
                    <a:pt x="468" y="1268"/>
                    <a:pt x="668" y="1569"/>
                    <a:pt x="902" y="1802"/>
                  </a:cubicBezTo>
                  <a:cubicBezTo>
                    <a:pt x="835" y="1468"/>
                    <a:pt x="735" y="1135"/>
                    <a:pt x="535" y="835"/>
                  </a:cubicBezTo>
                  <a:cubicBezTo>
                    <a:pt x="435" y="534"/>
                    <a:pt x="234" y="234"/>
                    <a:pt x="1" y="1"/>
                  </a:cubicBez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85" name="Google Shape;185;g9f8f45ff5e_2_13"/>
            <p:cNvSpPr/>
            <p:nvPr/>
          </p:nvSpPr>
          <p:spPr>
            <a:xfrm>
              <a:off x="4314437" y="1348930"/>
              <a:ext cx="7848" cy="15739"/>
            </a:xfrm>
            <a:custGeom>
              <a:rect b="b" l="l" r="r" t="t"/>
              <a:pathLst>
                <a:path extrusionOk="0" h="1807" w="901">
                  <a:moveTo>
                    <a:pt x="5" y="1"/>
                  </a:moveTo>
                  <a:cubicBezTo>
                    <a:pt x="3" y="1"/>
                    <a:pt x="2" y="2"/>
                    <a:pt x="0" y="3"/>
                  </a:cubicBezTo>
                  <a:cubicBezTo>
                    <a:pt x="34" y="336"/>
                    <a:pt x="167" y="670"/>
                    <a:pt x="334" y="937"/>
                  </a:cubicBezTo>
                  <a:cubicBezTo>
                    <a:pt x="590" y="1418"/>
                    <a:pt x="816" y="1806"/>
                    <a:pt x="892" y="1806"/>
                  </a:cubicBezTo>
                  <a:cubicBezTo>
                    <a:pt x="895" y="1806"/>
                    <a:pt x="898" y="1805"/>
                    <a:pt x="901" y="1804"/>
                  </a:cubicBezTo>
                  <a:cubicBezTo>
                    <a:pt x="834" y="1471"/>
                    <a:pt x="734" y="1137"/>
                    <a:pt x="534" y="870"/>
                  </a:cubicBezTo>
                  <a:cubicBezTo>
                    <a:pt x="310" y="389"/>
                    <a:pt x="54" y="1"/>
                    <a:pt x="5" y="1"/>
                  </a:cubicBez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86" name="Google Shape;186;g9f8f45ff5e_2_13"/>
            <p:cNvSpPr/>
            <p:nvPr/>
          </p:nvSpPr>
          <p:spPr>
            <a:xfrm>
              <a:off x="4298454" y="1317278"/>
              <a:ext cx="8144" cy="15704"/>
            </a:xfrm>
            <a:custGeom>
              <a:rect b="b" l="l" r="r" t="t"/>
              <a:pathLst>
                <a:path extrusionOk="0" h="1803" w="935">
                  <a:moveTo>
                    <a:pt x="1" y="1"/>
                  </a:moveTo>
                  <a:lnTo>
                    <a:pt x="1" y="1"/>
                  </a:lnTo>
                  <a:cubicBezTo>
                    <a:pt x="67" y="334"/>
                    <a:pt x="167" y="668"/>
                    <a:pt x="368" y="968"/>
                  </a:cubicBezTo>
                  <a:cubicBezTo>
                    <a:pt x="501" y="1268"/>
                    <a:pt x="668" y="1569"/>
                    <a:pt x="935" y="1802"/>
                  </a:cubicBezTo>
                  <a:cubicBezTo>
                    <a:pt x="868" y="1469"/>
                    <a:pt x="735" y="1135"/>
                    <a:pt x="568" y="868"/>
                  </a:cubicBezTo>
                  <a:cubicBezTo>
                    <a:pt x="434" y="535"/>
                    <a:pt x="234" y="234"/>
                    <a:pt x="1" y="1"/>
                  </a:cubicBez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87" name="Google Shape;187;g9f8f45ff5e_2_13"/>
            <p:cNvSpPr/>
            <p:nvPr/>
          </p:nvSpPr>
          <p:spPr>
            <a:xfrm>
              <a:off x="4282480" y="1285599"/>
              <a:ext cx="8144" cy="16000"/>
            </a:xfrm>
            <a:custGeom>
              <a:rect b="b" l="l" r="r" t="t"/>
              <a:pathLst>
                <a:path extrusionOk="0" h="1837" w="935">
                  <a:moveTo>
                    <a:pt x="9" y="0"/>
                  </a:moveTo>
                  <a:cubicBezTo>
                    <a:pt x="5" y="0"/>
                    <a:pt x="3" y="1"/>
                    <a:pt x="0" y="2"/>
                  </a:cubicBezTo>
                  <a:cubicBezTo>
                    <a:pt x="67" y="336"/>
                    <a:pt x="167" y="669"/>
                    <a:pt x="367" y="969"/>
                  </a:cubicBezTo>
                  <a:cubicBezTo>
                    <a:pt x="500" y="1270"/>
                    <a:pt x="667" y="1570"/>
                    <a:pt x="934" y="1837"/>
                  </a:cubicBezTo>
                  <a:cubicBezTo>
                    <a:pt x="867" y="1470"/>
                    <a:pt x="734" y="1169"/>
                    <a:pt x="567" y="869"/>
                  </a:cubicBezTo>
                  <a:cubicBezTo>
                    <a:pt x="311" y="388"/>
                    <a:pt x="85" y="0"/>
                    <a:pt x="9" y="0"/>
                  </a:cubicBez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88" name="Google Shape;188;g9f8f45ff5e_2_13"/>
            <p:cNvSpPr/>
            <p:nvPr/>
          </p:nvSpPr>
          <p:spPr>
            <a:xfrm>
              <a:off x="4266784" y="1253947"/>
              <a:ext cx="7856" cy="16000"/>
            </a:xfrm>
            <a:custGeom>
              <a:rect b="b" l="l" r="r" t="t"/>
              <a:pathLst>
                <a:path extrusionOk="0" h="1837" w="902">
                  <a:moveTo>
                    <a:pt x="1" y="0"/>
                  </a:moveTo>
                  <a:lnTo>
                    <a:pt x="1" y="0"/>
                  </a:lnTo>
                  <a:cubicBezTo>
                    <a:pt x="34" y="367"/>
                    <a:pt x="168" y="701"/>
                    <a:pt x="334" y="1001"/>
                  </a:cubicBezTo>
                  <a:cubicBezTo>
                    <a:pt x="591" y="1449"/>
                    <a:pt x="816" y="1837"/>
                    <a:pt x="893" y="1837"/>
                  </a:cubicBezTo>
                  <a:cubicBezTo>
                    <a:pt x="896" y="1837"/>
                    <a:pt x="899" y="1836"/>
                    <a:pt x="901" y="1835"/>
                  </a:cubicBezTo>
                  <a:cubicBezTo>
                    <a:pt x="835" y="1468"/>
                    <a:pt x="735" y="1168"/>
                    <a:pt x="534" y="867"/>
                  </a:cubicBezTo>
                  <a:cubicBezTo>
                    <a:pt x="401" y="534"/>
                    <a:pt x="234" y="267"/>
                    <a:pt x="1" y="0"/>
                  </a:cubicBez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89" name="Google Shape;189;g9f8f45ff5e_2_13"/>
            <p:cNvSpPr/>
            <p:nvPr/>
          </p:nvSpPr>
          <p:spPr>
            <a:xfrm>
              <a:off x="4250810" y="1222548"/>
              <a:ext cx="7848" cy="15713"/>
            </a:xfrm>
            <a:custGeom>
              <a:rect b="b" l="l" r="r" t="t"/>
              <a:pathLst>
                <a:path extrusionOk="0" h="1804" w="901">
                  <a:moveTo>
                    <a:pt x="6" y="0"/>
                  </a:moveTo>
                  <a:cubicBezTo>
                    <a:pt x="3" y="0"/>
                    <a:pt x="2" y="1"/>
                    <a:pt x="0" y="2"/>
                  </a:cubicBezTo>
                  <a:cubicBezTo>
                    <a:pt x="33" y="336"/>
                    <a:pt x="167" y="636"/>
                    <a:pt x="367" y="936"/>
                  </a:cubicBezTo>
                  <a:cubicBezTo>
                    <a:pt x="467" y="1270"/>
                    <a:pt x="667" y="1570"/>
                    <a:pt x="901" y="1804"/>
                  </a:cubicBezTo>
                  <a:cubicBezTo>
                    <a:pt x="867" y="1470"/>
                    <a:pt x="734" y="1137"/>
                    <a:pt x="534" y="836"/>
                  </a:cubicBezTo>
                  <a:cubicBezTo>
                    <a:pt x="310" y="357"/>
                    <a:pt x="56" y="0"/>
                    <a:pt x="6" y="0"/>
                  </a:cubicBez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90" name="Google Shape;190;g9f8f45ff5e_2_13"/>
            <p:cNvSpPr/>
            <p:nvPr/>
          </p:nvSpPr>
          <p:spPr>
            <a:xfrm>
              <a:off x="4238311" y="1198421"/>
              <a:ext cx="4947" cy="8205"/>
            </a:xfrm>
            <a:custGeom>
              <a:rect b="b" l="l" r="r" t="t"/>
              <a:pathLst>
                <a:path extrusionOk="0" h="942" w="568">
                  <a:moveTo>
                    <a:pt x="50" y="0"/>
                  </a:moveTo>
                  <a:cubicBezTo>
                    <a:pt x="44" y="0"/>
                    <a:pt x="39" y="1"/>
                    <a:pt x="34" y="4"/>
                  </a:cubicBezTo>
                  <a:cubicBezTo>
                    <a:pt x="1" y="37"/>
                    <a:pt x="67" y="271"/>
                    <a:pt x="168" y="538"/>
                  </a:cubicBezTo>
                  <a:cubicBezTo>
                    <a:pt x="291" y="754"/>
                    <a:pt x="443" y="941"/>
                    <a:pt x="492" y="941"/>
                  </a:cubicBezTo>
                  <a:cubicBezTo>
                    <a:pt x="495" y="941"/>
                    <a:pt x="499" y="940"/>
                    <a:pt x="501" y="938"/>
                  </a:cubicBezTo>
                  <a:cubicBezTo>
                    <a:pt x="568" y="904"/>
                    <a:pt x="501" y="671"/>
                    <a:pt x="368" y="437"/>
                  </a:cubicBezTo>
                  <a:cubicBezTo>
                    <a:pt x="244" y="190"/>
                    <a:pt x="120" y="0"/>
                    <a:pt x="50" y="0"/>
                  </a:cubicBez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91" name="Google Shape;191;g9f8f45ff5e_2_13"/>
            <p:cNvSpPr/>
            <p:nvPr/>
          </p:nvSpPr>
          <p:spPr>
            <a:xfrm>
              <a:off x="4068640" y="1497305"/>
              <a:ext cx="9302" cy="1977"/>
            </a:xfrm>
            <a:custGeom>
              <a:rect b="b" l="l" r="r" t="t"/>
              <a:pathLst>
                <a:path extrusionOk="0" h="227" w="1068">
                  <a:moveTo>
                    <a:pt x="310" y="0"/>
                  </a:moveTo>
                  <a:cubicBezTo>
                    <a:pt x="125" y="0"/>
                    <a:pt x="0" y="31"/>
                    <a:pt x="0" y="80"/>
                  </a:cubicBezTo>
                  <a:cubicBezTo>
                    <a:pt x="0" y="147"/>
                    <a:pt x="234" y="214"/>
                    <a:pt x="534" y="214"/>
                  </a:cubicBezTo>
                  <a:cubicBezTo>
                    <a:pt x="605" y="222"/>
                    <a:pt x="674" y="227"/>
                    <a:pt x="737" y="227"/>
                  </a:cubicBezTo>
                  <a:cubicBezTo>
                    <a:pt x="909" y="227"/>
                    <a:pt x="1034" y="196"/>
                    <a:pt x="1034" y="147"/>
                  </a:cubicBezTo>
                  <a:cubicBezTo>
                    <a:pt x="1068" y="113"/>
                    <a:pt x="834" y="13"/>
                    <a:pt x="534" y="13"/>
                  </a:cubicBezTo>
                  <a:cubicBezTo>
                    <a:pt x="453" y="4"/>
                    <a:pt x="378" y="0"/>
                    <a:pt x="310" y="0"/>
                  </a:cubicBez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92" name="Google Shape;192;g9f8f45ff5e_2_13"/>
            <p:cNvSpPr/>
            <p:nvPr/>
          </p:nvSpPr>
          <p:spPr>
            <a:xfrm>
              <a:off x="4096242" y="1499595"/>
              <a:ext cx="18308" cy="2596"/>
            </a:xfrm>
            <a:custGeom>
              <a:rect b="b" l="l" r="r" t="t"/>
              <a:pathLst>
                <a:path extrusionOk="0" h="298" w="2102">
                  <a:moveTo>
                    <a:pt x="521" y="1"/>
                  </a:moveTo>
                  <a:cubicBezTo>
                    <a:pt x="342" y="1"/>
                    <a:pt x="167" y="17"/>
                    <a:pt x="0" y="51"/>
                  </a:cubicBezTo>
                  <a:cubicBezTo>
                    <a:pt x="334" y="184"/>
                    <a:pt x="667" y="251"/>
                    <a:pt x="1034" y="251"/>
                  </a:cubicBezTo>
                  <a:cubicBezTo>
                    <a:pt x="1199" y="281"/>
                    <a:pt x="1357" y="297"/>
                    <a:pt x="1515" y="297"/>
                  </a:cubicBezTo>
                  <a:cubicBezTo>
                    <a:pt x="1708" y="297"/>
                    <a:pt x="1900" y="272"/>
                    <a:pt x="2102" y="217"/>
                  </a:cubicBezTo>
                  <a:cubicBezTo>
                    <a:pt x="1825" y="107"/>
                    <a:pt x="1526" y="42"/>
                    <a:pt x="1242" y="42"/>
                  </a:cubicBezTo>
                  <a:cubicBezTo>
                    <a:pt x="1183" y="42"/>
                    <a:pt x="1125" y="45"/>
                    <a:pt x="1068" y="51"/>
                  </a:cubicBezTo>
                  <a:cubicBezTo>
                    <a:pt x="884" y="17"/>
                    <a:pt x="701" y="1"/>
                    <a:pt x="521" y="1"/>
                  </a:cubicBez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93" name="Google Shape;193;g9f8f45ff5e_2_13"/>
            <p:cNvSpPr/>
            <p:nvPr/>
          </p:nvSpPr>
          <p:spPr>
            <a:xfrm>
              <a:off x="4133138" y="1502539"/>
              <a:ext cx="18308" cy="2256"/>
            </a:xfrm>
            <a:custGeom>
              <a:rect b="b" l="l" r="r" t="t"/>
              <a:pathLst>
                <a:path extrusionOk="0" h="259" w="2102">
                  <a:moveTo>
                    <a:pt x="658" y="0"/>
                  </a:moveTo>
                  <a:cubicBezTo>
                    <a:pt x="437" y="0"/>
                    <a:pt x="217" y="15"/>
                    <a:pt x="0" y="46"/>
                  </a:cubicBezTo>
                  <a:cubicBezTo>
                    <a:pt x="461" y="184"/>
                    <a:pt x="953" y="259"/>
                    <a:pt x="1445" y="259"/>
                  </a:cubicBezTo>
                  <a:cubicBezTo>
                    <a:pt x="1665" y="259"/>
                    <a:pt x="1885" y="244"/>
                    <a:pt x="2102" y="213"/>
                  </a:cubicBezTo>
                  <a:cubicBezTo>
                    <a:pt x="1641" y="75"/>
                    <a:pt x="1149" y="0"/>
                    <a:pt x="658" y="0"/>
                  </a:cubicBez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94" name="Google Shape;194;g9f8f45ff5e_2_13"/>
            <p:cNvSpPr/>
            <p:nvPr/>
          </p:nvSpPr>
          <p:spPr>
            <a:xfrm>
              <a:off x="4170034" y="1505361"/>
              <a:ext cx="18317" cy="2343"/>
            </a:xfrm>
            <a:custGeom>
              <a:rect b="b" l="l" r="r" t="t"/>
              <a:pathLst>
                <a:path extrusionOk="0" h="269" w="2103">
                  <a:moveTo>
                    <a:pt x="615" y="0"/>
                  </a:moveTo>
                  <a:cubicBezTo>
                    <a:pt x="403" y="0"/>
                    <a:pt x="196" y="17"/>
                    <a:pt x="1" y="56"/>
                  </a:cubicBezTo>
                  <a:cubicBezTo>
                    <a:pt x="461" y="194"/>
                    <a:pt x="954" y="268"/>
                    <a:pt x="1445" y="268"/>
                  </a:cubicBezTo>
                  <a:cubicBezTo>
                    <a:pt x="1665" y="268"/>
                    <a:pt x="1885" y="253"/>
                    <a:pt x="2102" y="223"/>
                  </a:cubicBezTo>
                  <a:cubicBezTo>
                    <a:pt x="1769" y="89"/>
                    <a:pt x="1435" y="22"/>
                    <a:pt x="1068" y="22"/>
                  </a:cubicBezTo>
                  <a:cubicBezTo>
                    <a:pt x="916" y="9"/>
                    <a:pt x="764" y="0"/>
                    <a:pt x="615" y="0"/>
                  </a:cubicBez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95" name="Google Shape;195;g9f8f45ff5e_2_13"/>
            <p:cNvSpPr/>
            <p:nvPr/>
          </p:nvSpPr>
          <p:spPr>
            <a:xfrm>
              <a:off x="4206938" y="1508140"/>
              <a:ext cx="18605" cy="2674"/>
            </a:xfrm>
            <a:custGeom>
              <a:rect b="b" l="l" r="r" t="t"/>
              <a:pathLst>
                <a:path extrusionOk="0" h="307" w="2136">
                  <a:moveTo>
                    <a:pt x="649" y="1"/>
                  </a:moveTo>
                  <a:cubicBezTo>
                    <a:pt x="425" y="1"/>
                    <a:pt x="206" y="29"/>
                    <a:pt x="0" y="70"/>
                  </a:cubicBezTo>
                  <a:cubicBezTo>
                    <a:pt x="334" y="204"/>
                    <a:pt x="701" y="270"/>
                    <a:pt x="1068" y="270"/>
                  </a:cubicBezTo>
                  <a:cubicBezTo>
                    <a:pt x="1195" y="296"/>
                    <a:pt x="1327" y="307"/>
                    <a:pt x="1463" y="307"/>
                  </a:cubicBezTo>
                  <a:cubicBezTo>
                    <a:pt x="1681" y="307"/>
                    <a:pt x="1908" y="278"/>
                    <a:pt x="2135" y="237"/>
                  </a:cubicBezTo>
                  <a:cubicBezTo>
                    <a:pt x="1768" y="104"/>
                    <a:pt x="1435" y="37"/>
                    <a:pt x="1068" y="37"/>
                  </a:cubicBezTo>
                  <a:cubicBezTo>
                    <a:pt x="927" y="11"/>
                    <a:pt x="787" y="1"/>
                    <a:pt x="649" y="1"/>
                  </a:cubicBez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96" name="Google Shape;196;g9f8f45ff5e_2_13"/>
            <p:cNvSpPr/>
            <p:nvPr/>
          </p:nvSpPr>
          <p:spPr>
            <a:xfrm>
              <a:off x="4243833" y="1511249"/>
              <a:ext cx="18605" cy="2474"/>
            </a:xfrm>
            <a:custGeom>
              <a:rect b="b" l="l" r="r" t="t"/>
              <a:pathLst>
                <a:path extrusionOk="0" h="284" w="2136">
                  <a:moveTo>
                    <a:pt x="659" y="1"/>
                  </a:moveTo>
                  <a:cubicBezTo>
                    <a:pt x="437" y="1"/>
                    <a:pt x="217" y="16"/>
                    <a:pt x="1" y="47"/>
                  </a:cubicBezTo>
                  <a:cubicBezTo>
                    <a:pt x="334" y="180"/>
                    <a:pt x="701" y="247"/>
                    <a:pt x="1068" y="247"/>
                  </a:cubicBezTo>
                  <a:cubicBezTo>
                    <a:pt x="1195" y="272"/>
                    <a:pt x="1328" y="283"/>
                    <a:pt x="1463" y="283"/>
                  </a:cubicBezTo>
                  <a:cubicBezTo>
                    <a:pt x="1682" y="283"/>
                    <a:pt x="1909" y="255"/>
                    <a:pt x="2135" y="214"/>
                  </a:cubicBezTo>
                  <a:cubicBezTo>
                    <a:pt x="1652" y="75"/>
                    <a:pt x="1152" y="1"/>
                    <a:pt x="659" y="1"/>
                  </a:cubicBez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97" name="Google Shape;197;g9f8f45ff5e_2_13"/>
            <p:cNvSpPr/>
            <p:nvPr/>
          </p:nvSpPr>
          <p:spPr>
            <a:xfrm>
              <a:off x="4280729" y="1513862"/>
              <a:ext cx="9015" cy="2160"/>
            </a:xfrm>
            <a:custGeom>
              <a:rect b="b" l="l" r="r" t="t"/>
              <a:pathLst>
                <a:path extrusionOk="0" h="248" w="1035">
                  <a:moveTo>
                    <a:pt x="311" y="1"/>
                  </a:moveTo>
                  <a:cubicBezTo>
                    <a:pt x="126" y="1"/>
                    <a:pt x="1" y="32"/>
                    <a:pt x="1" y="80"/>
                  </a:cubicBezTo>
                  <a:cubicBezTo>
                    <a:pt x="1" y="147"/>
                    <a:pt x="234" y="214"/>
                    <a:pt x="501" y="247"/>
                  </a:cubicBezTo>
                  <a:cubicBezTo>
                    <a:pt x="801" y="247"/>
                    <a:pt x="1035" y="214"/>
                    <a:pt x="1035" y="147"/>
                  </a:cubicBezTo>
                  <a:cubicBezTo>
                    <a:pt x="1035" y="114"/>
                    <a:pt x="835" y="47"/>
                    <a:pt x="535" y="14"/>
                  </a:cubicBezTo>
                  <a:cubicBezTo>
                    <a:pt x="454" y="5"/>
                    <a:pt x="379" y="1"/>
                    <a:pt x="311" y="1"/>
                  </a:cubicBez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98" name="Google Shape;198;g9f8f45ff5e_2_13"/>
            <p:cNvSpPr/>
            <p:nvPr/>
          </p:nvSpPr>
          <p:spPr>
            <a:xfrm>
              <a:off x="3999779" y="902385"/>
              <a:ext cx="323672" cy="321643"/>
            </a:xfrm>
            <a:custGeom>
              <a:rect b="b" l="l" r="r" t="t"/>
              <a:pathLst>
                <a:path extrusionOk="0" h="36928" w="37161">
                  <a:moveTo>
                    <a:pt x="37127" y="18183"/>
                  </a:moveTo>
                  <a:cubicBezTo>
                    <a:pt x="37131" y="18363"/>
                    <a:pt x="37160" y="18481"/>
                    <a:pt x="37160" y="18481"/>
                  </a:cubicBezTo>
                  <a:cubicBezTo>
                    <a:pt x="37160" y="18481"/>
                    <a:pt x="37160" y="18381"/>
                    <a:pt x="37127" y="18183"/>
                  </a:cubicBezTo>
                  <a:close/>
                  <a:moveTo>
                    <a:pt x="18647" y="1"/>
                  </a:moveTo>
                  <a:lnTo>
                    <a:pt x="17413" y="68"/>
                  </a:lnTo>
                  <a:cubicBezTo>
                    <a:pt x="17213" y="101"/>
                    <a:pt x="17013" y="101"/>
                    <a:pt x="16813" y="101"/>
                  </a:cubicBezTo>
                  <a:lnTo>
                    <a:pt x="16179" y="201"/>
                  </a:lnTo>
                  <a:cubicBezTo>
                    <a:pt x="15778" y="268"/>
                    <a:pt x="15345" y="334"/>
                    <a:pt x="14945" y="401"/>
                  </a:cubicBezTo>
                  <a:cubicBezTo>
                    <a:pt x="13243" y="768"/>
                    <a:pt x="11609" y="1368"/>
                    <a:pt x="10074" y="2169"/>
                  </a:cubicBezTo>
                  <a:cubicBezTo>
                    <a:pt x="9674" y="2369"/>
                    <a:pt x="9307" y="2636"/>
                    <a:pt x="8907" y="2870"/>
                  </a:cubicBezTo>
                  <a:cubicBezTo>
                    <a:pt x="8740" y="2970"/>
                    <a:pt x="8540" y="3103"/>
                    <a:pt x="8340" y="3203"/>
                  </a:cubicBezTo>
                  <a:lnTo>
                    <a:pt x="7806" y="3637"/>
                  </a:lnTo>
                  <a:cubicBezTo>
                    <a:pt x="7072" y="4170"/>
                    <a:pt x="6372" y="4771"/>
                    <a:pt x="5705" y="5405"/>
                  </a:cubicBezTo>
                  <a:lnTo>
                    <a:pt x="4771" y="6439"/>
                  </a:lnTo>
                  <a:lnTo>
                    <a:pt x="4537" y="6706"/>
                  </a:lnTo>
                  <a:lnTo>
                    <a:pt x="4337" y="6972"/>
                  </a:lnTo>
                  <a:lnTo>
                    <a:pt x="3903" y="7540"/>
                  </a:lnTo>
                  <a:lnTo>
                    <a:pt x="3503" y="8107"/>
                  </a:lnTo>
                  <a:lnTo>
                    <a:pt x="3136" y="8740"/>
                  </a:lnTo>
                  <a:lnTo>
                    <a:pt x="2736" y="9341"/>
                  </a:lnTo>
                  <a:lnTo>
                    <a:pt x="2569" y="9641"/>
                  </a:lnTo>
                  <a:lnTo>
                    <a:pt x="2402" y="9975"/>
                  </a:lnTo>
                  <a:cubicBezTo>
                    <a:pt x="2202" y="10408"/>
                    <a:pt x="2002" y="10842"/>
                    <a:pt x="1768" y="11276"/>
                  </a:cubicBezTo>
                  <a:lnTo>
                    <a:pt x="1268" y="12643"/>
                  </a:lnTo>
                  <a:cubicBezTo>
                    <a:pt x="1" y="16413"/>
                    <a:pt x="1" y="20515"/>
                    <a:pt x="1268" y="24285"/>
                  </a:cubicBezTo>
                  <a:cubicBezTo>
                    <a:pt x="1435" y="24752"/>
                    <a:pt x="1602" y="25219"/>
                    <a:pt x="1768" y="25652"/>
                  </a:cubicBezTo>
                  <a:cubicBezTo>
                    <a:pt x="2002" y="26086"/>
                    <a:pt x="2202" y="26520"/>
                    <a:pt x="2402" y="26953"/>
                  </a:cubicBezTo>
                  <a:lnTo>
                    <a:pt x="2569" y="27287"/>
                  </a:lnTo>
                  <a:lnTo>
                    <a:pt x="2769" y="27587"/>
                  </a:lnTo>
                  <a:lnTo>
                    <a:pt x="3136" y="28221"/>
                  </a:lnTo>
                  <a:lnTo>
                    <a:pt x="3503" y="28821"/>
                  </a:lnTo>
                  <a:lnTo>
                    <a:pt x="3937" y="29389"/>
                  </a:lnTo>
                  <a:lnTo>
                    <a:pt x="4337" y="29956"/>
                  </a:lnTo>
                  <a:lnTo>
                    <a:pt x="4570" y="30222"/>
                  </a:lnTo>
                  <a:lnTo>
                    <a:pt x="4804" y="30489"/>
                  </a:lnTo>
                  <a:lnTo>
                    <a:pt x="5738" y="31523"/>
                  </a:lnTo>
                  <a:cubicBezTo>
                    <a:pt x="6405" y="32157"/>
                    <a:pt x="7106" y="32758"/>
                    <a:pt x="7839" y="33291"/>
                  </a:cubicBezTo>
                  <a:lnTo>
                    <a:pt x="8373" y="33725"/>
                  </a:lnTo>
                  <a:cubicBezTo>
                    <a:pt x="8540" y="33858"/>
                    <a:pt x="8740" y="33958"/>
                    <a:pt x="8940" y="34092"/>
                  </a:cubicBezTo>
                  <a:cubicBezTo>
                    <a:pt x="9341" y="34325"/>
                    <a:pt x="9707" y="34559"/>
                    <a:pt x="10108" y="34759"/>
                  </a:cubicBezTo>
                  <a:cubicBezTo>
                    <a:pt x="11642" y="35560"/>
                    <a:pt x="13277" y="36160"/>
                    <a:pt x="14978" y="36527"/>
                  </a:cubicBezTo>
                  <a:cubicBezTo>
                    <a:pt x="15378" y="36627"/>
                    <a:pt x="15812" y="36660"/>
                    <a:pt x="16212" y="36727"/>
                  </a:cubicBezTo>
                  <a:lnTo>
                    <a:pt x="16846" y="36827"/>
                  </a:lnTo>
                  <a:cubicBezTo>
                    <a:pt x="17046" y="36861"/>
                    <a:pt x="17246" y="36861"/>
                    <a:pt x="17446" y="36861"/>
                  </a:cubicBezTo>
                  <a:lnTo>
                    <a:pt x="18681" y="36927"/>
                  </a:lnTo>
                  <a:cubicBezTo>
                    <a:pt x="19081" y="36927"/>
                    <a:pt x="19448" y="36894"/>
                    <a:pt x="19881" y="36894"/>
                  </a:cubicBezTo>
                  <a:cubicBezTo>
                    <a:pt x="20649" y="36827"/>
                    <a:pt x="21416" y="36760"/>
                    <a:pt x="22216" y="36594"/>
                  </a:cubicBezTo>
                  <a:cubicBezTo>
                    <a:pt x="22583" y="36527"/>
                    <a:pt x="22950" y="36460"/>
                    <a:pt x="23317" y="36360"/>
                  </a:cubicBezTo>
                  <a:cubicBezTo>
                    <a:pt x="23684" y="36260"/>
                    <a:pt x="24051" y="36160"/>
                    <a:pt x="24418" y="36060"/>
                  </a:cubicBezTo>
                  <a:lnTo>
                    <a:pt x="25452" y="35693"/>
                  </a:lnTo>
                  <a:lnTo>
                    <a:pt x="25952" y="35493"/>
                  </a:lnTo>
                  <a:lnTo>
                    <a:pt x="26453" y="35259"/>
                  </a:lnTo>
                  <a:lnTo>
                    <a:pt x="27387" y="34792"/>
                  </a:lnTo>
                  <a:cubicBezTo>
                    <a:pt x="27720" y="34659"/>
                    <a:pt x="27987" y="34459"/>
                    <a:pt x="28287" y="34259"/>
                  </a:cubicBezTo>
                  <a:cubicBezTo>
                    <a:pt x="28588" y="34092"/>
                    <a:pt x="28888" y="33925"/>
                    <a:pt x="29155" y="33725"/>
                  </a:cubicBezTo>
                  <a:lnTo>
                    <a:pt x="29955" y="33125"/>
                  </a:lnTo>
                  <a:cubicBezTo>
                    <a:pt x="31823" y="31690"/>
                    <a:pt x="33424" y="29922"/>
                    <a:pt x="34625" y="27887"/>
                  </a:cubicBezTo>
                  <a:cubicBezTo>
                    <a:pt x="35526" y="26353"/>
                    <a:pt x="36193" y="24685"/>
                    <a:pt x="36627" y="22951"/>
                  </a:cubicBezTo>
                  <a:cubicBezTo>
                    <a:pt x="36693" y="22617"/>
                    <a:pt x="36793" y="22283"/>
                    <a:pt x="36860" y="21950"/>
                  </a:cubicBezTo>
                  <a:cubicBezTo>
                    <a:pt x="36894" y="21616"/>
                    <a:pt x="36927" y="21316"/>
                    <a:pt x="36994" y="21049"/>
                  </a:cubicBezTo>
                  <a:cubicBezTo>
                    <a:pt x="37027" y="20782"/>
                    <a:pt x="37060" y="20515"/>
                    <a:pt x="37094" y="20282"/>
                  </a:cubicBezTo>
                  <a:cubicBezTo>
                    <a:pt x="37127" y="20048"/>
                    <a:pt x="37127" y="19848"/>
                    <a:pt x="37127" y="19648"/>
                  </a:cubicBezTo>
                  <a:cubicBezTo>
                    <a:pt x="37127" y="19248"/>
                    <a:pt x="37160" y="18948"/>
                    <a:pt x="37160" y="18781"/>
                  </a:cubicBezTo>
                  <a:lnTo>
                    <a:pt x="37160" y="18481"/>
                  </a:lnTo>
                  <a:cubicBezTo>
                    <a:pt x="37160" y="18481"/>
                    <a:pt x="37127" y="18547"/>
                    <a:pt x="37127" y="18781"/>
                  </a:cubicBezTo>
                  <a:cubicBezTo>
                    <a:pt x="37094" y="18981"/>
                    <a:pt x="37094" y="19248"/>
                    <a:pt x="37060" y="19648"/>
                  </a:cubicBezTo>
                  <a:cubicBezTo>
                    <a:pt x="37060" y="19815"/>
                    <a:pt x="37060" y="20048"/>
                    <a:pt x="37027" y="20282"/>
                  </a:cubicBezTo>
                  <a:cubicBezTo>
                    <a:pt x="36994" y="20515"/>
                    <a:pt x="36960" y="20782"/>
                    <a:pt x="36927" y="21049"/>
                  </a:cubicBezTo>
                  <a:cubicBezTo>
                    <a:pt x="36860" y="21316"/>
                    <a:pt x="36827" y="21616"/>
                    <a:pt x="36760" y="21950"/>
                  </a:cubicBezTo>
                  <a:cubicBezTo>
                    <a:pt x="36693" y="22283"/>
                    <a:pt x="36627" y="22617"/>
                    <a:pt x="36527" y="22951"/>
                  </a:cubicBezTo>
                  <a:cubicBezTo>
                    <a:pt x="36126" y="24652"/>
                    <a:pt x="35426" y="26320"/>
                    <a:pt x="34525" y="27821"/>
                  </a:cubicBezTo>
                  <a:cubicBezTo>
                    <a:pt x="33324" y="29856"/>
                    <a:pt x="31757" y="31590"/>
                    <a:pt x="29889" y="33024"/>
                  </a:cubicBezTo>
                  <a:lnTo>
                    <a:pt x="29088" y="33592"/>
                  </a:lnTo>
                  <a:cubicBezTo>
                    <a:pt x="28821" y="33792"/>
                    <a:pt x="28521" y="33958"/>
                    <a:pt x="28221" y="34125"/>
                  </a:cubicBezTo>
                  <a:cubicBezTo>
                    <a:pt x="27954" y="34325"/>
                    <a:pt x="27654" y="34492"/>
                    <a:pt x="27353" y="34659"/>
                  </a:cubicBezTo>
                  <a:lnTo>
                    <a:pt x="26386" y="35093"/>
                  </a:lnTo>
                  <a:lnTo>
                    <a:pt x="25919" y="35326"/>
                  </a:lnTo>
                  <a:lnTo>
                    <a:pt x="25419" y="35526"/>
                  </a:lnTo>
                  <a:lnTo>
                    <a:pt x="24385" y="35893"/>
                  </a:lnTo>
                  <a:cubicBezTo>
                    <a:pt x="24018" y="35993"/>
                    <a:pt x="23651" y="36093"/>
                    <a:pt x="23317" y="36160"/>
                  </a:cubicBezTo>
                  <a:cubicBezTo>
                    <a:pt x="22950" y="36293"/>
                    <a:pt x="22583" y="36360"/>
                    <a:pt x="22183" y="36427"/>
                  </a:cubicBezTo>
                  <a:cubicBezTo>
                    <a:pt x="21449" y="36560"/>
                    <a:pt x="20649" y="36660"/>
                    <a:pt x="19881" y="36694"/>
                  </a:cubicBezTo>
                  <a:cubicBezTo>
                    <a:pt x="19481" y="36694"/>
                    <a:pt x="19114" y="36727"/>
                    <a:pt x="18681" y="36727"/>
                  </a:cubicBezTo>
                  <a:lnTo>
                    <a:pt x="17480" y="36694"/>
                  </a:lnTo>
                  <a:cubicBezTo>
                    <a:pt x="17280" y="36660"/>
                    <a:pt x="17079" y="36660"/>
                    <a:pt x="16879" y="36627"/>
                  </a:cubicBezTo>
                  <a:lnTo>
                    <a:pt x="16279" y="36560"/>
                  </a:lnTo>
                  <a:cubicBezTo>
                    <a:pt x="15879" y="36494"/>
                    <a:pt x="15445" y="36427"/>
                    <a:pt x="15045" y="36360"/>
                  </a:cubicBezTo>
                  <a:cubicBezTo>
                    <a:pt x="14211" y="36160"/>
                    <a:pt x="13410" y="35927"/>
                    <a:pt x="12610" y="35626"/>
                  </a:cubicBezTo>
                  <a:cubicBezTo>
                    <a:pt x="11776" y="35326"/>
                    <a:pt x="10975" y="34993"/>
                    <a:pt x="10208" y="34592"/>
                  </a:cubicBezTo>
                  <a:cubicBezTo>
                    <a:pt x="9841" y="34359"/>
                    <a:pt x="9474" y="34125"/>
                    <a:pt x="9074" y="33892"/>
                  </a:cubicBezTo>
                  <a:cubicBezTo>
                    <a:pt x="8907" y="33792"/>
                    <a:pt x="8707" y="33692"/>
                    <a:pt x="8507" y="33558"/>
                  </a:cubicBezTo>
                  <a:lnTo>
                    <a:pt x="7973" y="33125"/>
                  </a:lnTo>
                  <a:cubicBezTo>
                    <a:pt x="7239" y="32591"/>
                    <a:pt x="6539" y="31990"/>
                    <a:pt x="5905" y="31357"/>
                  </a:cubicBezTo>
                  <a:lnTo>
                    <a:pt x="4971" y="30356"/>
                  </a:lnTo>
                  <a:lnTo>
                    <a:pt x="4737" y="30089"/>
                  </a:lnTo>
                  <a:lnTo>
                    <a:pt x="4537" y="29822"/>
                  </a:lnTo>
                  <a:lnTo>
                    <a:pt x="4103" y="29255"/>
                  </a:lnTo>
                  <a:lnTo>
                    <a:pt x="3703" y="28688"/>
                  </a:lnTo>
                  <a:lnTo>
                    <a:pt x="3336" y="28088"/>
                  </a:lnTo>
                  <a:lnTo>
                    <a:pt x="2969" y="27487"/>
                  </a:lnTo>
                  <a:lnTo>
                    <a:pt x="2769" y="27187"/>
                  </a:lnTo>
                  <a:lnTo>
                    <a:pt x="2636" y="26853"/>
                  </a:lnTo>
                  <a:cubicBezTo>
                    <a:pt x="2402" y="26453"/>
                    <a:pt x="2169" y="26019"/>
                    <a:pt x="2002" y="25586"/>
                  </a:cubicBezTo>
                  <a:cubicBezTo>
                    <a:pt x="1835" y="25119"/>
                    <a:pt x="1668" y="24685"/>
                    <a:pt x="1502" y="24218"/>
                  </a:cubicBezTo>
                  <a:cubicBezTo>
                    <a:pt x="234" y="20482"/>
                    <a:pt x="234" y="16446"/>
                    <a:pt x="1502" y="12710"/>
                  </a:cubicBezTo>
                  <a:lnTo>
                    <a:pt x="1969" y="11376"/>
                  </a:lnTo>
                  <a:lnTo>
                    <a:pt x="2602" y="10075"/>
                  </a:lnTo>
                  <a:lnTo>
                    <a:pt x="2736" y="9774"/>
                  </a:lnTo>
                  <a:lnTo>
                    <a:pt x="2936" y="9474"/>
                  </a:lnTo>
                  <a:lnTo>
                    <a:pt x="3303" y="8840"/>
                  </a:lnTo>
                  <a:lnTo>
                    <a:pt x="3670" y="8240"/>
                  </a:lnTo>
                  <a:lnTo>
                    <a:pt x="4070" y="7706"/>
                  </a:lnTo>
                  <a:lnTo>
                    <a:pt x="4504" y="7139"/>
                  </a:lnTo>
                  <a:lnTo>
                    <a:pt x="4704" y="6872"/>
                  </a:lnTo>
                  <a:lnTo>
                    <a:pt x="4937" y="6606"/>
                  </a:lnTo>
                  <a:lnTo>
                    <a:pt x="5871" y="5571"/>
                  </a:lnTo>
                  <a:cubicBezTo>
                    <a:pt x="6539" y="4938"/>
                    <a:pt x="7239" y="4371"/>
                    <a:pt x="7940" y="3804"/>
                  </a:cubicBezTo>
                  <a:lnTo>
                    <a:pt x="8507" y="3403"/>
                  </a:lnTo>
                  <a:cubicBezTo>
                    <a:pt x="8673" y="3270"/>
                    <a:pt x="8874" y="3170"/>
                    <a:pt x="9040" y="3036"/>
                  </a:cubicBezTo>
                  <a:cubicBezTo>
                    <a:pt x="9441" y="2803"/>
                    <a:pt x="9808" y="2569"/>
                    <a:pt x="10208" y="2369"/>
                  </a:cubicBezTo>
                  <a:cubicBezTo>
                    <a:pt x="10975" y="1969"/>
                    <a:pt x="11776" y="1602"/>
                    <a:pt x="12576" y="1335"/>
                  </a:cubicBezTo>
                  <a:cubicBezTo>
                    <a:pt x="13377" y="1035"/>
                    <a:pt x="14177" y="801"/>
                    <a:pt x="15011" y="601"/>
                  </a:cubicBezTo>
                  <a:cubicBezTo>
                    <a:pt x="15412" y="535"/>
                    <a:pt x="15812" y="468"/>
                    <a:pt x="16245" y="401"/>
                  </a:cubicBezTo>
                  <a:lnTo>
                    <a:pt x="16846" y="301"/>
                  </a:lnTo>
                  <a:cubicBezTo>
                    <a:pt x="17046" y="268"/>
                    <a:pt x="17246" y="268"/>
                    <a:pt x="17446" y="268"/>
                  </a:cubicBezTo>
                  <a:lnTo>
                    <a:pt x="18681" y="201"/>
                  </a:lnTo>
                  <a:cubicBezTo>
                    <a:pt x="19081" y="201"/>
                    <a:pt x="19448" y="268"/>
                    <a:pt x="19848" y="268"/>
                  </a:cubicBezTo>
                  <a:cubicBezTo>
                    <a:pt x="20649" y="301"/>
                    <a:pt x="21416" y="368"/>
                    <a:pt x="22150" y="535"/>
                  </a:cubicBezTo>
                  <a:cubicBezTo>
                    <a:pt x="22550" y="568"/>
                    <a:pt x="22917" y="668"/>
                    <a:pt x="23284" y="768"/>
                  </a:cubicBezTo>
                  <a:cubicBezTo>
                    <a:pt x="23617" y="868"/>
                    <a:pt x="23984" y="935"/>
                    <a:pt x="24351" y="1068"/>
                  </a:cubicBezTo>
                  <a:lnTo>
                    <a:pt x="25385" y="1435"/>
                  </a:lnTo>
                  <a:lnTo>
                    <a:pt x="25886" y="1635"/>
                  </a:lnTo>
                  <a:lnTo>
                    <a:pt x="26353" y="1835"/>
                  </a:lnTo>
                  <a:lnTo>
                    <a:pt x="27320" y="2302"/>
                  </a:lnTo>
                  <a:cubicBezTo>
                    <a:pt x="27620" y="2436"/>
                    <a:pt x="27920" y="2636"/>
                    <a:pt x="28221" y="2836"/>
                  </a:cubicBezTo>
                  <a:cubicBezTo>
                    <a:pt x="28488" y="3003"/>
                    <a:pt x="28788" y="3170"/>
                    <a:pt x="29055" y="3337"/>
                  </a:cubicBezTo>
                  <a:lnTo>
                    <a:pt x="29855" y="3937"/>
                  </a:lnTo>
                  <a:cubicBezTo>
                    <a:pt x="31723" y="5338"/>
                    <a:pt x="33291" y="7106"/>
                    <a:pt x="34525" y="9141"/>
                  </a:cubicBezTo>
                  <a:cubicBezTo>
                    <a:pt x="35426" y="10642"/>
                    <a:pt x="36126" y="12276"/>
                    <a:pt x="36527" y="13977"/>
                  </a:cubicBezTo>
                  <a:cubicBezTo>
                    <a:pt x="36627" y="14311"/>
                    <a:pt x="36727" y="14645"/>
                    <a:pt x="36793" y="14978"/>
                  </a:cubicBezTo>
                  <a:cubicBezTo>
                    <a:pt x="36827" y="15312"/>
                    <a:pt x="36894" y="15612"/>
                    <a:pt x="36927" y="15879"/>
                  </a:cubicBezTo>
                  <a:cubicBezTo>
                    <a:pt x="36960" y="16179"/>
                    <a:pt x="37027" y="16413"/>
                    <a:pt x="37027" y="16646"/>
                  </a:cubicBezTo>
                  <a:cubicBezTo>
                    <a:pt x="37060" y="16880"/>
                    <a:pt x="37060" y="17113"/>
                    <a:pt x="37060" y="17313"/>
                  </a:cubicBezTo>
                  <a:cubicBezTo>
                    <a:pt x="37094" y="17680"/>
                    <a:pt x="37094" y="17980"/>
                    <a:pt x="37127" y="18180"/>
                  </a:cubicBezTo>
                  <a:cubicBezTo>
                    <a:pt x="37127" y="18181"/>
                    <a:pt x="37127" y="18182"/>
                    <a:pt x="37127" y="18183"/>
                  </a:cubicBezTo>
                  <a:lnTo>
                    <a:pt x="37127" y="18183"/>
                  </a:lnTo>
                  <a:cubicBezTo>
                    <a:pt x="37127" y="18171"/>
                    <a:pt x="37127" y="18159"/>
                    <a:pt x="37127" y="18147"/>
                  </a:cubicBezTo>
                  <a:cubicBezTo>
                    <a:pt x="37127" y="17947"/>
                    <a:pt x="37094" y="17680"/>
                    <a:pt x="37094" y="17280"/>
                  </a:cubicBezTo>
                  <a:cubicBezTo>
                    <a:pt x="37094" y="17113"/>
                    <a:pt x="37094" y="16880"/>
                    <a:pt x="37060" y="16646"/>
                  </a:cubicBezTo>
                  <a:cubicBezTo>
                    <a:pt x="37060" y="16413"/>
                    <a:pt x="36994" y="16146"/>
                    <a:pt x="36960" y="15879"/>
                  </a:cubicBezTo>
                  <a:cubicBezTo>
                    <a:pt x="36927" y="15612"/>
                    <a:pt x="36894" y="15312"/>
                    <a:pt x="36827" y="14978"/>
                  </a:cubicBezTo>
                  <a:cubicBezTo>
                    <a:pt x="36760" y="14645"/>
                    <a:pt x="36693" y="14311"/>
                    <a:pt x="36593" y="13977"/>
                  </a:cubicBezTo>
                  <a:cubicBezTo>
                    <a:pt x="36193" y="12243"/>
                    <a:pt x="35493" y="10575"/>
                    <a:pt x="34592" y="9041"/>
                  </a:cubicBezTo>
                  <a:cubicBezTo>
                    <a:pt x="33391" y="7006"/>
                    <a:pt x="31790" y="5238"/>
                    <a:pt x="29922" y="3804"/>
                  </a:cubicBezTo>
                  <a:lnTo>
                    <a:pt x="29121" y="3203"/>
                  </a:lnTo>
                  <a:cubicBezTo>
                    <a:pt x="28854" y="3036"/>
                    <a:pt x="28554" y="2836"/>
                    <a:pt x="28254" y="2669"/>
                  </a:cubicBezTo>
                  <a:cubicBezTo>
                    <a:pt x="27987" y="2503"/>
                    <a:pt x="27687" y="2302"/>
                    <a:pt x="27387" y="2169"/>
                  </a:cubicBezTo>
                  <a:lnTo>
                    <a:pt x="26419" y="1702"/>
                  </a:lnTo>
                  <a:lnTo>
                    <a:pt x="25919" y="1469"/>
                  </a:lnTo>
                  <a:lnTo>
                    <a:pt x="25419" y="1268"/>
                  </a:lnTo>
                  <a:lnTo>
                    <a:pt x="24385" y="901"/>
                  </a:lnTo>
                  <a:cubicBezTo>
                    <a:pt x="24018" y="768"/>
                    <a:pt x="23651" y="701"/>
                    <a:pt x="23284" y="601"/>
                  </a:cubicBezTo>
                  <a:cubicBezTo>
                    <a:pt x="22917" y="468"/>
                    <a:pt x="22550" y="401"/>
                    <a:pt x="22183" y="334"/>
                  </a:cubicBezTo>
                  <a:cubicBezTo>
                    <a:pt x="21416" y="201"/>
                    <a:pt x="20615" y="101"/>
                    <a:pt x="19848" y="68"/>
                  </a:cubicBezTo>
                  <a:cubicBezTo>
                    <a:pt x="19448" y="34"/>
                    <a:pt x="19047" y="1"/>
                    <a:pt x="18647" y="1"/>
                  </a:cubicBezTo>
                  <a:close/>
                </a:path>
              </a:pathLst>
            </a:custGeom>
            <a:solidFill>
              <a:srgbClr val="FFC100"/>
            </a:solidFill>
            <a:ln cap="flat" cmpd="sng" w="9525">
              <a:solidFill>
                <a:schemeClr val="accent3"/>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99" name="Google Shape;199;g9f8f45ff5e_2_13"/>
            <p:cNvSpPr/>
            <p:nvPr/>
          </p:nvSpPr>
          <p:spPr>
            <a:xfrm>
              <a:off x="4146795" y="1004153"/>
              <a:ext cx="54342" cy="48070"/>
            </a:xfrm>
            <a:custGeom>
              <a:rect b="b" l="l" r="r" t="t"/>
              <a:pathLst>
                <a:path extrusionOk="0" h="5519" w="6239">
                  <a:moveTo>
                    <a:pt x="3190" y="0"/>
                  </a:moveTo>
                  <a:cubicBezTo>
                    <a:pt x="3111" y="0"/>
                    <a:pt x="3036" y="8"/>
                    <a:pt x="2969" y="25"/>
                  </a:cubicBezTo>
                  <a:cubicBezTo>
                    <a:pt x="2836" y="25"/>
                    <a:pt x="2802" y="59"/>
                    <a:pt x="2802" y="59"/>
                  </a:cubicBezTo>
                  <a:cubicBezTo>
                    <a:pt x="2802" y="59"/>
                    <a:pt x="2840" y="53"/>
                    <a:pt x="2914" y="53"/>
                  </a:cubicBezTo>
                  <a:cubicBezTo>
                    <a:pt x="3026" y="53"/>
                    <a:pt x="3223" y="65"/>
                    <a:pt x="3503" y="125"/>
                  </a:cubicBezTo>
                  <a:cubicBezTo>
                    <a:pt x="4070" y="192"/>
                    <a:pt x="4637" y="459"/>
                    <a:pt x="5037" y="892"/>
                  </a:cubicBezTo>
                  <a:cubicBezTo>
                    <a:pt x="5671" y="1526"/>
                    <a:pt x="5904" y="2427"/>
                    <a:pt x="5738" y="3294"/>
                  </a:cubicBezTo>
                  <a:cubicBezTo>
                    <a:pt x="5471" y="4362"/>
                    <a:pt x="4604" y="5162"/>
                    <a:pt x="3536" y="5296"/>
                  </a:cubicBezTo>
                  <a:cubicBezTo>
                    <a:pt x="3427" y="5309"/>
                    <a:pt x="3317" y="5316"/>
                    <a:pt x="3206" y="5316"/>
                  </a:cubicBezTo>
                  <a:cubicBezTo>
                    <a:pt x="2775" y="5316"/>
                    <a:pt x="2340" y="5215"/>
                    <a:pt x="1968" y="5029"/>
                  </a:cubicBezTo>
                  <a:cubicBezTo>
                    <a:pt x="1501" y="4762"/>
                    <a:pt x="1134" y="4395"/>
                    <a:pt x="901" y="3961"/>
                  </a:cubicBezTo>
                  <a:cubicBezTo>
                    <a:pt x="467" y="3161"/>
                    <a:pt x="467" y="2227"/>
                    <a:pt x="901" y="1460"/>
                  </a:cubicBezTo>
                  <a:cubicBezTo>
                    <a:pt x="1201" y="926"/>
                    <a:pt x="1635" y="526"/>
                    <a:pt x="2202" y="292"/>
                  </a:cubicBezTo>
                  <a:cubicBezTo>
                    <a:pt x="2569" y="125"/>
                    <a:pt x="2802" y="59"/>
                    <a:pt x="2802" y="59"/>
                  </a:cubicBezTo>
                  <a:lnTo>
                    <a:pt x="2635" y="59"/>
                  </a:lnTo>
                  <a:cubicBezTo>
                    <a:pt x="2469" y="92"/>
                    <a:pt x="2302" y="125"/>
                    <a:pt x="2168" y="192"/>
                  </a:cubicBezTo>
                  <a:cubicBezTo>
                    <a:pt x="1568" y="392"/>
                    <a:pt x="1068" y="826"/>
                    <a:pt x="767" y="1359"/>
                  </a:cubicBezTo>
                  <a:cubicBezTo>
                    <a:pt x="0" y="2694"/>
                    <a:pt x="467" y="4428"/>
                    <a:pt x="1835" y="5162"/>
                  </a:cubicBezTo>
                  <a:cubicBezTo>
                    <a:pt x="2260" y="5401"/>
                    <a:pt x="2727" y="5519"/>
                    <a:pt x="3191" y="5519"/>
                  </a:cubicBezTo>
                  <a:cubicBezTo>
                    <a:pt x="3891" y="5519"/>
                    <a:pt x="4582" y="5250"/>
                    <a:pt x="5104" y="4729"/>
                  </a:cubicBezTo>
                  <a:cubicBezTo>
                    <a:pt x="6238" y="3661"/>
                    <a:pt x="6238" y="1860"/>
                    <a:pt x="5104" y="759"/>
                  </a:cubicBezTo>
                  <a:cubicBezTo>
                    <a:pt x="4670" y="325"/>
                    <a:pt x="4070" y="59"/>
                    <a:pt x="3436" y="25"/>
                  </a:cubicBezTo>
                  <a:cubicBezTo>
                    <a:pt x="3353" y="8"/>
                    <a:pt x="3269" y="0"/>
                    <a:pt x="3190" y="0"/>
                  </a:cubicBezTo>
                  <a:close/>
                </a:path>
              </a:pathLst>
            </a:custGeom>
            <a:solidFill>
              <a:srgbClr val="263238"/>
            </a:solidFill>
            <a:ln cap="flat" cmpd="sng" w="9525">
              <a:solidFill>
                <a:schemeClr val="accent3"/>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00" name="Google Shape;200;g9f8f45ff5e_2_13"/>
            <p:cNvSpPr/>
            <p:nvPr/>
          </p:nvSpPr>
          <p:spPr>
            <a:xfrm>
              <a:off x="4106694" y="961953"/>
              <a:ext cx="133080" cy="132488"/>
            </a:xfrm>
            <a:custGeom>
              <a:rect b="b" l="l" r="r" t="t"/>
              <a:pathLst>
                <a:path extrusionOk="0" h="15211" w="15279">
                  <a:moveTo>
                    <a:pt x="8374" y="1368"/>
                  </a:moveTo>
                  <a:lnTo>
                    <a:pt x="8407" y="1468"/>
                  </a:lnTo>
                  <a:cubicBezTo>
                    <a:pt x="8407" y="1434"/>
                    <a:pt x="8407" y="1401"/>
                    <a:pt x="8374" y="1368"/>
                  </a:cubicBezTo>
                  <a:close/>
                  <a:moveTo>
                    <a:pt x="8507" y="1434"/>
                  </a:moveTo>
                  <a:lnTo>
                    <a:pt x="8474" y="1446"/>
                  </a:lnTo>
                  <a:lnTo>
                    <a:pt x="8474" y="1446"/>
                  </a:lnTo>
                  <a:cubicBezTo>
                    <a:pt x="8468" y="1444"/>
                    <a:pt x="8463" y="1443"/>
                    <a:pt x="8457" y="1443"/>
                  </a:cubicBezTo>
                  <a:cubicBezTo>
                    <a:pt x="8440" y="1443"/>
                    <a:pt x="8424" y="1451"/>
                    <a:pt x="8407" y="1468"/>
                  </a:cubicBezTo>
                  <a:lnTo>
                    <a:pt x="8474" y="1446"/>
                  </a:lnTo>
                  <a:lnTo>
                    <a:pt x="8474" y="1446"/>
                  </a:lnTo>
                  <a:cubicBezTo>
                    <a:pt x="8485" y="1449"/>
                    <a:pt x="8496" y="1457"/>
                    <a:pt x="8507" y="1468"/>
                  </a:cubicBezTo>
                  <a:cubicBezTo>
                    <a:pt x="8569" y="1468"/>
                    <a:pt x="8631" y="1468"/>
                    <a:pt x="8693" y="1476"/>
                  </a:cubicBezTo>
                  <a:lnTo>
                    <a:pt x="8693" y="1476"/>
                  </a:lnTo>
                  <a:lnTo>
                    <a:pt x="8507" y="1434"/>
                  </a:lnTo>
                  <a:close/>
                  <a:moveTo>
                    <a:pt x="8693" y="1476"/>
                  </a:moveTo>
                  <a:lnTo>
                    <a:pt x="8807" y="1501"/>
                  </a:lnTo>
                  <a:cubicBezTo>
                    <a:pt x="8769" y="1488"/>
                    <a:pt x="8731" y="1480"/>
                    <a:pt x="8693" y="1476"/>
                  </a:cubicBezTo>
                  <a:close/>
                  <a:moveTo>
                    <a:pt x="7907" y="0"/>
                  </a:moveTo>
                  <a:lnTo>
                    <a:pt x="5405" y="300"/>
                  </a:lnTo>
                  <a:lnTo>
                    <a:pt x="5338" y="300"/>
                  </a:lnTo>
                  <a:lnTo>
                    <a:pt x="5338" y="367"/>
                  </a:lnTo>
                  <a:cubicBezTo>
                    <a:pt x="5306" y="786"/>
                    <a:pt x="5274" y="1298"/>
                    <a:pt x="5211" y="1814"/>
                  </a:cubicBezTo>
                  <a:lnTo>
                    <a:pt x="5211" y="1814"/>
                  </a:lnTo>
                  <a:cubicBezTo>
                    <a:pt x="4734" y="2038"/>
                    <a:pt x="4258" y="2292"/>
                    <a:pt x="3841" y="2607"/>
                  </a:cubicBezTo>
                  <a:lnTo>
                    <a:pt x="3841" y="2607"/>
                  </a:lnTo>
                  <a:lnTo>
                    <a:pt x="2503" y="2001"/>
                  </a:lnTo>
                  <a:lnTo>
                    <a:pt x="2469" y="2001"/>
                  </a:lnTo>
                  <a:lnTo>
                    <a:pt x="2403" y="2035"/>
                  </a:lnTo>
                  <a:lnTo>
                    <a:pt x="902" y="4036"/>
                  </a:lnTo>
                  <a:lnTo>
                    <a:pt x="868" y="4070"/>
                  </a:lnTo>
                  <a:lnTo>
                    <a:pt x="902" y="4136"/>
                  </a:lnTo>
                  <a:cubicBezTo>
                    <a:pt x="1194" y="4494"/>
                    <a:pt x="1518" y="4851"/>
                    <a:pt x="1843" y="5270"/>
                  </a:cubicBezTo>
                  <a:lnTo>
                    <a:pt x="1843" y="5270"/>
                  </a:lnTo>
                  <a:cubicBezTo>
                    <a:pt x="1660" y="5740"/>
                    <a:pt x="1508" y="6264"/>
                    <a:pt x="1441" y="6761"/>
                  </a:cubicBezTo>
                  <a:lnTo>
                    <a:pt x="1441" y="6761"/>
                  </a:lnTo>
                  <a:lnTo>
                    <a:pt x="101" y="7272"/>
                  </a:lnTo>
                  <a:lnTo>
                    <a:pt x="1" y="7272"/>
                  </a:lnTo>
                  <a:lnTo>
                    <a:pt x="1" y="7372"/>
                  </a:lnTo>
                  <a:cubicBezTo>
                    <a:pt x="134" y="8173"/>
                    <a:pt x="234" y="9006"/>
                    <a:pt x="335" y="9874"/>
                  </a:cubicBezTo>
                  <a:lnTo>
                    <a:pt x="335" y="9940"/>
                  </a:lnTo>
                  <a:lnTo>
                    <a:pt x="435" y="9940"/>
                  </a:lnTo>
                  <a:lnTo>
                    <a:pt x="1893" y="10070"/>
                  </a:lnTo>
                  <a:lnTo>
                    <a:pt x="1893" y="10070"/>
                  </a:lnTo>
                  <a:cubicBezTo>
                    <a:pt x="2085" y="10563"/>
                    <a:pt x="2336" y="11000"/>
                    <a:pt x="2673" y="11406"/>
                  </a:cubicBezTo>
                  <a:lnTo>
                    <a:pt x="2673" y="11406"/>
                  </a:lnTo>
                  <a:lnTo>
                    <a:pt x="2069" y="12709"/>
                  </a:lnTo>
                  <a:lnTo>
                    <a:pt x="2036" y="12809"/>
                  </a:lnTo>
                  <a:lnTo>
                    <a:pt x="2102" y="12843"/>
                  </a:lnTo>
                  <a:lnTo>
                    <a:pt x="4071" y="14377"/>
                  </a:lnTo>
                  <a:lnTo>
                    <a:pt x="4137" y="14410"/>
                  </a:lnTo>
                  <a:lnTo>
                    <a:pt x="4204" y="14377"/>
                  </a:lnTo>
                  <a:lnTo>
                    <a:pt x="5339" y="13436"/>
                  </a:lnTo>
                  <a:lnTo>
                    <a:pt x="5339" y="13436"/>
                  </a:lnTo>
                  <a:cubicBezTo>
                    <a:pt x="5802" y="13614"/>
                    <a:pt x="6316" y="13735"/>
                    <a:pt x="6806" y="13801"/>
                  </a:cubicBezTo>
                  <a:lnTo>
                    <a:pt x="6806" y="13801"/>
                  </a:lnTo>
                  <a:lnTo>
                    <a:pt x="6806" y="13810"/>
                  </a:lnTo>
                  <a:lnTo>
                    <a:pt x="6839" y="13910"/>
                  </a:lnTo>
                  <a:lnTo>
                    <a:pt x="6906" y="14077"/>
                  </a:lnTo>
                  <a:lnTo>
                    <a:pt x="7039" y="14444"/>
                  </a:lnTo>
                  <a:lnTo>
                    <a:pt x="7273" y="15144"/>
                  </a:lnTo>
                  <a:lnTo>
                    <a:pt x="7306" y="15211"/>
                  </a:lnTo>
                  <a:lnTo>
                    <a:pt x="7406" y="15211"/>
                  </a:lnTo>
                  <a:lnTo>
                    <a:pt x="9908" y="14877"/>
                  </a:lnTo>
                  <a:lnTo>
                    <a:pt x="9975" y="14877"/>
                  </a:lnTo>
                  <a:lnTo>
                    <a:pt x="9975" y="14811"/>
                  </a:lnTo>
                  <a:cubicBezTo>
                    <a:pt x="10038" y="14304"/>
                    <a:pt x="10071" y="13828"/>
                    <a:pt x="10103" y="13353"/>
                  </a:cubicBezTo>
                  <a:lnTo>
                    <a:pt x="10103" y="13353"/>
                  </a:lnTo>
                  <a:cubicBezTo>
                    <a:pt x="10596" y="13159"/>
                    <a:pt x="11032" y="12880"/>
                    <a:pt x="11439" y="12571"/>
                  </a:cubicBezTo>
                  <a:lnTo>
                    <a:pt x="11439" y="12571"/>
                  </a:lnTo>
                  <a:lnTo>
                    <a:pt x="12777" y="13176"/>
                  </a:lnTo>
                  <a:lnTo>
                    <a:pt x="12843" y="13209"/>
                  </a:lnTo>
                  <a:lnTo>
                    <a:pt x="12877" y="13143"/>
                  </a:lnTo>
                  <a:lnTo>
                    <a:pt x="14411" y="11141"/>
                  </a:lnTo>
                  <a:lnTo>
                    <a:pt x="14445" y="11075"/>
                  </a:lnTo>
                  <a:lnTo>
                    <a:pt x="14411" y="11008"/>
                  </a:lnTo>
                  <a:cubicBezTo>
                    <a:pt x="14087" y="10652"/>
                    <a:pt x="13764" y="10264"/>
                    <a:pt x="13440" y="9906"/>
                  </a:cubicBezTo>
                  <a:lnTo>
                    <a:pt x="13440" y="9906"/>
                  </a:lnTo>
                  <a:cubicBezTo>
                    <a:pt x="13645" y="9420"/>
                    <a:pt x="13768" y="8932"/>
                    <a:pt x="13834" y="8418"/>
                  </a:cubicBezTo>
                  <a:lnTo>
                    <a:pt x="13834" y="8418"/>
                  </a:lnTo>
                  <a:lnTo>
                    <a:pt x="15212" y="7906"/>
                  </a:lnTo>
                  <a:lnTo>
                    <a:pt x="15279" y="7872"/>
                  </a:lnTo>
                  <a:lnTo>
                    <a:pt x="15279" y="7806"/>
                  </a:lnTo>
                  <a:lnTo>
                    <a:pt x="14912" y="5304"/>
                  </a:lnTo>
                  <a:lnTo>
                    <a:pt x="14912" y="5237"/>
                  </a:lnTo>
                  <a:lnTo>
                    <a:pt x="14845" y="5237"/>
                  </a:lnTo>
                  <a:lnTo>
                    <a:pt x="13399" y="5141"/>
                  </a:lnTo>
                  <a:lnTo>
                    <a:pt x="13399" y="5141"/>
                  </a:lnTo>
                  <a:cubicBezTo>
                    <a:pt x="13202" y="4660"/>
                    <a:pt x="12915" y="4180"/>
                    <a:pt x="12596" y="3761"/>
                  </a:cubicBezTo>
                  <a:lnTo>
                    <a:pt x="12596" y="3761"/>
                  </a:lnTo>
                  <a:lnTo>
                    <a:pt x="13210" y="2435"/>
                  </a:lnTo>
                  <a:lnTo>
                    <a:pt x="13210" y="2368"/>
                  </a:lnTo>
                  <a:lnTo>
                    <a:pt x="13177" y="2368"/>
                  </a:lnTo>
                  <a:lnTo>
                    <a:pt x="11176" y="834"/>
                  </a:lnTo>
                  <a:lnTo>
                    <a:pt x="11109" y="834"/>
                  </a:lnTo>
                  <a:lnTo>
                    <a:pt x="9985" y="1825"/>
                  </a:lnTo>
                  <a:lnTo>
                    <a:pt x="9985" y="1825"/>
                  </a:lnTo>
                  <a:cubicBezTo>
                    <a:pt x="9593" y="1664"/>
                    <a:pt x="9200" y="1567"/>
                    <a:pt x="8807" y="1501"/>
                  </a:cubicBezTo>
                  <a:lnTo>
                    <a:pt x="8807" y="1501"/>
                  </a:lnTo>
                  <a:cubicBezTo>
                    <a:pt x="9208" y="1568"/>
                    <a:pt x="9575" y="1701"/>
                    <a:pt x="9975" y="1868"/>
                  </a:cubicBezTo>
                  <a:lnTo>
                    <a:pt x="11126" y="914"/>
                  </a:lnTo>
                  <a:lnTo>
                    <a:pt x="13042" y="2408"/>
                  </a:lnTo>
                  <a:lnTo>
                    <a:pt x="12410" y="3736"/>
                  </a:lnTo>
                  <a:lnTo>
                    <a:pt x="12410" y="3769"/>
                  </a:lnTo>
                  <a:lnTo>
                    <a:pt x="12443" y="3803"/>
                  </a:lnTo>
                  <a:cubicBezTo>
                    <a:pt x="12777" y="4236"/>
                    <a:pt x="13044" y="4703"/>
                    <a:pt x="13244" y="5204"/>
                  </a:cubicBezTo>
                  <a:lnTo>
                    <a:pt x="13244" y="5237"/>
                  </a:lnTo>
                  <a:lnTo>
                    <a:pt x="13310" y="5237"/>
                  </a:lnTo>
                  <a:lnTo>
                    <a:pt x="14752" y="5365"/>
                  </a:lnTo>
                  <a:lnTo>
                    <a:pt x="14752" y="5365"/>
                  </a:lnTo>
                  <a:cubicBezTo>
                    <a:pt x="14847" y="6122"/>
                    <a:pt x="14942" y="6907"/>
                    <a:pt x="15066" y="7723"/>
                  </a:cubicBezTo>
                  <a:lnTo>
                    <a:pt x="15066" y="7723"/>
                  </a:lnTo>
                  <a:lnTo>
                    <a:pt x="13711" y="8239"/>
                  </a:lnTo>
                  <a:lnTo>
                    <a:pt x="13644" y="8273"/>
                  </a:lnTo>
                  <a:lnTo>
                    <a:pt x="13644" y="8306"/>
                  </a:lnTo>
                  <a:cubicBezTo>
                    <a:pt x="13577" y="8840"/>
                    <a:pt x="13444" y="9373"/>
                    <a:pt x="13244" y="9874"/>
                  </a:cubicBezTo>
                  <a:lnTo>
                    <a:pt x="13210" y="9940"/>
                  </a:lnTo>
                  <a:lnTo>
                    <a:pt x="13244" y="9974"/>
                  </a:lnTo>
                  <a:cubicBezTo>
                    <a:pt x="13559" y="10321"/>
                    <a:pt x="13874" y="10668"/>
                    <a:pt x="14162" y="11071"/>
                  </a:cubicBezTo>
                  <a:lnTo>
                    <a:pt x="14162" y="11071"/>
                  </a:lnTo>
                  <a:cubicBezTo>
                    <a:pt x="13695" y="11664"/>
                    <a:pt x="13228" y="12287"/>
                    <a:pt x="12761" y="12939"/>
                  </a:cubicBezTo>
                  <a:lnTo>
                    <a:pt x="12761" y="12939"/>
                  </a:lnTo>
                  <a:lnTo>
                    <a:pt x="11442" y="12342"/>
                  </a:lnTo>
                  <a:lnTo>
                    <a:pt x="11376" y="12309"/>
                  </a:lnTo>
                  <a:lnTo>
                    <a:pt x="11342" y="12342"/>
                  </a:lnTo>
                  <a:cubicBezTo>
                    <a:pt x="10909" y="12676"/>
                    <a:pt x="10442" y="12943"/>
                    <a:pt x="9941" y="13143"/>
                  </a:cubicBezTo>
                  <a:lnTo>
                    <a:pt x="9908" y="13176"/>
                  </a:lnTo>
                  <a:lnTo>
                    <a:pt x="9908" y="13243"/>
                  </a:lnTo>
                  <a:cubicBezTo>
                    <a:pt x="9844" y="13724"/>
                    <a:pt x="9811" y="14205"/>
                    <a:pt x="9778" y="14686"/>
                  </a:cubicBezTo>
                  <a:lnTo>
                    <a:pt x="9778" y="14686"/>
                  </a:lnTo>
                  <a:lnTo>
                    <a:pt x="7440" y="14997"/>
                  </a:lnTo>
                  <a:lnTo>
                    <a:pt x="7440" y="14997"/>
                  </a:lnTo>
                  <a:cubicBezTo>
                    <a:pt x="7357" y="14790"/>
                    <a:pt x="7295" y="14580"/>
                    <a:pt x="7206" y="14344"/>
                  </a:cubicBezTo>
                  <a:lnTo>
                    <a:pt x="7073" y="14010"/>
                  </a:lnTo>
                  <a:lnTo>
                    <a:pt x="7006" y="13810"/>
                  </a:lnTo>
                  <a:lnTo>
                    <a:pt x="6973" y="13743"/>
                  </a:lnTo>
                  <a:lnTo>
                    <a:pt x="6973" y="13676"/>
                  </a:lnTo>
                  <a:lnTo>
                    <a:pt x="6873" y="13610"/>
                  </a:lnTo>
                  <a:cubicBezTo>
                    <a:pt x="6339" y="13543"/>
                    <a:pt x="5838" y="13376"/>
                    <a:pt x="5338" y="13176"/>
                  </a:cubicBezTo>
                  <a:lnTo>
                    <a:pt x="5271" y="13143"/>
                  </a:lnTo>
                  <a:lnTo>
                    <a:pt x="5205" y="13209"/>
                  </a:lnTo>
                  <a:lnTo>
                    <a:pt x="4134" y="14123"/>
                  </a:lnTo>
                  <a:lnTo>
                    <a:pt x="4134" y="14123"/>
                  </a:lnTo>
                  <a:lnTo>
                    <a:pt x="2273" y="12696"/>
                  </a:lnTo>
                  <a:lnTo>
                    <a:pt x="2870" y="11408"/>
                  </a:lnTo>
                  <a:lnTo>
                    <a:pt x="2870" y="11341"/>
                  </a:lnTo>
                  <a:lnTo>
                    <a:pt x="2836" y="11308"/>
                  </a:lnTo>
                  <a:cubicBezTo>
                    <a:pt x="2503" y="10874"/>
                    <a:pt x="2236" y="10407"/>
                    <a:pt x="2002" y="9907"/>
                  </a:cubicBezTo>
                  <a:lnTo>
                    <a:pt x="2002" y="9840"/>
                  </a:lnTo>
                  <a:lnTo>
                    <a:pt x="1936" y="9840"/>
                  </a:lnTo>
                  <a:lnTo>
                    <a:pt x="521" y="9715"/>
                  </a:lnTo>
                  <a:lnTo>
                    <a:pt x="521" y="9715"/>
                  </a:lnTo>
                  <a:cubicBezTo>
                    <a:pt x="398" y="8877"/>
                    <a:pt x="304" y="8097"/>
                    <a:pt x="210" y="7376"/>
                  </a:cubicBezTo>
                  <a:lnTo>
                    <a:pt x="210" y="7376"/>
                  </a:lnTo>
                  <a:lnTo>
                    <a:pt x="1535" y="6872"/>
                  </a:lnTo>
                  <a:lnTo>
                    <a:pt x="1602" y="6872"/>
                  </a:lnTo>
                  <a:lnTo>
                    <a:pt x="1602" y="6805"/>
                  </a:lnTo>
                  <a:cubicBezTo>
                    <a:pt x="1669" y="6271"/>
                    <a:pt x="1802" y="5737"/>
                    <a:pt x="2002" y="5270"/>
                  </a:cubicBezTo>
                  <a:lnTo>
                    <a:pt x="2002" y="5204"/>
                  </a:lnTo>
                  <a:lnTo>
                    <a:pt x="1969" y="5170"/>
                  </a:lnTo>
                  <a:lnTo>
                    <a:pt x="1041" y="4050"/>
                  </a:lnTo>
                  <a:lnTo>
                    <a:pt x="2467" y="2149"/>
                  </a:lnTo>
                  <a:lnTo>
                    <a:pt x="2467" y="2149"/>
                  </a:lnTo>
                  <a:lnTo>
                    <a:pt x="3804" y="2769"/>
                  </a:lnTo>
                  <a:lnTo>
                    <a:pt x="3837" y="2769"/>
                  </a:lnTo>
                  <a:lnTo>
                    <a:pt x="3870" y="2735"/>
                  </a:lnTo>
                  <a:cubicBezTo>
                    <a:pt x="4304" y="2402"/>
                    <a:pt x="4771" y="2102"/>
                    <a:pt x="5271" y="1901"/>
                  </a:cubicBezTo>
                  <a:lnTo>
                    <a:pt x="5305" y="1901"/>
                  </a:lnTo>
                  <a:lnTo>
                    <a:pt x="5305" y="1868"/>
                  </a:lnTo>
                  <a:cubicBezTo>
                    <a:pt x="5337" y="1344"/>
                    <a:pt x="5402" y="820"/>
                    <a:pt x="5436" y="391"/>
                  </a:cubicBezTo>
                  <a:lnTo>
                    <a:pt x="5436" y="391"/>
                  </a:lnTo>
                  <a:lnTo>
                    <a:pt x="7842" y="38"/>
                  </a:lnTo>
                  <a:lnTo>
                    <a:pt x="7842" y="38"/>
                  </a:lnTo>
                  <a:lnTo>
                    <a:pt x="8274" y="1101"/>
                  </a:lnTo>
                  <a:lnTo>
                    <a:pt x="8374" y="1368"/>
                  </a:lnTo>
                  <a:cubicBezTo>
                    <a:pt x="8374" y="1268"/>
                    <a:pt x="8340" y="1201"/>
                    <a:pt x="8307" y="1067"/>
                  </a:cubicBezTo>
                  <a:cubicBezTo>
                    <a:pt x="8207" y="834"/>
                    <a:pt x="8073" y="467"/>
                    <a:pt x="7907" y="33"/>
                  </a:cubicBezTo>
                  <a:lnTo>
                    <a:pt x="7907"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01" name="Google Shape;201;g9f8f45ff5e_2_13"/>
            <p:cNvSpPr/>
            <p:nvPr/>
          </p:nvSpPr>
          <p:spPr>
            <a:xfrm>
              <a:off x="4101468" y="1096183"/>
              <a:ext cx="72641" cy="72641"/>
            </a:xfrm>
            <a:custGeom>
              <a:rect b="b" l="l" r="r" t="t"/>
              <a:pathLst>
                <a:path extrusionOk="0" h="8340" w="8340">
                  <a:moveTo>
                    <a:pt x="4604" y="801"/>
                  </a:moveTo>
                  <a:cubicBezTo>
                    <a:pt x="4904" y="834"/>
                    <a:pt x="5204" y="901"/>
                    <a:pt x="5471" y="1001"/>
                  </a:cubicBezTo>
                  <a:lnTo>
                    <a:pt x="6105" y="467"/>
                  </a:lnTo>
                  <a:lnTo>
                    <a:pt x="7206" y="1301"/>
                  </a:lnTo>
                  <a:lnTo>
                    <a:pt x="6872" y="2068"/>
                  </a:lnTo>
                  <a:cubicBezTo>
                    <a:pt x="7072" y="2302"/>
                    <a:pt x="7206" y="2569"/>
                    <a:pt x="7339" y="2869"/>
                  </a:cubicBezTo>
                  <a:lnTo>
                    <a:pt x="8173" y="2935"/>
                  </a:lnTo>
                  <a:lnTo>
                    <a:pt x="8340" y="4303"/>
                  </a:lnTo>
                  <a:lnTo>
                    <a:pt x="7573" y="4603"/>
                  </a:lnTo>
                  <a:cubicBezTo>
                    <a:pt x="7539" y="4904"/>
                    <a:pt x="7439" y="5170"/>
                    <a:pt x="7339" y="5471"/>
                  </a:cubicBezTo>
                  <a:lnTo>
                    <a:pt x="7873" y="6104"/>
                  </a:lnTo>
                  <a:lnTo>
                    <a:pt x="7039" y="7205"/>
                  </a:lnTo>
                  <a:lnTo>
                    <a:pt x="6272" y="6872"/>
                  </a:lnTo>
                  <a:cubicBezTo>
                    <a:pt x="6038" y="7038"/>
                    <a:pt x="5771" y="7205"/>
                    <a:pt x="5504" y="7305"/>
                  </a:cubicBezTo>
                  <a:lnTo>
                    <a:pt x="5438" y="8139"/>
                  </a:lnTo>
                  <a:lnTo>
                    <a:pt x="4037" y="8339"/>
                  </a:lnTo>
                  <a:lnTo>
                    <a:pt x="3770" y="7539"/>
                  </a:lnTo>
                  <a:cubicBezTo>
                    <a:pt x="3470" y="7505"/>
                    <a:pt x="3169" y="7439"/>
                    <a:pt x="2903" y="7305"/>
                  </a:cubicBezTo>
                  <a:lnTo>
                    <a:pt x="2235" y="7839"/>
                  </a:lnTo>
                  <a:lnTo>
                    <a:pt x="1135" y="7005"/>
                  </a:lnTo>
                  <a:lnTo>
                    <a:pt x="1502" y="6271"/>
                  </a:lnTo>
                  <a:cubicBezTo>
                    <a:pt x="1301" y="6004"/>
                    <a:pt x="1168" y="5771"/>
                    <a:pt x="1035" y="5471"/>
                  </a:cubicBezTo>
                  <a:lnTo>
                    <a:pt x="201" y="5404"/>
                  </a:lnTo>
                  <a:lnTo>
                    <a:pt x="1" y="4036"/>
                  </a:lnTo>
                  <a:lnTo>
                    <a:pt x="801" y="3736"/>
                  </a:lnTo>
                  <a:cubicBezTo>
                    <a:pt x="834" y="3436"/>
                    <a:pt x="901" y="3136"/>
                    <a:pt x="1035" y="2869"/>
                  </a:cubicBezTo>
                  <a:lnTo>
                    <a:pt x="501" y="2235"/>
                  </a:lnTo>
                  <a:lnTo>
                    <a:pt x="1335" y="1134"/>
                  </a:lnTo>
                  <a:lnTo>
                    <a:pt x="2102" y="1468"/>
                  </a:lnTo>
                  <a:cubicBezTo>
                    <a:pt x="2336" y="1301"/>
                    <a:pt x="2602" y="1134"/>
                    <a:pt x="2869" y="1034"/>
                  </a:cubicBezTo>
                  <a:lnTo>
                    <a:pt x="2936" y="200"/>
                  </a:lnTo>
                  <a:lnTo>
                    <a:pt x="4304" y="0"/>
                  </a:lnTo>
                  <a:lnTo>
                    <a:pt x="4604" y="801"/>
                  </a:lnTo>
                  <a:close/>
                  <a:moveTo>
                    <a:pt x="4037" y="2702"/>
                  </a:moveTo>
                  <a:cubicBezTo>
                    <a:pt x="2736" y="2869"/>
                    <a:pt x="2302" y="4537"/>
                    <a:pt x="3370" y="5337"/>
                  </a:cubicBezTo>
                  <a:cubicBezTo>
                    <a:pt x="4404" y="6138"/>
                    <a:pt x="5905" y="5237"/>
                    <a:pt x="5705" y="3936"/>
                  </a:cubicBezTo>
                  <a:cubicBezTo>
                    <a:pt x="5605" y="3136"/>
                    <a:pt x="4837" y="2569"/>
                    <a:pt x="4037" y="2702"/>
                  </a:cubicBez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02" name="Google Shape;202;g9f8f45ff5e_2_13"/>
            <p:cNvSpPr/>
            <p:nvPr/>
          </p:nvSpPr>
          <p:spPr>
            <a:xfrm>
              <a:off x="4425132" y="919170"/>
              <a:ext cx="350978" cy="319744"/>
            </a:xfrm>
            <a:custGeom>
              <a:rect b="b" l="l" r="r" t="t"/>
              <a:pathLst>
                <a:path extrusionOk="0" h="36710" w="40296">
                  <a:moveTo>
                    <a:pt x="20148" y="0"/>
                  </a:moveTo>
                  <a:cubicBezTo>
                    <a:pt x="15453" y="0"/>
                    <a:pt x="10758" y="1793"/>
                    <a:pt x="7172" y="5379"/>
                  </a:cubicBezTo>
                  <a:cubicBezTo>
                    <a:pt x="0" y="12551"/>
                    <a:pt x="0" y="24159"/>
                    <a:pt x="7172" y="31331"/>
                  </a:cubicBezTo>
                  <a:cubicBezTo>
                    <a:pt x="10758" y="34917"/>
                    <a:pt x="15453" y="36710"/>
                    <a:pt x="20148" y="36710"/>
                  </a:cubicBezTo>
                  <a:cubicBezTo>
                    <a:pt x="24843" y="36710"/>
                    <a:pt x="29538" y="34917"/>
                    <a:pt x="33124" y="31331"/>
                  </a:cubicBezTo>
                  <a:cubicBezTo>
                    <a:pt x="40296" y="24159"/>
                    <a:pt x="40296" y="12551"/>
                    <a:pt x="33124" y="5379"/>
                  </a:cubicBezTo>
                  <a:cubicBezTo>
                    <a:pt x="29538" y="1793"/>
                    <a:pt x="24843" y="0"/>
                    <a:pt x="20148" y="0"/>
                  </a:cubicBezTo>
                  <a:close/>
                </a:path>
              </a:pathLst>
            </a:custGeom>
            <a:solidFill>
              <a:srgbClr val="FFFFFF"/>
            </a:solidFill>
            <a:ln cap="flat" cmpd="sng" w="9525">
              <a:solidFill>
                <a:schemeClr val="accent3"/>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03" name="Google Shape;203;g9f8f45ff5e_2_13"/>
            <p:cNvSpPr/>
            <p:nvPr/>
          </p:nvSpPr>
          <p:spPr>
            <a:xfrm>
              <a:off x="4437047" y="918081"/>
              <a:ext cx="323664" cy="321634"/>
            </a:xfrm>
            <a:custGeom>
              <a:rect b="b" l="l" r="r" t="t"/>
              <a:pathLst>
                <a:path extrusionOk="0" h="36927" w="37160">
                  <a:moveTo>
                    <a:pt x="18647" y="0"/>
                  </a:moveTo>
                  <a:lnTo>
                    <a:pt x="17412" y="67"/>
                  </a:lnTo>
                  <a:cubicBezTo>
                    <a:pt x="17212" y="100"/>
                    <a:pt x="17012" y="100"/>
                    <a:pt x="16812" y="100"/>
                  </a:cubicBezTo>
                  <a:lnTo>
                    <a:pt x="16212" y="200"/>
                  </a:lnTo>
                  <a:cubicBezTo>
                    <a:pt x="15778" y="267"/>
                    <a:pt x="15378" y="334"/>
                    <a:pt x="14944" y="400"/>
                  </a:cubicBezTo>
                  <a:cubicBezTo>
                    <a:pt x="14110" y="601"/>
                    <a:pt x="13276" y="834"/>
                    <a:pt x="12476" y="1134"/>
                  </a:cubicBezTo>
                  <a:cubicBezTo>
                    <a:pt x="11642" y="1434"/>
                    <a:pt x="10841" y="1768"/>
                    <a:pt x="10074" y="2168"/>
                  </a:cubicBezTo>
                  <a:cubicBezTo>
                    <a:pt x="9674" y="2402"/>
                    <a:pt x="9307" y="2635"/>
                    <a:pt x="8906" y="2869"/>
                  </a:cubicBezTo>
                  <a:cubicBezTo>
                    <a:pt x="8740" y="2969"/>
                    <a:pt x="8539" y="3102"/>
                    <a:pt x="8339" y="3236"/>
                  </a:cubicBezTo>
                  <a:lnTo>
                    <a:pt x="7806" y="3636"/>
                  </a:lnTo>
                  <a:cubicBezTo>
                    <a:pt x="7072" y="4203"/>
                    <a:pt x="6371" y="4770"/>
                    <a:pt x="5737" y="5404"/>
                  </a:cubicBezTo>
                  <a:cubicBezTo>
                    <a:pt x="5404" y="5771"/>
                    <a:pt x="5104" y="6104"/>
                    <a:pt x="4770" y="6438"/>
                  </a:cubicBezTo>
                  <a:lnTo>
                    <a:pt x="4537" y="6705"/>
                  </a:lnTo>
                  <a:lnTo>
                    <a:pt x="4336" y="7005"/>
                  </a:lnTo>
                  <a:lnTo>
                    <a:pt x="3903" y="7572"/>
                  </a:lnTo>
                  <a:lnTo>
                    <a:pt x="3503" y="8139"/>
                  </a:lnTo>
                  <a:lnTo>
                    <a:pt x="3136" y="8740"/>
                  </a:lnTo>
                  <a:lnTo>
                    <a:pt x="2769" y="9340"/>
                  </a:lnTo>
                  <a:lnTo>
                    <a:pt x="2569" y="9640"/>
                  </a:lnTo>
                  <a:lnTo>
                    <a:pt x="2402" y="9974"/>
                  </a:lnTo>
                  <a:lnTo>
                    <a:pt x="1768" y="11275"/>
                  </a:lnTo>
                  <a:lnTo>
                    <a:pt x="1268" y="12642"/>
                  </a:lnTo>
                  <a:cubicBezTo>
                    <a:pt x="0" y="16412"/>
                    <a:pt x="0" y="20515"/>
                    <a:pt x="1268" y="24284"/>
                  </a:cubicBezTo>
                  <a:lnTo>
                    <a:pt x="1768" y="25652"/>
                  </a:lnTo>
                  <a:cubicBezTo>
                    <a:pt x="2001" y="26119"/>
                    <a:pt x="2202" y="26552"/>
                    <a:pt x="2402" y="26986"/>
                  </a:cubicBezTo>
                  <a:lnTo>
                    <a:pt x="2569" y="27286"/>
                  </a:lnTo>
                  <a:lnTo>
                    <a:pt x="2769" y="27587"/>
                  </a:lnTo>
                  <a:lnTo>
                    <a:pt x="3136" y="28220"/>
                  </a:lnTo>
                  <a:lnTo>
                    <a:pt x="3503" y="28821"/>
                  </a:lnTo>
                  <a:lnTo>
                    <a:pt x="3903" y="29388"/>
                  </a:lnTo>
                  <a:lnTo>
                    <a:pt x="4336" y="29955"/>
                  </a:lnTo>
                  <a:lnTo>
                    <a:pt x="4537" y="30222"/>
                  </a:lnTo>
                  <a:lnTo>
                    <a:pt x="4770" y="30489"/>
                  </a:lnTo>
                  <a:lnTo>
                    <a:pt x="5737" y="31523"/>
                  </a:lnTo>
                  <a:cubicBezTo>
                    <a:pt x="6371" y="32156"/>
                    <a:pt x="7072" y="32757"/>
                    <a:pt x="7806" y="33324"/>
                  </a:cubicBezTo>
                  <a:lnTo>
                    <a:pt x="8339" y="33724"/>
                  </a:lnTo>
                  <a:cubicBezTo>
                    <a:pt x="8539" y="33858"/>
                    <a:pt x="8740" y="33958"/>
                    <a:pt x="8906" y="34091"/>
                  </a:cubicBezTo>
                  <a:cubicBezTo>
                    <a:pt x="9307" y="34325"/>
                    <a:pt x="9674" y="34558"/>
                    <a:pt x="10074" y="34758"/>
                  </a:cubicBezTo>
                  <a:cubicBezTo>
                    <a:pt x="10841" y="35192"/>
                    <a:pt x="11642" y="35526"/>
                    <a:pt x="12476" y="35826"/>
                  </a:cubicBezTo>
                  <a:cubicBezTo>
                    <a:pt x="13276" y="36126"/>
                    <a:pt x="14110" y="36359"/>
                    <a:pt x="14944" y="36560"/>
                  </a:cubicBezTo>
                  <a:cubicBezTo>
                    <a:pt x="15378" y="36626"/>
                    <a:pt x="15778" y="36693"/>
                    <a:pt x="16212" y="36760"/>
                  </a:cubicBezTo>
                  <a:lnTo>
                    <a:pt x="16812" y="36826"/>
                  </a:lnTo>
                  <a:cubicBezTo>
                    <a:pt x="17012" y="36860"/>
                    <a:pt x="17212" y="36860"/>
                    <a:pt x="17412" y="36860"/>
                  </a:cubicBezTo>
                  <a:lnTo>
                    <a:pt x="18647" y="36927"/>
                  </a:lnTo>
                  <a:cubicBezTo>
                    <a:pt x="19047" y="36927"/>
                    <a:pt x="19447" y="36893"/>
                    <a:pt x="19848" y="36893"/>
                  </a:cubicBezTo>
                  <a:cubicBezTo>
                    <a:pt x="20648" y="36860"/>
                    <a:pt x="21415" y="36760"/>
                    <a:pt x="22183" y="36626"/>
                  </a:cubicBezTo>
                  <a:cubicBezTo>
                    <a:pt x="22549" y="36560"/>
                    <a:pt x="22916" y="36460"/>
                    <a:pt x="23283" y="36359"/>
                  </a:cubicBezTo>
                  <a:cubicBezTo>
                    <a:pt x="23650" y="36259"/>
                    <a:pt x="24051" y="36193"/>
                    <a:pt x="24384" y="36059"/>
                  </a:cubicBezTo>
                  <a:lnTo>
                    <a:pt x="25418" y="35692"/>
                  </a:lnTo>
                  <a:lnTo>
                    <a:pt x="25919" y="35492"/>
                  </a:lnTo>
                  <a:lnTo>
                    <a:pt x="26419" y="35259"/>
                  </a:lnTo>
                  <a:lnTo>
                    <a:pt x="27386" y="34825"/>
                  </a:lnTo>
                  <a:cubicBezTo>
                    <a:pt x="27720" y="34692"/>
                    <a:pt x="27987" y="34491"/>
                    <a:pt x="28287" y="34325"/>
                  </a:cubicBezTo>
                  <a:cubicBezTo>
                    <a:pt x="28587" y="34125"/>
                    <a:pt x="28887" y="33958"/>
                    <a:pt x="29154" y="33758"/>
                  </a:cubicBezTo>
                  <a:lnTo>
                    <a:pt x="29955" y="33191"/>
                  </a:lnTo>
                  <a:cubicBezTo>
                    <a:pt x="31823" y="31756"/>
                    <a:pt x="33424" y="29955"/>
                    <a:pt x="34591" y="27920"/>
                  </a:cubicBezTo>
                  <a:cubicBezTo>
                    <a:pt x="35525" y="26419"/>
                    <a:pt x="36193" y="24751"/>
                    <a:pt x="36626" y="23017"/>
                  </a:cubicBezTo>
                  <a:cubicBezTo>
                    <a:pt x="36693" y="22650"/>
                    <a:pt x="36793" y="22316"/>
                    <a:pt x="36860" y="22016"/>
                  </a:cubicBezTo>
                  <a:cubicBezTo>
                    <a:pt x="36893" y="21682"/>
                    <a:pt x="36926" y="21382"/>
                    <a:pt x="36993" y="21115"/>
                  </a:cubicBezTo>
                  <a:cubicBezTo>
                    <a:pt x="37026" y="20815"/>
                    <a:pt x="37060" y="20548"/>
                    <a:pt x="37093" y="20348"/>
                  </a:cubicBezTo>
                  <a:cubicBezTo>
                    <a:pt x="37127" y="20114"/>
                    <a:pt x="37127" y="19881"/>
                    <a:pt x="37127" y="19681"/>
                  </a:cubicBezTo>
                  <a:cubicBezTo>
                    <a:pt x="37160" y="19314"/>
                    <a:pt x="37160" y="19014"/>
                    <a:pt x="37160" y="18814"/>
                  </a:cubicBezTo>
                  <a:lnTo>
                    <a:pt x="37160" y="18513"/>
                  </a:lnTo>
                  <a:cubicBezTo>
                    <a:pt x="37160" y="18513"/>
                    <a:pt x="37127" y="18613"/>
                    <a:pt x="37127" y="18814"/>
                  </a:cubicBezTo>
                  <a:cubicBezTo>
                    <a:pt x="37093" y="19014"/>
                    <a:pt x="37093" y="19314"/>
                    <a:pt x="37060" y="19681"/>
                  </a:cubicBezTo>
                  <a:cubicBezTo>
                    <a:pt x="37060" y="19881"/>
                    <a:pt x="37060" y="20114"/>
                    <a:pt x="37026" y="20348"/>
                  </a:cubicBezTo>
                  <a:cubicBezTo>
                    <a:pt x="36993" y="20581"/>
                    <a:pt x="36960" y="20815"/>
                    <a:pt x="36926" y="21115"/>
                  </a:cubicBezTo>
                  <a:cubicBezTo>
                    <a:pt x="36860" y="21382"/>
                    <a:pt x="36793" y="21682"/>
                    <a:pt x="36760" y="21982"/>
                  </a:cubicBezTo>
                  <a:cubicBezTo>
                    <a:pt x="36726" y="22316"/>
                    <a:pt x="36626" y="22650"/>
                    <a:pt x="36526" y="22983"/>
                  </a:cubicBezTo>
                  <a:cubicBezTo>
                    <a:pt x="36092" y="24718"/>
                    <a:pt x="35425" y="26352"/>
                    <a:pt x="34491" y="27853"/>
                  </a:cubicBezTo>
                  <a:cubicBezTo>
                    <a:pt x="33290" y="29888"/>
                    <a:pt x="31723" y="31656"/>
                    <a:pt x="29855" y="33057"/>
                  </a:cubicBezTo>
                  <a:lnTo>
                    <a:pt x="29054" y="33658"/>
                  </a:lnTo>
                  <a:cubicBezTo>
                    <a:pt x="28787" y="33824"/>
                    <a:pt x="28487" y="33991"/>
                    <a:pt x="28187" y="34158"/>
                  </a:cubicBezTo>
                  <a:cubicBezTo>
                    <a:pt x="27920" y="34325"/>
                    <a:pt x="27620" y="34558"/>
                    <a:pt x="27320" y="34692"/>
                  </a:cubicBezTo>
                  <a:lnTo>
                    <a:pt x="26352" y="35125"/>
                  </a:lnTo>
                  <a:lnTo>
                    <a:pt x="25885" y="35359"/>
                  </a:lnTo>
                  <a:lnTo>
                    <a:pt x="25385" y="35559"/>
                  </a:lnTo>
                  <a:lnTo>
                    <a:pt x="24351" y="35926"/>
                  </a:lnTo>
                  <a:cubicBezTo>
                    <a:pt x="23984" y="36059"/>
                    <a:pt x="23617" y="36126"/>
                    <a:pt x="23250" y="36226"/>
                  </a:cubicBezTo>
                  <a:cubicBezTo>
                    <a:pt x="22916" y="36326"/>
                    <a:pt x="22549" y="36393"/>
                    <a:pt x="22149" y="36460"/>
                  </a:cubicBezTo>
                  <a:cubicBezTo>
                    <a:pt x="21382" y="36593"/>
                    <a:pt x="20615" y="36693"/>
                    <a:pt x="19848" y="36726"/>
                  </a:cubicBezTo>
                  <a:cubicBezTo>
                    <a:pt x="19447" y="36760"/>
                    <a:pt x="19080" y="36793"/>
                    <a:pt x="18647" y="36793"/>
                  </a:cubicBezTo>
                  <a:lnTo>
                    <a:pt x="17446" y="36726"/>
                  </a:lnTo>
                  <a:cubicBezTo>
                    <a:pt x="17246" y="36693"/>
                    <a:pt x="17046" y="36693"/>
                    <a:pt x="16845" y="36660"/>
                  </a:cubicBezTo>
                  <a:lnTo>
                    <a:pt x="16245" y="36593"/>
                  </a:lnTo>
                  <a:cubicBezTo>
                    <a:pt x="15845" y="36526"/>
                    <a:pt x="15411" y="36460"/>
                    <a:pt x="15011" y="36393"/>
                  </a:cubicBezTo>
                  <a:cubicBezTo>
                    <a:pt x="14177" y="36193"/>
                    <a:pt x="13376" y="35959"/>
                    <a:pt x="12576" y="35659"/>
                  </a:cubicBezTo>
                  <a:cubicBezTo>
                    <a:pt x="11742" y="35392"/>
                    <a:pt x="10941" y="35025"/>
                    <a:pt x="10174" y="34625"/>
                  </a:cubicBezTo>
                  <a:cubicBezTo>
                    <a:pt x="9807" y="34425"/>
                    <a:pt x="9440" y="34158"/>
                    <a:pt x="9040" y="33958"/>
                  </a:cubicBezTo>
                  <a:cubicBezTo>
                    <a:pt x="8873" y="33824"/>
                    <a:pt x="8673" y="33724"/>
                    <a:pt x="8473" y="33591"/>
                  </a:cubicBezTo>
                  <a:lnTo>
                    <a:pt x="7939" y="33157"/>
                  </a:lnTo>
                  <a:cubicBezTo>
                    <a:pt x="7205" y="32623"/>
                    <a:pt x="6505" y="32056"/>
                    <a:pt x="5871" y="31423"/>
                  </a:cubicBezTo>
                  <a:lnTo>
                    <a:pt x="4937" y="30389"/>
                  </a:lnTo>
                  <a:lnTo>
                    <a:pt x="4703" y="30122"/>
                  </a:lnTo>
                  <a:lnTo>
                    <a:pt x="4503" y="29855"/>
                  </a:lnTo>
                  <a:lnTo>
                    <a:pt x="4070" y="29288"/>
                  </a:lnTo>
                  <a:lnTo>
                    <a:pt x="3669" y="28721"/>
                  </a:lnTo>
                  <a:lnTo>
                    <a:pt x="3302" y="28120"/>
                  </a:lnTo>
                  <a:lnTo>
                    <a:pt x="2935" y="27520"/>
                  </a:lnTo>
                  <a:lnTo>
                    <a:pt x="2735" y="27220"/>
                  </a:lnTo>
                  <a:lnTo>
                    <a:pt x="2569" y="26919"/>
                  </a:lnTo>
                  <a:lnTo>
                    <a:pt x="1968" y="25618"/>
                  </a:lnTo>
                  <a:lnTo>
                    <a:pt x="1468" y="24251"/>
                  </a:lnTo>
                  <a:cubicBezTo>
                    <a:pt x="200" y="20515"/>
                    <a:pt x="200" y="16479"/>
                    <a:pt x="1468" y="12743"/>
                  </a:cubicBezTo>
                  <a:lnTo>
                    <a:pt x="1968" y="11375"/>
                  </a:lnTo>
                  <a:lnTo>
                    <a:pt x="2569" y="10107"/>
                  </a:lnTo>
                  <a:lnTo>
                    <a:pt x="2735" y="9774"/>
                  </a:lnTo>
                  <a:lnTo>
                    <a:pt x="2902" y="9474"/>
                  </a:lnTo>
                  <a:lnTo>
                    <a:pt x="3269" y="8873"/>
                  </a:lnTo>
                  <a:lnTo>
                    <a:pt x="3636" y="8273"/>
                  </a:lnTo>
                  <a:lnTo>
                    <a:pt x="4070" y="7706"/>
                  </a:lnTo>
                  <a:lnTo>
                    <a:pt x="4470" y="7139"/>
                  </a:lnTo>
                  <a:lnTo>
                    <a:pt x="4703" y="6872"/>
                  </a:lnTo>
                  <a:lnTo>
                    <a:pt x="4937" y="6605"/>
                  </a:lnTo>
                  <a:lnTo>
                    <a:pt x="5871" y="5604"/>
                  </a:lnTo>
                  <a:cubicBezTo>
                    <a:pt x="6505" y="4970"/>
                    <a:pt x="7205" y="4370"/>
                    <a:pt x="7939" y="3836"/>
                  </a:cubicBezTo>
                  <a:lnTo>
                    <a:pt x="8473" y="3403"/>
                  </a:lnTo>
                  <a:cubicBezTo>
                    <a:pt x="8640" y="3269"/>
                    <a:pt x="8840" y="3169"/>
                    <a:pt x="9040" y="3069"/>
                  </a:cubicBezTo>
                  <a:cubicBezTo>
                    <a:pt x="9407" y="2835"/>
                    <a:pt x="9807" y="2602"/>
                    <a:pt x="10174" y="2368"/>
                  </a:cubicBezTo>
                  <a:cubicBezTo>
                    <a:pt x="11708" y="1601"/>
                    <a:pt x="13310" y="1001"/>
                    <a:pt x="14977" y="634"/>
                  </a:cubicBezTo>
                  <a:cubicBezTo>
                    <a:pt x="15378" y="534"/>
                    <a:pt x="15811" y="500"/>
                    <a:pt x="16212" y="434"/>
                  </a:cubicBezTo>
                  <a:lnTo>
                    <a:pt x="16845" y="334"/>
                  </a:lnTo>
                  <a:cubicBezTo>
                    <a:pt x="17012" y="300"/>
                    <a:pt x="17246" y="300"/>
                    <a:pt x="17446" y="300"/>
                  </a:cubicBezTo>
                  <a:lnTo>
                    <a:pt x="18647" y="234"/>
                  </a:lnTo>
                  <a:cubicBezTo>
                    <a:pt x="19047" y="234"/>
                    <a:pt x="19447" y="267"/>
                    <a:pt x="19848" y="267"/>
                  </a:cubicBezTo>
                  <a:cubicBezTo>
                    <a:pt x="20615" y="300"/>
                    <a:pt x="21382" y="400"/>
                    <a:pt x="22149" y="534"/>
                  </a:cubicBezTo>
                  <a:cubicBezTo>
                    <a:pt x="22516" y="601"/>
                    <a:pt x="22883" y="667"/>
                    <a:pt x="23250" y="801"/>
                  </a:cubicBezTo>
                  <a:cubicBezTo>
                    <a:pt x="23617" y="901"/>
                    <a:pt x="23984" y="967"/>
                    <a:pt x="24317" y="1068"/>
                  </a:cubicBezTo>
                  <a:lnTo>
                    <a:pt x="25351" y="1468"/>
                  </a:lnTo>
                  <a:lnTo>
                    <a:pt x="25852" y="1635"/>
                  </a:lnTo>
                  <a:lnTo>
                    <a:pt x="26352" y="1868"/>
                  </a:lnTo>
                  <a:lnTo>
                    <a:pt x="27286" y="2302"/>
                  </a:lnTo>
                  <a:cubicBezTo>
                    <a:pt x="27620" y="2469"/>
                    <a:pt x="27887" y="2669"/>
                    <a:pt x="28187" y="2835"/>
                  </a:cubicBezTo>
                  <a:cubicBezTo>
                    <a:pt x="28487" y="3002"/>
                    <a:pt x="28787" y="3169"/>
                    <a:pt x="29054" y="3369"/>
                  </a:cubicBezTo>
                  <a:lnTo>
                    <a:pt x="29855" y="3936"/>
                  </a:lnTo>
                  <a:cubicBezTo>
                    <a:pt x="31723" y="5371"/>
                    <a:pt x="33290" y="7139"/>
                    <a:pt x="34491" y="9140"/>
                  </a:cubicBezTo>
                  <a:cubicBezTo>
                    <a:pt x="35392" y="10641"/>
                    <a:pt x="36092" y="12309"/>
                    <a:pt x="36526" y="14010"/>
                  </a:cubicBezTo>
                  <a:cubicBezTo>
                    <a:pt x="36593" y="14377"/>
                    <a:pt x="36726" y="14677"/>
                    <a:pt x="36760" y="15011"/>
                  </a:cubicBezTo>
                  <a:cubicBezTo>
                    <a:pt x="36826" y="15344"/>
                    <a:pt x="36860" y="15645"/>
                    <a:pt x="36893" y="15911"/>
                  </a:cubicBezTo>
                  <a:cubicBezTo>
                    <a:pt x="36960" y="16178"/>
                    <a:pt x="36993" y="16445"/>
                    <a:pt x="37026" y="16679"/>
                  </a:cubicBezTo>
                  <a:cubicBezTo>
                    <a:pt x="37026" y="16912"/>
                    <a:pt x="37060" y="17112"/>
                    <a:pt x="37060" y="17312"/>
                  </a:cubicBezTo>
                  <a:cubicBezTo>
                    <a:pt x="37093" y="17679"/>
                    <a:pt x="37093" y="17980"/>
                    <a:pt x="37127" y="18180"/>
                  </a:cubicBezTo>
                  <a:cubicBezTo>
                    <a:pt x="37127" y="17980"/>
                    <a:pt x="37093" y="17713"/>
                    <a:pt x="37093" y="17312"/>
                  </a:cubicBezTo>
                  <a:cubicBezTo>
                    <a:pt x="37060" y="17112"/>
                    <a:pt x="37093" y="16912"/>
                    <a:pt x="37060" y="16679"/>
                  </a:cubicBezTo>
                  <a:cubicBezTo>
                    <a:pt x="37060" y="16445"/>
                    <a:pt x="36993" y="16178"/>
                    <a:pt x="36960" y="15911"/>
                  </a:cubicBezTo>
                  <a:cubicBezTo>
                    <a:pt x="36926" y="15611"/>
                    <a:pt x="36860" y="15311"/>
                    <a:pt x="36826" y="15011"/>
                  </a:cubicBezTo>
                  <a:cubicBezTo>
                    <a:pt x="36793" y="14677"/>
                    <a:pt x="36693" y="14344"/>
                    <a:pt x="36593" y="14010"/>
                  </a:cubicBezTo>
                  <a:cubicBezTo>
                    <a:pt x="36193" y="12276"/>
                    <a:pt x="35525" y="10608"/>
                    <a:pt x="34591" y="9073"/>
                  </a:cubicBezTo>
                  <a:cubicBezTo>
                    <a:pt x="33391" y="7038"/>
                    <a:pt x="31823" y="5271"/>
                    <a:pt x="29921" y="3836"/>
                  </a:cubicBezTo>
                  <a:lnTo>
                    <a:pt x="29154" y="3236"/>
                  </a:lnTo>
                  <a:cubicBezTo>
                    <a:pt x="28854" y="3069"/>
                    <a:pt x="28587" y="2869"/>
                    <a:pt x="28287" y="2702"/>
                  </a:cubicBezTo>
                  <a:cubicBezTo>
                    <a:pt x="27987" y="2535"/>
                    <a:pt x="27686" y="2335"/>
                    <a:pt x="27386" y="2168"/>
                  </a:cubicBezTo>
                  <a:lnTo>
                    <a:pt x="26419" y="1735"/>
                  </a:lnTo>
                  <a:lnTo>
                    <a:pt x="25952" y="1501"/>
                  </a:lnTo>
                  <a:lnTo>
                    <a:pt x="25418" y="1268"/>
                  </a:lnTo>
                  <a:lnTo>
                    <a:pt x="24384" y="901"/>
                  </a:lnTo>
                  <a:cubicBezTo>
                    <a:pt x="24017" y="767"/>
                    <a:pt x="23650" y="701"/>
                    <a:pt x="23283" y="601"/>
                  </a:cubicBezTo>
                  <a:cubicBezTo>
                    <a:pt x="22916" y="500"/>
                    <a:pt x="22549" y="400"/>
                    <a:pt x="22183" y="334"/>
                  </a:cubicBezTo>
                  <a:cubicBezTo>
                    <a:pt x="21415" y="200"/>
                    <a:pt x="20648" y="100"/>
                    <a:pt x="19848" y="67"/>
                  </a:cubicBezTo>
                  <a:cubicBezTo>
                    <a:pt x="19447" y="33"/>
                    <a:pt x="19080" y="0"/>
                    <a:pt x="18647" y="0"/>
                  </a:cubicBezTo>
                  <a:close/>
                </a:path>
              </a:pathLst>
            </a:custGeom>
            <a:solidFill>
              <a:srgbClr val="FFC100"/>
            </a:solidFill>
            <a:ln cap="flat" cmpd="sng" w="9525">
              <a:solidFill>
                <a:schemeClr val="accent3"/>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04" name="Google Shape;204;g9f8f45ff5e_2_13"/>
            <p:cNvSpPr/>
            <p:nvPr/>
          </p:nvSpPr>
          <p:spPr>
            <a:xfrm>
              <a:off x="4504158" y="999528"/>
              <a:ext cx="183337" cy="161048"/>
            </a:xfrm>
            <a:custGeom>
              <a:rect b="b" l="l" r="r" t="t"/>
              <a:pathLst>
                <a:path extrusionOk="0" h="18490" w="21049">
                  <a:moveTo>
                    <a:pt x="10553" y="1"/>
                  </a:moveTo>
                  <a:cubicBezTo>
                    <a:pt x="7040" y="1"/>
                    <a:pt x="3679" y="2021"/>
                    <a:pt x="2135" y="5426"/>
                  </a:cubicBezTo>
                  <a:cubicBezTo>
                    <a:pt x="1" y="10063"/>
                    <a:pt x="2069" y="15567"/>
                    <a:pt x="6739" y="17668"/>
                  </a:cubicBezTo>
                  <a:cubicBezTo>
                    <a:pt x="7968" y="18226"/>
                    <a:pt x="9257" y="18490"/>
                    <a:pt x="10526" y="18490"/>
                  </a:cubicBezTo>
                  <a:cubicBezTo>
                    <a:pt x="14040" y="18490"/>
                    <a:pt x="17403" y="16463"/>
                    <a:pt x="18947" y="13032"/>
                  </a:cubicBezTo>
                  <a:cubicBezTo>
                    <a:pt x="21049" y="8395"/>
                    <a:pt x="18981" y="2925"/>
                    <a:pt x="14344" y="823"/>
                  </a:cubicBezTo>
                  <a:cubicBezTo>
                    <a:pt x="13113" y="265"/>
                    <a:pt x="11823" y="1"/>
                    <a:pt x="10553" y="1"/>
                  </a:cubicBezTo>
                  <a:close/>
                </a:path>
              </a:pathLst>
            </a:custGeom>
            <a:solidFill>
              <a:schemeClr val="accent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05" name="Google Shape;205;g9f8f45ff5e_2_13"/>
            <p:cNvSpPr/>
            <p:nvPr/>
          </p:nvSpPr>
          <p:spPr>
            <a:xfrm>
              <a:off x="4515490" y="998300"/>
              <a:ext cx="162128" cy="162929"/>
            </a:xfrm>
            <a:custGeom>
              <a:rect b="b" l="l" r="r" t="t"/>
              <a:pathLst>
                <a:path extrusionOk="0" h="18706" w="18614">
                  <a:moveTo>
                    <a:pt x="9256" y="1"/>
                  </a:moveTo>
                  <a:cubicBezTo>
                    <a:pt x="6298" y="1"/>
                    <a:pt x="3374" y="1406"/>
                    <a:pt x="1568" y="4066"/>
                  </a:cubicBezTo>
                  <a:cubicBezTo>
                    <a:pt x="1068" y="4800"/>
                    <a:pt x="668" y="5634"/>
                    <a:pt x="401" y="6468"/>
                  </a:cubicBezTo>
                  <a:cubicBezTo>
                    <a:pt x="301" y="6802"/>
                    <a:pt x="201" y="7102"/>
                    <a:pt x="167" y="7435"/>
                  </a:cubicBezTo>
                  <a:cubicBezTo>
                    <a:pt x="134" y="7569"/>
                    <a:pt x="101" y="7702"/>
                    <a:pt x="67" y="7802"/>
                  </a:cubicBezTo>
                  <a:cubicBezTo>
                    <a:pt x="67" y="7936"/>
                    <a:pt x="34" y="8036"/>
                    <a:pt x="34" y="8136"/>
                  </a:cubicBezTo>
                  <a:cubicBezTo>
                    <a:pt x="34" y="8336"/>
                    <a:pt x="0" y="8469"/>
                    <a:pt x="0" y="8569"/>
                  </a:cubicBezTo>
                  <a:cubicBezTo>
                    <a:pt x="0" y="8636"/>
                    <a:pt x="0" y="8670"/>
                    <a:pt x="0" y="8736"/>
                  </a:cubicBezTo>
                  <a:cubicBezTo>
                    <a:pt x="34" y="8670"/>
                    <a:pt x="34" y="8636"/>
                    <a:pt x="34" y="8569"/>
                  </a:cubicBezTo>
                  <a:cubicBezTo>
                    <a:pt x="34" y="8469"/>
                    <a:pt x="67" y="8336"/>
                    <a:pt x="101" y="8169"/>
                  </a:cubicBezTo>
                  <a:cubicBezTo>
                    <a:pt x="101" y="8069"/>
                    <a:pt x="134" y="7969"/>
                    <a:pt x="134" y="7836"/>
                  </a:cubicBezTo>
                  <a:cubicBezTo>
                    <a:pt x="167" y="7736"/>
                    <a:pt x="201" y="7602"/>
                    <a:pt x="234" y="7469"/>
                  </a:cubicBezTo>
                  <a:cubicBezTo>
                    <a:pt x="301" y="7135"/>
                    <a:pt x="367" y="6835"/>
                    <a:pt x="467" y="6535"/>
                  </a:cubicBezTo>
                  <a:cubicBezTo>
                    <a:pt x="768" y="5667"/>
                    <a:pt x="1168" y="4867"/>
                    <a:pt x="1668" y="4166"/>
                  </a:cubicBezTo>
                  <a:cubicBezTo>
                    <a:pt x="3432" y="1595"/>
                    <a:pt x="6293" y="201"/>
                    <a:pt x="9206" y="201"/>
                  </a:cubicBezTo>
                  <a:cubicBezTo>
                    <a:pt x="10866" y="201"/>
                    <a:pt x="12543" y="654"/>
                    <a:pt x="14044" y="1598"/>
                  </a:cubicBezTo>
                  <a:cubicBezTo>
                    <a:pt x="14411" y="1831"/>
                    <a:pt x="14778" y="2098"/>
                    <a:pt x="15111" y="2365"/>
                  </a:cubicBezTo>
                  <a:cubicBezTo>
                    <a:pt x="15478" y="2665"/>
                    <a:pt x="15778" y="2999"/>
                    <a:pt x="16079" y="3332"/>
                  </a:cubicBezTo>
                  <a:cubicBezTo>
                    <a:pt x="16379" y="3666"/>
                    <a:pt x="16679" y="4066"/>
                    <a:pt x="16913" y="4433"/>
                  </a:cubicBezTo>
                  <a:cubicBezTo>
                    <a:pt x="17446" y="5234"/>
                    <a:pt x="17813" y="6134"/>
                    <a:pt x="18047" y="7035"/>
                  </a:cubicBezTo>
                  <a:cubicBezTo>
                    <a:pt x="18314" y="8002"/>
                    <a:pt x="18380" y="8970"/>
                    <a:pt x="18347" y="9970"/>
                  </a:cubicBezTo>
                  <a:cubicBezTo>
                    <a:pt x="18280" y="10938"/>
                    <a:pt x="18047" y="11905"/>
                    <a:pt x="17680" y="12806"/>
                  </a:cubicBezTo>
                  <a:cubicBezTo>
                    <a:pt x="17313" y="13673"/>
                    <a:pt x="16846" y="14507"/>
                    <a:pt x="16212" y="15241"/>
                  </a:cubicBezTo>
                  <a:cubicBezTo>
                    <a:pt x="15912" y="15574"/>
                    <a:pt x="15612" y="15908"/>
                    <a:pt x="15245" y="16242"/>
                  </a:cubicBezTo>
                  <a:cubicBezTo>
                    <a:pt x="14911" y="16508"/>
                    <a:pt x="14544" y="16775"/>
                    <a:pt x="14177" y="17042"/>
                  </a:cubicBezTo>
                  <a:cubicBezTo>
                    <a:pt x="13777" y="17276"/>
                    <a:pt x="13410" y="17509"/>
                    <a:pt x="13010" y="17676"/>
                  </a:cubicBezTo>
                  <a:cubicBezTo>
                    <a:pt x="12609" y="17843"/>
                    <a:pt x="12176" y="18010"/>
                    <a:pt x="11776" y="18143"/>
                  </a:cubicBezTo>
                  <a:cubicBezTo>
                    <a:pt x="10932" y="18384"/>
                    <a:pt x="10076" y="18500"/>
                    <a:pt x="9231" y="18500"/>
                  </a:cubicBezTo>
                  <a:cubicBezTo>
                    <a:pt x="5864" y="18500"/>
                    <a:pt x="2661" y="16659"/>
                    <a:pt x="1035" y="13540"/>
                  </a:cubicBezTo>
                  <a:cubicBezTo>
                    <a:pt x="634" y="12739"/>
                    <a:pt x="334" y="11905"/>
                    <a:pt x="167" y="11038"/>
                  </a:cubicBezTo>
                  <a:cubicBezTo>
                    <a:pt x="101" y="10704"/>
                    <a:pt x="67" y="10404"/>
                    <a:pt x="34" y="10071"/>
                  </a:cubicBezTo>
                  <a:cubicBezTo>
                    <a:pt x="0" y="9937"/>
                    <a:pt x="0" y="9804"/>
                    <a:pt x="0" y="9670"/>
                  </a:cubicBezTo>
                  <a:cubicBezTo>
                    <a:pt x="0" y="9804"/>
                    <a:pt x="0" y="9937"/>
                    <a:pt x="0" y="10071"/>
                  </a:cubicBezTo>
                  <a:cubicBezTo>
                    <a:pt x="34" y="10404"/>
                    <a:pt x="67" y="10738"/>
                    <a:pt x="134" y="11038"/>
                  </a:cubicBezTo>
                  <a:cubicBezTo>
                    <a:pt x="267" y="11939"/>
                    <a:pt x="568" y="12772"/>
                    <a:pt x="968" y="13573"/>
                  </a:cubicBezTo>
                  <a:cubicBezTo>
                    <a:pt x="2169" y="15975"/>
                    <a:pt x="4337" y="17743"/>
                    <a:pt x="6939" y="18410"/>
                  </a:cubicBezTo>
                  <a:cubicBezTo>
                    <a:pt x="7698" y="18609"/>
                    <a:pt x="8476" y="18706"/>
                    <a:pt x="9253" y="18706"/>
                  </a:cubicBezTo>
                  <a:cubicBezTo>
                    <a:pt x="10559" y="18706"/>
                    <a:pt x="11864" y="18432"/>
                    <a:pt x="13076" y="17909"/>
                  </a:cubicBezTo>
                  <a:cubicBezTo>
                    <a:pt x="13477" y="17743"/>
                    <a:pt x="13877" y="17509"/>
                    <a:pt x="14277" y="17242"/>
                  </a:cubicBezTo>
                  <a:cubicBezTo>
                    <a:pt x="14644" y="17009"/>
                    <a:pt x="15045" y="16742"/>
                    <a:pt x="15378" y="16408"/>
                  </a:cubicBezTo>
                  <a:cubicBezTo>
                    <a:pt x="15745" y="16108"/>
                    <a:pt x="16079" y="15775"/>
                    <a:pt x="16379" y="15408"/>
                  </a:cubicBezTo>
                  <a:cubicBezTo>
                    <a:pt x="17013" y="14640"/>
                    <a:pt x="17513" y="13807"/>
                    <a:pt x="17880" y="12906"/>
                  </a:cubicBezTo>
                  <a:cubicBezTo>
                    <a:pt x="18247" y="11972"/>
                    <a:pt x="18480" y="10971"/>
                    <a:pt x="18547" y="9970"/>
                  </a:cubicBezTo>
                  <a:cubicBezTo>
                    <a:pt x="18614" y="8970"/>
                    <a:pt x="18514" y="7969"/>
                    <a:pt x="18247" y="7002"/>
                  </a:cubicBezTo>
                  <a:cubicBezTo>
                    <a:pt x="18013" y="6068"/>
                    <a:pt x="17613" y="5167"/>
                    <a:pt x="17079" y="4333"/>
                  </a:cubicBezTo>
                  <a:cubicBezTo>
                    <a:pt x="16846" y="3966"/>
                    <a:pt x="16579" y="3566"/>
                    <a:pt x="16245" y="3199"/>
                  </a:cubicBezTo>
                  <a:cubicBezTo>
                    <a:pt x="15945" y="2865"/>
                    <a:pt x="15612" y="2532"/>
                    <a:pt x="15278" y="2232"/>
                  </a:cubicBezTo>
                  <a:cubicBezTo>
                    <a:pt x="13521" y="726"/>
                    <a:pt x="11380" y="1"/>
                    <a:pt x="9256" y="1"/>
                  </a:cubicBezTo>
                  <a:close/>
                </a:path>
              </a:pathLst>
            </a:custGeom>
            <a:solidFill>
              <a:srgbClr val="263238"/>
            </a:solidFill>
            <a:ln cap="flat" cmpd="sng" w="9525">
              <a:solidFill>
                <a:schemeClr val="accent3"/>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06" name="Google Shape;206;g9f8f45ff5e_2_13"/>
            <p:cNvSpPr/>
            <p:nvPr/>
          </p:nvSpPr>
          <p:spPr>
            <a:xfrm>
              <a:off x="4594803" y="1034586"/>
              <a:ext cx="37784" cy="47949"/>
            </a:xfrm>
            <a:custGeom>
              <a:rect b="b" l="l" r="r" t="t"/>
              <a:pathLst>
                <a:path extrusionOk="0" h="5505" w="4338">
                  <a:moveTo>
                    <a:pt x="68" y="0"/>
                  </a:moveTo>
                  <a:cubicBezTo>
                    <a:pt x="34" y="134"/>
                    <a:pt x="34" y="267"/>
                    <a:pt x="34" y="401"/>
                  </a:cubicBezTo>
                  <a:cubicBezTo>
                    <a:pt x="1" y="634"/>
                    <a:pt x="1" y="1001"/>
                    <a:pt x="1" y="1435"/>
                  </a:cubicBezTo>
                  <a:lnTo>
                    <a:pt x="1" y="4837"/>
                  </a:lnTo>
                  <a:lnTo>
                    <a:pt x="1" y="5504"/>
                  </a:lnTo>
                  <a:lnTo>
                    <a:pt x="4337" y="5504"/>
                  </a:lnTo>
                  <a:cubicBezTo>
                    <a:pt x="4204" y="5438"/>
                    <a:pt x="4071" y="5438"/>
                    <a:pt x="3970" y="5404"/>
                  </a:cubicBezTo>
                  <a:lnTo>
                    <a:pt x="101" y="5404"/>
                  </a:lnTo>
                  <a:lnTo>
                    <a:pt x="101" y="4837"/>
                  </a:lnTo>
                  <a:cubicBezTo>
                    <a:pt x="101" y="3503"/>
                    <a:pt x="68" y="2302"/>
                    <a:pt x="68" y="1435"/>
                  </a:cubicBezTo>
                  <a:lnTo>
                    <a:pt x="68" y="401"/>
                  </a:lnTo>
                  <a:cubicBezTo>
                    <a:pt x="68" y="267"/>
                    <a:pt x="68" y="134"/>
                    <a:pt x="68" y="0"/>
                  </a:cubicBezTo>
                  <a:close/>
                </a:path>
              </a:pathLst>
            </a:custGeom>
            <a:solidFill>
              <a:srgbClr val="26323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07" name="Google Shape;207;g9f8f45ff5e_2_13"/>
            <p:cNvSpPr/>
            <p:nvPr/>
          </p:nvSpPr>
          <p:spPr>
            <a:xfrm>
              <a:off x="4595099" y="1012793"/>
              <a:ext cx="1167" cy="13370"/>
            </a:xfrm>
            <a:custGeom>
              <a:rect b="b" l="l" r="r" t="t"/>
              <a:pathLst>
                <a:path extrusionOk="0" h="1535" w="134">
                  <a:moveTo>
                    <a:pt x="67" y="1"/>
                  </a:moveTo>
                  <a:cubicBezTo>
                    <a:pt x="0" y="501"/>
                    <a:pt x="0" y="1035"/>
                    <a:pt x="67" y="1535"/>
                  </a:cubicBezTo>
                  <a:cubicBezTo>
                    <a:pt x="134" y="1035"/>
                    <a:pt x="134" y="501"/>
                    <a:pt x="67" y="1"/>
                  </a:cubicBezTo>
                  <a:close/>
                </a:path>
              </a:pathLst>
            </a:custGeom>
            <a:solidFill>
              <a:srgbClr val="26323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08" name="Google Shape;208;g9f8f45ff5e_2_13"/>
            <p:cNvSpPr/>
            <p:nvPr/>
          </p:nvSpPr>
          <p:spPr>
            <a:xfrm>
              <a:off x="4622988" y="1023542"/>
              <a:ext cx="9311" cy="9311"/>
            </a:xfrm>
            <a:custGeom>
              <a:rect b="b" l="l" r="r" t="t"/>
              <a:pathLst>
                <a:path extrusionOk="0" h="1069" w="1069">
                  <a:moveTo>
                    <a:pt x="1068" y="1"/>
                  </a:moveTo>
                  <a:lnTo>
                    <a:pt x="1068" y="1"/>
                  </a:lnTo>
                  <a:cubicBezTo>
                    <a:pt x="868" y="134"/>
                    <a:pt x="668" y="301"/>
                    <a:pt x="501" y="501"/>
                  </a:cubicBezTo>
                  <a:cubicBezTo>
                    <a:pt x="301" y="668"/>
                    <a:pt x="134" y="868"/>
                    <a:pt x="1" y="1068"/>
                  </a:cubicBezTo>
                  <a:cubicBezTo>
                    <a:pt x="401" y="768"/>
                    <a:pt x="768" y="401"/>
                    <a:pt x="1068" y="1"/>
                  </a:cubicBezTo>
                  <a:close/>
                </a:path>
              </a:pathLst>
            </a:custGeom>
            <a:solidFill>
              <a:srgbClr val="26323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09" name="Google Shape;209;g9f8f45ff5e_2_13"/>
            <p:cNvSpPr/>
            <p:nvPr/>
          </p:nvSpPr>
          <p:spPr>
            <a:xfrm>
              <a:off x="4642455" y="1046789"/>
              <a:ext cx="11340" cy="6977"/>
            </a:xfrm>
            <a:custGeom>
              <a:rect b="b" l="l" r="r" t="t"/>
              <a:pathLst>
                <a:path extrusionOk="0" h="801" w="1302">
                  <a:moveTo>
                    <a:pt x="1301" y="0"/>
                  </a:moveTo>
                  <a:lnTo>
                    <a:pt x="1301" y="0"/>
                  </a:lnTo>
                  <a:cubicBezTo>
                    <a:pt x="1035" y="67"/>
                    <a:pt x="801" y="167"/>
                    <a:pt x="601" y="334"/>
                  </a:cubicBezTo>
                  <a:cubicBezTo>
                    <a:pt x="367" y="434"/>
                    <a:pt x="167" y="601"/>
                    <a:pt x="1" y="801"/>
                  </a:cubicBezTo>
                  <a:cubicBezTo>
                    <a:pt x="234" y="701"/>
                    <a:pt x="468" y="567"/>
                    <a:pt x="668" y="434"/>
                  </a:cubicBezTo>
                  <a:cubicBezTo>
                    <a:pt x="901" y="334"/>
                    <a:pt x="1101" y="167"/>
                    <a:pt x="1301" y="0"/>
                  </a:cubicBezTo>
                  <a:close/>
                </a:path>
              </a:pathLst>
            </a:custGeom>
            <a:solidFill>
              <a:srgbClr val="26323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10" name="Google Shape;210;g9f8f45ff5e_2_13"/>
            <p:cNvSpPr/>
            <p:nvPr/>
          </p:nvSpPr>
          <p:spPr>
            <a:xfrm>
              <a:off x="4647977" y="1081219"/>
              <a:ext cx="18308" cy="880"/>
            </a:xfrm>
            <a:custGeom>
              <a:rect b="b" l="l" r="r" t="t"/>
              <a:pathLst>
                <a:path extrusionOk="0" h="101" w="2102">
                  <a:moveTo>
                    <a:pt x="1051" y="0"/>
                  </a:moveTo>
                  <a:cubicBezTo>
                    <a:pt x="701" y="0"/>
                    <a:pt x="351" y="17"/>
                    <a:pt x="0" y="50"/>
                  </a:cubicBezTo>
                  <a:cubicBezTo>
                    <a:pt x="351" y="84"/>
                    <a:pt x="701" y="100"/>
                    <a:pt x="1051" y="100"/>
                  </a:cubicBezTo>
                  <a:cubicBezTo>
                    <a:pt x="1401" y="100"/>
                    <a:pt x="1752" y="84"/>
                    <a:pt x="2102" y="50"/>
                  </a:cubicBezTo>
                  <a:cubicBezTo>
                    <a:pt x="1752" y="17"/>
                    <a:pt x="1401" y="0"/>
                    <a:pt x="1051" y="0"/>
                  </a:cubicBezTo>
                  <a:close/>
                </a:path>
              </a:pathLst>
            </a:custGeom>
            <a:solidFill>
              <a:srgbClr val="26323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11" name="Google Shape;211;g9f8f45ff5e_2_13"/>
            <p:cNvSpPr/>
            <p:nvPr/>
          </p:nvSpPr>
          <p:spPr>
            <a:xfrm>
              <a:off x="4521012" y="1080052"/>
              <a:ext cx="17437" cy="880"/>
            </a:xfrm>
            <a:custGeom>
              <a:rect b="b" l="l" r="r" t="t"/>
              <a:pathLst>
                <a:path extrusionOk="0" h="101" w="2002">
                  <a:moveTo>
                    <a:pt x="1001" y="1"/>
                  </a:moveTo>
                  <a:cubicBezTo>
                    <a:pt x="667" y="1"/>
                    <a:pt x="334" y="17"/>
                    <a:pt x="0" y="51"/>
                  </a:cubicBezTo>
                  <a:cubicBezTo>
                    <a:pt x="334" y="84"/>
                    <a:pt x="667" y="101"/>
                    <a:pt x="1001" y="101"/>
                  </a:cubicBezTo>
                  <a:cubicBezTo>
                    <a:pt x="1335" y="101"/>
                    <a:pt x="1668" y="84"/>
                    <a:pt x="2002" y="51"/>
                  </a:cubicBezTo>
                  <a:cubicBezTo>
                    <a:pt x="1668" y="17"/>
                    <a:pt x="1335" y="1"/>
                    <a:pt x="1001" y="1"/>
                  </a:cubicBezTo>
                  <a:close/>
                </a:path>
              </a:pathLst>
            </a:custGeom>
            <a:solidFill>
              <a:srgbClr val="26323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12" name="Google Shape;212;g9f8f45ff5e_2_13"/>
            <p:cNvSpPr/>
            <p:nvPr/>
          </p:nvSpPr>
          <p:spPr>
            <a:xfrm>
              <a:off x="4533789" y="1106348"/>
              <a:ext cx="13666" cy="11053"/>
            </a:xfrm>
            <a:custGeom>
              <a:rect b="b" l="l" r="r" t="t"/>
              <a:pathLst>
                <a:path extrusionOk="0" h="1269" w="1569">
                  <a:moveTo>
                    <a:pt x="1569" y="1"/>
                  </a:moveTo>
                  <a:lnTo>
                    <a:pt x="1569" y="1"/>
                  </a:lnTo>
                  <a:cubicBezTo>
                    <a:pt x="1269" y="167"/>
                    <a:pt x="1002" y="367"/>
                    <a:pt x="735" y="601"/>
                  </a:cubicBezTo>
                  <a:cubicBezTo>
                    <a:pt x="468" y="801"/>
                    <a:pt x="234" y="1035"/>
                    <a:pt x="1" y="1268"/>
                  </a:cubicBezTo>
                  <a:cubicBezTo>
                    <a:pt x="301" y="1101"/>
                    <a:pt x="568" y="901"/>
                    <a:pt x="835" y="701"/>
                  </a:cubicBezTo>
                  <a:cubicBezTo>
                    <a:pt x="1102" y="501"/>
                    <a:pt x="1369" y="267"/>
                    <a:pt x="1569" y="1"/>
                  </a:cubicBezTo>
                  <a:close/>
                </a:path>
              </a:pathLst>
            </a:custGeom>
            <a:solidFill>
              <a:srgbClr val="26323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13" name="Google Shape;213;g9f8f45ff5e_2_13"/>
            <p:cNvSpPr/>
            <p:nvPr/>
          </p:nvSpPr>
          <p:spPr>
            <a:xfrm>
              <a:off x="4560520" y="1126398"/>
              <a:ext cx="9311" cy="15408"/>
            </a:xfrm>
            <a:custGeom>
              <a:rect b="b" l="l" r="r" t="t"/>
              <a:pathLst>
                <a:path extrusionOk="0" h="1769" w="1069">
                  <a:moveTo>
                    <a:pt x="1068" y="0"/>
                  </a:moveTo>
                  <a:lnTo>
                    <a:pt x="1068" y="0"/>
                  </a:lnTo>
                  <a:cubicBezTo>
                    <a:pt x="835" y="234"/>
                    <a:pt x="635" y="501"/>
                    <a:pt x="468" y="834"/>
                  </a:cubicBezTo>
                  <a:cubicBezTo>
                    <a:pt x="268" y="1101"/>
                    <a:pt x="101" y="1435"/>
                    <a:pt x="1" y="1768"/>
                  </a:cubicBezTo>
                  <a:cubicBezTo>
                    <a:pt x="234" y="1468"/>
                    <a:pt x="401" y="1201"/>
                    <a:pt x="568" y="867"/>
                  </a:cubicBezTo>
                  <a:cubicBezTo>
                    <a:pt x="768" y="601"/>
                    <a:pt x="935" y="300"/>
                    <a:pt x="1068" y="0"/>
                  </a:cubicBezTo>
                  <a:close/>
                </a:path>
              </a:pathLst>
            </a:custGeom>
            <a:solidFill>
              <a:srgbClr val="26323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14" name="Google Shape;214;g9f8f45ff5e_2_13"/>
            <p:cNvSpPr/>
            <p:nvPr/>
          </p:nvSpPr>
          <p:spPr>
            <a:xfrm>
              <a:off x="4595099" y="1133662"/>
              <a:ext cx="1167" cy="18596"/>
            </a:xfrm>
            <a:custGeom>
              <a:rect b="b" l="l" r="r" t="t"/>
              <a:pathLst>
                <a:path extrusionOk="0" h="2135" w="134">
                  <a:moveTo>
                    <a:pt x="67" y="0"/>
                  </a:moveTo>
                  <a:cubicBezTo>
                    <a:pt x="0" y="701"/>
                    <a:pt x="0" y="1434"/>
                    <a:pt x="67" y="2135"/>
                  </a:cubicBezTo>
                  <a:cubicBezTo>
                    <a:pt x="134" y="1434"/>
                    <a:pt x="134" y="701"/>
                    <a:pt x="67" y="0"/>
                  </a:cubicBezTo>
                  <a:close/>
                </a:path>
              </a:pathLst>
            </a:custGeom>
            <a:solidFill>
              <a:srgbClr val="26323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15" name="Google Shape;215;g9f8f45ff5e_2_13"/>
            <p:cNvSpPr/>
            <p:nvPr/>
          </p:nvSpPr>
          <p:spPr>
            <a:xfrm>
              <a:off x="4621534" y="1127844"/>
              <a:ext cx="13953" cy="11924"/>
            </a:xfrm>
            <a:custGeom>
              <a:rect b="b" l="l" r="r" t="t"/>
              <a:pathLst>
                <a:path extrusionOk="0" h="1369" w="1602">
                  <a:moveTo>
                    <a:pt x="1" y="1"/>
                  </a:moveTo>
                  <a:cubicBezTo>
                    <a:pt x="201" y="301"/>
                    <a:pt x="434" y="568"/>
                    <a:pt x="735" y="768"/>
                  </a:cubicBezTo>
                  <a:cubicBezTo>
                    <a:pt x="968" y="1035"/>
                    <a:pt x="1268" y="1235"/>
                    <a:pt x="1602" y="1369"/>
                  </a:cubicBezTo>
                  <a:cubicBezTo>
                    <a:pt x="1335" y="1135"/>
                    <a:pt x="1068" y="902"/>
                    <a:pt x="801" y="701"/>
                  </a:cubicBezTo>
                  <a:cubicBezTo>
                    <a:pt x="568" y="435"/>
                    <a:pt x="301" y="201"/>
                    <a:pt x="1" y="1"/>
                  </a:cubicBezTo>
                  <a:close/>
                </a:path>
              </a:pathLst>
            </a:custGeom>
            <a:solidFill>
              <a:srgbClr val="26323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16" name="Google Shape;216;g9f8f45ff5e_2_13"/>
            <p:cNvSpPr/>
            <p:nvPr/>
          </p:nvSpPr>
          <p:spPr>
            <a:xfrm>
              <a:off x="4642455" y="1108386"/>
              <a:ext cx="11628" cy="11628"/>
            </a:xfrm>
            <a:custGeom>
              <a:rect b="b" l="l" r="r" t="t"/>
              <a:pathLst>
                <a:path extrusionOk="0" h="1335" w="1335">
                  <a:moveTo>
                    <a:pt x="1" y="0"/>
                  </a:moveTo>
                  <a:lnTo>
                    <a:pt x="1" y="0"/>
                  </a:lnTo>
                  <a:cubicBezTo>
                    <a:pt x="201" y="267"/>
                    <a:pt x="401" y="500"/>
                    <a:pt x="634" y="701"/>
                  </a:cubicBezTo>
                  <a:cubicBezTo>
                    <a:pt x="834" y="934"/>
                    <a:pt x="1068" y="1134"/>
                    <a:pt x="1335" y="1334"/>
                  </a:cubicBezTo>
                  <a:cubicBezTo>
                    <a:pt x="1168" y="1067"/>
                    <a:pt x="968" y="834"/>
                    <a:pt x="734" y="634"/>
                  </a:cubicBezTo>
                  <a:cubicBezTo>
                    <a:pt x="501" y="367"/>
                    <a:pt x="267" y="167"/>
                    <a:pt x="1" y="0"/>
                  </a:cubicBezTo>
                  <a:close/>
                </a:path>
              </a:pathLst>
            </a:custGeom>
            <a:solidFill>
              <a:srgbClr val="26323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17" name="Google Shape;217;g9f8f45ff5e_2_13"/>
            <p:cNvSpPr/>
            <p:nvPr/>
          </p:nvSpPr>
          <p:spPr>
            <a:xfrm>
              <a:off x="4536698" y="1045621"/>
              <a:ext cx="10182" cy="10182"/>
            </a:xfrm>
            <a:custGeom>
              <a:rect b="b" l="l" r="r" t="t"/>
              <a:pathLst>
                <a:path extrusionOk="0" h="1169" w="1169">
                  <a:moveTo>
                    <a:pt x="1" y="1"/>
                  </a:moveTo>
                  <a:lnTo>
                    <a:pt x="1" y="1"/>
                  </a:lnTo>
                  <a:cubicBezTo>
                    <a:pt x="134" y="234"/>
                    <a:pt x="334" y="435"/>
                    <a:pt x="534" y="635"/>
                  </a:cubicBezTo>
                  <a:cubicBezTo>
                    <a:pt x="701" y="835"/>
                    <a:pt x="935" y="1002"/>
                    <a:pt x="1168" y="1168"/>
                  </a:cubicBezTo>
                  <a:cubicBezTo>
                    <a:pt x="1001" y="935"/>
                    <a:pt x="834" y="701"/>
                    <a:pt x="634" y="535"/>
                  </a:cubicBezTo>
                  <a:cubicBezTo>
                    <a:pt x="434" y="334"/>
                    <a:pt x="234" y="134"/>
                    <a:pt x="1" y="1"/>
                  </a:cubicBezTo>
                  <a:close/>
                </a:path>
              </a:pathLst>
            </a:custGeom>
            <a:solidFill>
              <a:srgbClr val="26323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18" name="Google Shape;218;g9f8f45ff5e_2_13"/>
            <p:cNvSpPr/>
            <p:nvPr/>
          </p:nvSpPr>
          <p:spPr>
            <a:xfrm>
              <a:off x="4559945" y="1021512"/>
              <a:ext cx="9886" cy="9886"/>
            </a:xfrm>
            <a:custGeom>
              <a:rect b="b" l="l" r="r" t="t"/>
              <a:pathLst>
                <a:path extrusionOk="0" h="1135" w="1135">
                  <a:moveTo>
                    <a:pt x="0" y="0"/>
                  </a:moveTo>
                  <a:cubicBezTo>
                    <a:pt x="134" y="234"/>
                    <a:pt x="300" y="434"/>
                    <a:pt x="534" y="634"/>
                  </a:cubicBezTo>
                  <a:cubicBezTo>
                    <a:pt x="701" y="834"/>
                    <a:pt x="901" y="1001"/>
                    <a:pt x="1134" y="1134"/>
                  </a:cubicBezTo>
                  <a:cubicBezTo>
                    <a:pt x="967" y="901"/>
                    <a:pt x="801" y="701"/>
                    <a:pt x="601" y="534"/>
                  </a:cubicBezTo>
                  <a:cubicBezTo>
                    <a:pt x="434" y="334"/>
                    <a:pt x="234" y="167"/>
                    <a:pt x="0" y="0"/>
                  </a:cubicBezTo>
                  <a:close/>
                </a:path>
              </a:pathLst>
            </a:custGeom>
            <a:solidFill>
              <a:srgbClr val="26323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19" name="Google Shape;219;g9f8f45ff5e_2_13"/>
            <p:cNvSpPr/>
            <p:nvPr/>
          </p:nvSpPr>
          <p:spPr>
            <a:xfrm>
              <a:off x="4609331" y="970454"/>
              <a:ext cx="95601" cy="84522"/>
            </a:xfrm>
            <a:custGeom>
              <a:rect b="b" l="l" r="r" t="t"/>
              <a:pathLst>
                <a:path extrusionOk="0" h="9704" w="10976">
                  <a:moveTo>
                    <a:pt x="5481" y="0"/>
                  </a:moveTo>
                  <a:cubicBezTo>
                    <a:pt x="4868" y="0"/>
                    <a:pt x="4244" y="116"/>
                    <a:pt x="3637" y="358"/>
                  </a:cubicBezTo>
                  <a:cubicBezTo>
                    <a:pt x="1168" y="1392"/>
                    <a:pt x="1" y="4228"/>
                    <a:pt x="1002" y="6696"/>
                  </a:cubicBezTo>
                  <a:cubicBezTo>
                    <a:pt x="1783" y="8562"/>
                    <a:pt x="3593" y="9703"/>
                    <a:pt x="5497" y="9703"/>
                  </a:cubicBezTo>
                  <a:cubicBezTo>
                    <a:pt x="6112" y="9703"/>
                    <a:pt x="6736" y="9584"/>
                    <a:pt x="7339" y="9331"/>
                  </a:cubicBezTo>
                  <a:cubicBezTo>
                    <a:pt x="9808" y="8331"/>
                    <a:pt x="10975" y="5495"/>
                    <a:pt x="9975" y="2994"/>
                  </a:cubicBezTo>
                  <a:cubicBezTo>
                    <a:pt x="9191" y="1124"/>
                    <a:pt x="7394" y="0"/>
                    <a:pt x="5481" y="0"/>
                  </a:cubicBezTo>
                  <a:close/>
                </a:path>
              </a:pathLst>
            </a:cu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20" name="Google Shape;220;g9f8f45ff5e_2_13"/>
            <p:cNvSpPr/>
            <p:nvPr/>
          </p:nvSpPr>
          <p:spPr>
            <a:xfrm>
              <a:off x="4636933" y="999432"/>
              <a:ext cx="40684" cy="27611"/>
            </a:xfrm>
            <a:custGeom>
              <a:rect b="b" l="l" r="r" t="t"/>
              <a:pathLst>
                <a:path extrusionOk="0" h="3170" w="4671">
                  <a:moveTo>
                    <a:pt x="4671" y="0"/>
                  </a:moveTo>
                  <a:lnTo>
                    <a:pt x="4671" y="0"/>
                  </a:lnTo>
                  <a:cubicBezTo>
                    <a:pt x="4404" y="200"/>
                    <a:pt x="4170" y="434"/>
                    <a:pt x="3937" y="667"/>
                  </a:cubicBezTo>
                  <a:cubicBezTo>
                    <a:pt x="3537" y="1134"/>
                    <a:pt x="2970" y="1735"/>
                    <a:pt x="2369" y="2402"/>
                  </a:cubicBezTo>
                  <a:cubicBezTo>
                    <a:pt x="2192" y="2579"/>
                    <a:pt x="2067" y="2730"/>
                    <a:pt x="1925" y="2901"/>
                  </a:cubicBezTo>
                  <a:lnTo>
                    <a:pt x="1925" y="2901"/>
                  </a:lnTo>
                  <a:cubicBezTo>
                    <a:pt x="1393" y="2432"/>
                    <a:pt x="951" y="2055"/>
                    <a:pt x="601" y="1768"/>
                  </a:cubicBezTo>
                  <a:cubicBezTo>
                    <a:pt x="434" y="1601"/>
                    <a:pt x="234" y="1434"/>
                    <a:pt x="1" y="1334"/>
                  </a:cubicBezTo>
                  <a:lnTo>
                    <a:pt x="1" y="1334"/>
                  </a:lnTo>
                  <a:cubicBezTo>
                    <a:pt x="134" y="1535"/>
                    <a:pt x="334" y="1701"/>
                    <a:pt x="501" y="1868"/>
                  </a:cubicBezTo>
                  <a:cubicBezTo>
                    <a:pt x="835" y="2168"/>
                    <a:pt x="1335" y="2602"/>
                    <a:pt x="1869" y="3102"/>
                  </a:cubicBezTo>
                  <a:lnTo>
                    <a:pt x="1935" y="3169"/>
                  </a:lnTo>
                  <a:lnTo>
                    <a:pt x="2036" y="3102"/>
                  </a:lnTo>
                  <a:cubicBezTo>
                    <a:pt x="2169" y="2936"/>
                    <a:pt x="2336" y="2735"/>
                    <a:pt x="2503" y="2569"/>
                  </a:cubicBezTo>
                  <a:cubicBezTo>
                    <a:pt x="3136" y="1868"/>
                    <a:pt x="3670" y="1234"/>
                    <a:pt x="4070" y="801"/>
                  </a:cubicBezTo>
                  <a:cubicBezTo>
                    <a:pt x="4270" y="534"/>
                    <a:pt x="4471" y="300"/>
                    <a:pt x="4671" y="0"/>
                  </a:cubicBezTo>
                  <a:close/>
                </a:path>
              </a:pathLst>
            </a:custGeom>
            <a:solidFill>
              <a:srgbClr val="FAFAFA"/>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21" name="Google Shape;221;g9f8f45ff5e_2_13"/>
            <p:cNvSpPr/>
            <p:nvPr/>
          </p:nvSpPr>
          <p:spPr>
            <a:xfrm>
              <a:off x="4274344" y="1695544"/>
              <a:ext cx="13953" cy="12316"/>
            </a:xfrm>
            <a:custGeom>
              <a:rect b="b" l="l" r="r" t="t"/>
              <a:pathLst>
                <a:path extrusionOk="0" h="1414" w="1602">
                  <a:moveTo>
                    <a:pt x="1559" y="0"/>
                  </a:moveTo>
                  <a:cubicBezTo>
                    <a:pt x="1493" y="0"/>
                    <a:pt x="1143" y="257"/>
                    <a:pt x="734" y="603"/>
                  </a:cubicBezTo>
                  <a:cubicBezTo>
                    <a:pt x="300" y="1004"/>
                    <a:pt x="0" y="1337"/>
                    <a:pt x="33" y="1404"/>
                  </a:cubicBezTo>
                  <a:cubicBezTo>
                    <a:pt x="37" y="1410"/>
                    <a:pt x="43" y="1413"/>
                    <a:pt x="51" y="1413"/>
                  </a:cubicBezTo>
                  <a:cubicBezTo>
                    <a:pt x="136" y="1413"/>
                    <a:pt x="474" y="1133"/>
                    <a:pt x="867" y="770"/>
                  </a:cubicBezTo>
                  <a:cubicBezTo>
                    <a:pt x="1301" y="403"/>
                    <a:pt x="1601" y="36"/>
                    <a:pt x="1568" y="3"/>
                  </a:cubicBezTo>
                  <a:cubicBezTo>
                    <a:pt x="1566" y="1"/>
                    <a:pt x="1563" y="0"/>
                    <a:pt x="1559" y="0"/>
                  </a:cubicBez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22" name="Google Shape;222;g9f8f45ff5e_2_13"/>
            <p:cNvSpPr/>
            <p:nvPr/>
          </p:nvSpPr>
          <p:spPr>
            <a:xfrm>
              <a:off x="4247317" y="1719880"/>
              <a:ext cx="13953" cy="12089"/>
            </a:xfrm>
            <a:custGeom>
              <a:rect b="b" l="l" r="r" t="t"/>
              <a:pathLst>
                <a:path extrusionOk="0" h="1388" w="1602">
                  <a:moveTo>
                    <a:pt x="1548" y="1"/>
                  </a:moveTo>
                  <a:cubicBezTo>
                    <a:pt x="1459" y="1"/>
                    <a:pt x="1124" y="252"/>
                    <a:pt x="735" y="611"/>
                  </a:cubicBezTo>
                  <a:cubicBezTo>
                    <a:pt x="301" y="1012"/>
                    <a:pt x="1" y="1345"/>
                    <a:pt x="34" y="1379"/>
                  </a:cubicBezTo>
                  <a:cubicBezTo>
                    <a:pt x="37" y="1385"/>
                    <a:pt x="43" y="1388"/>
                    <a:pt x="52" y="1388"/>
                  </a:cubicBezTo>
                  <a:cubicBezTo>
                    <a:pt x="138" y="1388"/>
                    <a:pt x="475" y="1110"/>
                    <a:pt x="868" y="778"/>
                  </a:cubicBezTo>
                  <a:cubicBezTo>
                    <a:pt x="1302" y="378"/>
                    <a:pt x="1602" y="44"/>
                    <a:pt x="1569" y="11"/>
                  </a:cubicBezTo>
                  <a:cubicBezTo>
                    <a:pt x="1565" y="4"/>
                    <a:pt x="1558" y="1"/>
                    <a:pt x="1548" y="1"/>
                  </a:cubicBez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23" name="Google Shape;223;g9f8f45ff5e_2_13"/>
            <p:cNvSpPr/>
            <p:nvPr/>
          </p:nvSpPr>
          <p:spPr>
            <a:xfrm>
              <a:off x="4220299" y="1744085"/>
              <a:ext cx="13953" cy="12211"/>
            </a:xfrm>
            <a:custGeom>
              <a:rect b="b" l="l" r="r" t="t"/>
              <a:pathLst>
                <a:path extrusionOk="0" h="1402" w="1602">
                  <a:moveTo>
                    <a:pt x="1568" y="1"/>
                  </a:moveTo>
                  <a:cubicBezTo>
                    <a:pt x="1235" y="134"/>
                    <a:pt x="968" y="368"/>
                    <a:pt x="734" y="634"/>
                  </a:cubicBezTo>
                  <a:cubicBezTo>
                    <a:pt x="301" y="968"/>
                    <a:pt x="1" y="1368"/>
                    <a:pt x="34" y="1402"/>
                  </a:cubicBezTo>
                  <a:cubicBezTo>
                    <a:pt x="334" y="1235"/>
                    <a:pt x="634" y="1035"/>
                    <a:pt x="868" y="768"/>
                  </a:cubicBezTo>
                  <a:cubicBezTo>
                    <a:pt x="1302" y="401"/>
                    <a:pt x="1602" y="34"/>
                    <a:pt x="1568" y="1"/>
                  </a:cubicBez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24" name="Google Shape;224;g9f8f45ff5e_2_13"/>
            <p:cNvSpPr/>
            <p:nvPr/>
          </p:nvSpPr>
          <p:spPr>
            <a:xfrm>
              <a:off x="4193280" y="1768412"/>
              <a:ext cx="13953" cy="12089"/>
            </a:xfrm>
            <a:custGeom>
              <a:rect b="b" l="l" r="r" t="t"/>
              <a:pathLst>
                <a:path extrusionOk="0" h="1388" w="1602">
                  <a:moveTo>
                    <a:pt x="1550" y="0"/>
                  </a:moveTo>
                  <a:cubicBezTo>
                    <a:pt x="1465" y="0"/>
                    <a:pt x="1127" y="278"/>
                    <a:pt x="734" y="610"/>
                  </a:cubicBezTo>
                  <a:cubicBezTo>
                    <a:pt x="301" y="1010"/>
                    <a:pt x="0" y="1344"/>
                    <a:pt x="34" y="1377"/>
                  </a:cubicBezTo>
                  <a:cubicBezTo>
                    <a:pt x="37" y="1384"/>
                    <a:pt x="44" y="1388"/>
                    <a:pt x="54" y="1388"/>
                  </a:cubicBezTo>
                  <a:cubicBezTo>
                    <a:pt x="144" y="1388"/>
                    <a:pt x="479" y="1136"/>
                    <a:pt x="868" y="777"/>
                  </a:cubicBezTo>
                  <a:cubicBezTo>
                    <a:pt x="1301" y="377"/>
                    <a:pt x="1602" y="43"/>
                    <a:pt x="1568" y="10"/>
                  </a:cubicBezTo>
                  <a:cubicBezTo>
                    <a:pt x="1565" y="3"/>
                    <a:pt x="1559" y="0"/>
                    <a:pt x="1550" y="0"/>
                  </a:cubicBez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25" name="Google Shape;225;g9f8f45ff5e_2_13"/>
            <p:cNvSpPr/>
            <p:nvPr/>
          </p:nvSpPr>
          <p:spPr>
            <a:xfrm>
              <a:off x="4166262" y="1792582"/>
              <a:ext cx="13953" cy="12264"/>
            </a:xfrm>
            <a:custGeom>
              <a:rect b="b" l="l" r="r" t="t"/>
              <a:pathLst>
                <a:path extrusionOk="0" h="1408" w="1602">
                  <a:moveTo>
                    <a:pt x="1559" y="0"/>
                  </a:moveTo>
                  <a:cubicBezTo>
                    <a:pt x="1493" y="0"/>
                    <a:pt x="1143" y="259"/>
                    <a:pt x="734" y="637"/>
                  </a:cubicBezTo>
                  <a:cubicBezTo>
                    <a:pt x="300" y="1004"/>
                    <a:pt x="0" y="1371"/>
                    <a:pt x="34" y="1404"/>
                  </a:cubicBezTo>
                  <a:cubicBezTo>
                    <a:pt x="35" y="1406"/>
                    <a:pt x="38" y="1407"/>
                    <a:pt x="42" y="1407"/>
                  </a:cubicBezTo>
                  <a:cubicBezTo>
                    <a:pt x="109" y="1407"/>
                    <a:pt x="458" y="1150"/>
                    <a:pt x="867" y="804"/>
                  </a:cubicBezTo>
                  <a:cubicBezTo>
                    <a:pt x="1301" y="404"/>
                    <a:pt x="1601" y="70"/>
                    <a:pt x="1568" y="3"/>
                  </a:cubicBezTo>
                  <a:cubicBezTo>
                    <a:pt x="1566" y="1"/>
                    <a:pt x="1563" y="0"/>
                    <a:pt x="1559" y="0"/>
                  </a:cubicBez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26" name="Google Shape;226;g9f8f45ff5e_2_13"/>
            <p:cNvSpPr/>
            <p:nvPr/>
          </p:nvSpPr>
          <p:spPr>
            <a:xfrm>
              <a:off x="3892864" y="1774326"/>
              <a:ext cx="351849" cy="320136"/>
            </a:xfrm>
            <a:custGeom>
              <a:rect b="b" l="l" r="r" t="t"/>
              <a:pathLst>
                <a:path extrusionOk="0" h="36755" w="40396">
                  <a:moveTo>
                    <a:pt x="20172" y="0"/>
                  </a:moveTo>
                  <a:cubicBezTo>
                    <a:pt x="11855" y="0"/>
                    <a:pt x="4334" y="5690"/>
                    <a:pt x="2335" y="14141"/>
                  </a:cubicBezTo>
                  <a:cubicBezTo>
                    <a:pt x="0" y="24015"/>
                    <a:pt x="6104" y="33922"/>
                    <a:pt x="15945" y="36257"/>
                  </a:cubicBezTo>
                  <a:cubicBezTo>
                    <a:pt x="17367" y="36594"/>
                    <a:pt x="18791" y="36755"/>
                    <a:pt x="20192" y="36755"/>
                  </a:cubicBezTo>
                  <a:cubicBezTo>
                    <a:pt x="28516" y="36755"/>
                    <a:pt x="36062" y="31065"/>
                    <a:pt x="38061" y="22614"/>
                  </a:cubicBezTo>
                  <a:cubicBezTo>
                    <a:pt x="40396" y="12740"/>
                    <a:pt x="34291" y="2833"/>
                    <a:pt x="24418" y="498"/>
                  </a:cubicBezTo>
                  <a:cubicBezTo>
                    <a:pt x="22995" y="162"/>
                    <a:pt x="21572" y="0"/>
                    <a:pt x="20172" y="0"/>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27" name="Google Shape;227;g9f8f45ff5e_2_13"/>
            <p:cNvSpPr/>
            <p:nvPr/>
          </p:nvSpPr>
          <p:spPr>
            <a:xfrm>
              <a:off x="3905354" y="1773725"/>
              <a:ext cx="323376" cy="321347"/>
            </a:xfrm>
            <a:custGeom>
              <a:rect b="b" l="l" r="r" t="t"/>
              <a:pathLst>
                <a:path extrusionOk="0" h="36894" w="37127">
                  <a:moveTo>
                    <a:pt x="18647" y="0"/>
                  </a:moveTo>
                  <a:lnTo>
                    <a:pt x="17413" y="67"/>
                  </a:lnTo>
                  <a:cubicBezTo>
                    <a:pt x="17213" y="67"/>
                    <a:pt x="17013" y="67"/>
                    <a:pt x="16779" y="100"/>
                  </a:cubicBezTo>
                  <a:lnTo>
                    <a:pt x="16179" y="200"/>
                  </a:lnTo>
                  <a:cubicBezTo>
                    <a:pt x="15778" y="267"/>
                    <a:pt x="15345" y="334"/>
                    <a:pt x="14944" y="400"/>
                  </a:cubicBezTo>
                  <a:cubicBezTo>
                    <a:pt x="14077" y="567"/>
                    <a:pt x="13277" y="801"/>
                    <a:pt x="12443" y="1101"/>
                  </a:cubicBezTo>
                  <a:cubicBezTo>
                    <a:pt x="11609" y="1401"/>
                    <a:pt x="10808" y="1768"/>
                    <a:pt x="10041" y="2168"/>
                  </a:cubicBezTo>
                  <a:cubicBezTo>
                    <a:pt x="9641" y="2368"/>
                    <a:pt x="9274" y="2635"/>
                    <a:pt x="8907" y="2835"/>
                  </a:cubicBezTo>
                  <a:cubicBezTo>
                    <a:pt x="8707" y="2969"/>
                    <a:pt x="8507" y="3069"/>
                    <a:pt x="8340" y="3202"/>
                  </a:cubicBezTo>
                  <a:lnTo>
                    <a:pt x="7773" y="3636"/>
                  </a:lnTo>
                  <a:cubicBezTo>
                    <a:pt x="7039" y="4170"/>
                    <a:pt x="6338" y="4770"/>
                    <a:pt x="5705" y="5404"/>
                  </a:cubicBezTo>
                  <a:lnTo>
                    <a:pt x="4771" y="6405"/>
                  </a:lnTo>
                  <a:lnTo>
                    <a:pt x="4537" y="6672"/>
                  </a:lnTo>
                  <a:lnTo>
                    <a:pt x="4304" y="6938"/>
                  </a:lnTo>
                  <a:lnTo>
                    <a:pt x="3903" y="7505"/>
                  </a:lnTo>
                  <a:lnTo>
                    <a:pt x="3470" y="8073"/>
                  </a:lnTo>
                  <a:lnTo>
                    <a:pt x="3103" y="8706"/>
                  </a:lnTo>
                  <a:lnTo>
                    <a:pt x="2736" y="9307"/>
                  </a:lnTo>
                  <a:lnTo>
                    <a:pt x="2536" y="9607"/>
                  </a:lnTo>
                  <a:lnTo>
                    <a:pt x="2402" y="9941"/>
                  </a:lnTo>
                  <a:cubicBezTo>
                    <a:pt x="2169" y="10374"/>
                    <a:pt x="1969" y="10808"/>
                    <a:pt x="1768" y="11241"/>
                  </a:cubicBezTo>
                  <a:lnTo>
                    <a:pt x="1268" y="12609"/>
                  </a:lnTo>
                  <a:cubicBezTo>
                    <a:pt x="0" y="16378"/>
                    <a:pt x="0" y="20481"/>
                    <a:pt x="1268" y="24251"/>
                  </a:cubicBezTo>
                  <a:lnTo>
                    <a:pt x="1768" y="25618"/>
                  </a:lnTo>
                  <a:lnTo>
                    <a:pt x="2402" y="26919"/>
                  </a:lnTo>
                  <a:lnTo>
                    <a:pt x="2536" y="27253"/>
                  </a:lnTo>
                  <a:lnTo>
                    <a:pt x="2736" y="27553"/>
                  </a:lnTo>
                  <a:lnTo>
                    <a:pt x="3103" y="28187"/>
                  </a:lnTo>
                  <a:lnTo>
                    <a:pt x="3470" y="28787"/>
                  </a:lnTo>
                  <a:lnTo>
                    <a:pt x="3903" y="29354"/>
                  </a:lnTo>
                  <a:lnTo>
                    <a:pt x="4304" y="29921"/>
                  </a:lnTo>
                  <a:lnTo>
                    <a:pt x="4537" y="30188"/>
                  </a:lnTo>
                  <a:lnTo>
                    <a:pt x="4771" y="30455"/>
                  </a:lnTo>
                  <a:lnTo>
                    <a:pt x="5705" y="31489"/>
                  </a:lnTo>
                  <a:cubicBezTo>
                    <a:pt x="6338" y="32123"/>
                    <a:pt x="7039" y="32724"/>
                    <a:pt x="7773" y="33257"/>
                  </a:cubicBezTo>
                  <a:lnTo>
                    <a:pt x="8340" y="33691"/>
                  </a:lnTo>
                  <a:cubicBezTo>
                    <a:pt x="8507" y="33824"/>
                    <a:pt x="8707" y="33924"/>
                    <a:pt x="8907" y="34058"/>
                  </a:cubicBezTo>
                  <a:cubicBezTo>
                    <a:pt x="9274" y="34258"/>
                    <a:pt x="9674" y="34525"/>
                    <a:pt x="10041" y="34725"/>
                  </a:cubicBezTo>
                  <a:cubicBezTo>
                    <a:pt x="10842" y="35125"/>
                    <a:pt x="11642" y="35492"/>
                    <a:pt x="12476" y="35792"/>
                  </a:cubicBezTo>
                  <a:cubicBezTo>
                    <a:pt x="13277" y="36059"/>
                    <a:pt x="14077" y="36326"/>
                    <a:pt x="14911" y="36493"/>
                  </a:cubicBezTo>
                  <a:cubicBezTo>
                    <a:pt x="15345" y="36593"/>
                    <a:pt x="15745" y="36626"/>
                    <a:pt x="16179" y="36693"/>
                  </a:cubicBezTo>
                  <a:lnTo>
                    <a:pt x="16779" y="36793"/>
                  </a:lnTo>
                  <a:cubicBezTo>
                    <a:pt x="16979" y="36826"/>
                    <a:pt x="17213" y="36826"/>
                    <a:pt x="17413" y="36826"/>
                  </a:cubicBezTo>
                  <a:lnTo>
                    <a:pt x="18614" y="36893"/>
                  </a:lnTo>
                  <a:cubicBezTo>
                    <a:pt x="19047" y="36893"/>
                    <a:pt x="19414" y="36826"/>
                    <a:pt x="19848" y="36826"/>
                  </a:cubicBezTo>
                  <a:cubicBezTo>
                    <a:pt x="20615" y="36793"/>
                    <a:pt x="21382" y="36726"/>
                    <a:pt x="22150" y="36560"/>
                  </a:cubicBezTo>
                  <a:cubicBezTo>
                    <a:pt x="22550" y="36493"/>
                    <a:pt x="22917" y="36426"/>
                    <a:pt x="23284" y="36326"/>
                  </a:cubicBezTo>
                  <a:cubicBezTo>
                    <a:pt x="23651" y="36226"/>
                    <a:pt x="24018" y="36126"/>
                    <a:pt x="24351" y="36026"/>
                  </a:cubicBezTo>
                  <a:lnTo>
                    <a:pt x="25419" y="35626"/>
                  </a:lnTo>
                  <a:lnTo>
                    <a:pt x="25919" y="35459"/>
                  </a:lnTo>
                  <a:lnTo>
                    <a:pt x="26386" y="35225"/>
                  </a:lnTo>
                  <a:lnTo>
                    <a:pt x="27353" y="34758"/>
                  </a:lnTo>
                  <a:cubicBezTo>
                    <a:pt x="27687" y="34592"/>
                    <a:pt x="27954" y="34425"/>
                    <a:pt x="28254" y="34225"/>
                  </a:cubicBezTo>
                  <a:cubicBezTo>
                    <a:pt x="28554" y="34058"/>
                    <a:pt x="28854" y="33891"/>
                    <a:pt x="29121" y="33691"/>
                  </a:cubicBezTo>
                  <a:lnTo>
                    <a:pt x="29922" y="33090"/>
                  </a:lnTo>
                  <a:cubicBezTo>
                    <a:pt x="31790" y="31656"/>
                    <a:pt x="33358" y="29888"/>
                    <a:pt x="34592" y="27853"/>
                  </a:cubicBezTo>
                  <a:cubicBezTo>
                    <a:pt x="35492" y="26319"/>
                    <a:pt x="36160" y="24651"/>
                    <a:pt x="36593" y="22950"/>
                  </a:cubicBezTo>
                  <a:cubicBezTo>
                    <a:pt x="36660" y="22616"/>
                    <a:pt x="36760" y="22283"/>
                    <a:pt x="36827" y="21916"/>
                  </a:cubicBezTo>
                  <a:cubicBezTo>
                    <a:pt x="36860" y="21616"/>
                    <a:pt x="36893" y="21315"/>
                    <a:pt x="36960" y="21015"/>
                  </a:cubicBezTo>
                  <a:cubicBezTo>
                    <a:pt x="36994" y="20748"/>
                    <a:pt x="37027" y="20481"/>
                    <a:pt x="37060" y="20248"/>
                  </a:cubicBezTo>
                  <a:cubicBezTo>
                    <a:pt x="37094" y="20048"/>
                    <a:pt x="37094" y="19814"/>
                    <a:pt x="37094" y="19614"/>
                  </a:cubicBezTo>
                  <a:cubicBezTo>
                    <a:pt x="37127" y="19247"/>
                    <a:pt x="37127" y="18947"/>
                    <a:pt x="37127" y="18747"/>
                  </a:cubicBezTo>
                  <a:lnTo>
                    <a:pt x="37127" y="18447"/>
                  </a:lnTo>
                  <a:cubicBezTo>
                    <a:pt x="37127" y="18447"/>
                    <a:pt x="37094" y="18547"/>
                    <a:pt x="37094" y="18747"/>
                  </a:cubicBezTo>
                  <a:cubicBezTo>
                    <a:pt x="37060" y="18947"/>
                    <a:pt x="37060" y="19247"/>
                    <a:pt x="37027" y="19614"/>
                  </a:cubicBezTo>
                  <a:cubicBezTo>
                    <a:pt x="37027" y="19814"/>
                    <a:pt x="37027" y="20014"/>
                    <a:pt x="36994" y="20248"/>
                  </a:cubicBezTo>
                  <a:cubicBezTo>
                    <a:pt x="36960" y="20481"/>
                    <a:pt x="36927" y="20748"/>
                    <a:pt x="36893" y="21015"/>
                  </a:cubicBezTo>
                  <a:cubicBezTo>
                    <a:pt x="36827" y="21315"/>
                    <a:pt x="36793" y="21582"/>
                    <a:pt x="36727" y="21916"/>
                  </a:cubicBezTo>
                  <a:cubicBezTo>
                    <a:pt x="36660" y="22249"/>
                    <a:pt x="36593" y="22583"/>
                    <a:pt x="36493" y="22916"/>
                  </a:cubicBezTo>
                  <a:cubicBezTo>
                    <a:pt x="36060" y="24651"/>
                    <a:pt x="35392" y="26286"/>
                    <a:pt x="34458" y="27820"/>
                  </a:cubicBezTo>
                  <a:cubicBezTo>
                    <a:pt x="33258" y="29821"/>
                    <a:pt x="31690" y="31589"/>
                    <a:pt x="29822" y="32990"/>
                  </a:cubicBezTo>
                  <a:lnTo>
                    <a:pt x="29021" y="33591"/>
                  </a:lnTo>
                  <a:cubicBezTo>
                    <a:pt x="28754" y="33758"/>
                    <a:pt x="28454" y="33958"/>
                    <a:pt x="28154" y="34125"/>
                  </a:cubicBezTo>
                  <a:cubicBezTo>
                    <a:pt x="27854" y="34291"/>
                    <a:pt x="27587" y="34491"/>
                    <a:pt x="27287" y="34625"/>
                  </a:cubicBezTo>
                  <a:lnTo>
                    <a:pt x="26319" y="35092"/>
                  </a:lnTo>
                  <a:lnTo>
                    <a:pt x="25852" y="35325"/>
                  </a:lnTo>
                  <a:lnTo>
                    <a:pt x="25319" y="35492"/>
                  </a:lnTo>
                  <a:lnTo>
                    <a:pt x="24318" y="35859"/>
                  </a:lnTo>
                  <a:cubicBezTo>
                    <a:pt x="23951" y="35993"/>
                    <a:pt x="23584" y="36059"/>
                    <a:pt x="23217" y="36159"/>
                  </a:cubicBezTo>
                  <a:cubicBezTo>
                    <a:pt x="22850" y="36259"/>
                    <a:pt x="22483" y="36359"/>
                    <a:pt x="22116" y="36426"/>
                  </a:cubicBezTo>
                  <a:cubicBezTo>
                    <a:pt x="21349" y="36560"/>
                    <a:pt x="20582" y="36660"/>
                    <a:pt x="19815" y="36693"/>
                  </a:cubicBezTo>
                  <a:cubicBezTo>
                    <a:pt x="19414" y="36693"/>
                    <a:pt x="19047" y="36726"/>
                    <a:pt x="18614" y="36726"/>
                  </a:cubicBezTo>
                  <a:lnTo>
                    <a:pt x="17413" y="36660"/>
                  </a:lnTo>
                  <a:cubicBezTo>
                    <a:pt x="17213" y="36660"/>
                    <a:pt x="17013" y="36660"/>
                    <a:pt x="16812" y="36626"/>
                  </a:cubicBezTo>
                  <a:lnTo>
                    <a:pt x="16179" y="36526"/>
                  </a:lnTo>
                  <a:cubicBezTo>
                    <a:pt x="15812" y="36460"/>
                    <a:pt x="15378" y="36426"/>
                    <a:pt x="14978" y="36326"/>
                  </a:cubicBezTo>
                  <a:cubicBezTo>
                    <a:pt x="14144" y="36159"/>
                    <a:pt x="13310" y="35926"/>
                    <a:pt x="12543" y="35626"/>
                  </a:cubicBezTo>
                  <a:cubicBezTo>
                    <a:pt x="11709" y="35325"/>
                    <a:pt x="10908" y="34958"/>
                    <a:pt x="10141" y="34558"/>
                  </a:cubicBezTo>
                  <a:cubicBezTo>
                    <a:pt x="9774" y="34358"/>
                    <a:pt x="9407" y="34125"/>
                    <a:pt x="9007" y="33891"/>
                  </a:cubicBezTo>
                  <a:cubicBezTo>
                    <a:pt x="8840" y="33758"/>
                    <a:pt x="8640" y="33658"/>
                    <a:pt x="8440" y="33524"/>
                  </a:cubicBezTo>
                  <a:lnTo>
                    <a:pt x="7906" y="33124"/>
                  </a:lnTo>
                  <a:cubicBezTo>
                    <a:pt x="7172" y="32590"/>
                    <a:pt x="6472" y="31990"/>
                    <a:pt x="5838" y="31356"/>
                  </a:cubicBezTo>
                  <a:lnTo>
                    <a:pt x="4904" y="30322"/>
                  </a:lnTo>
                  <a:lnTo>
                    <a:pt x="4670" y="30088"/>
                  </a:lnTo>
                  <a:lnTo>
                    <a:pt x="4470" y="29788"/>
                  </a:lnTo>
                  <a:lnTo>
                    <a:pt x="4037" y="29254"/>
                  </a:lnTo>
                  <a:lnTo>
                    <a:pt x="3636" y="28687"/>
                  </a:lnTo>
                  <a:lnTo>
                    <a:pt x="3269" y="28087"/>
                  </a:lnTo>
                  <a:lnTo>
                    <a:pt x="2903" y="27486"/>
                  </a:lnTo>
                  <a:lnTo>
                    <a:pt x="2702" y="27186"/>
                  </a:lnTo>
                  <a:lnTo>
                    <a:pt x="2536" y="26853"/>
                  </a:lnTo>
                  <a:cubicBezTo>
                    <a:pt x="2335" y="26419"/>
                    <a:pt x="2102" y="26019"/>
                    <a:pt x="1935" y="25552"/>
                  </a:cubicBezTo>
                  <a:cubicBezTo>
                    <a:pt x="1768" y="25118"/>
                    <a:pt x="1602" y="24651"/>
                    <a:pt x="1435" y="24217"/>
                  </a:cubicBezTo>
                  <a:cubicBezTo>
                    <a:pt x="167" y="20481"/>
                    <a:pt x="167" y="16445"/>
                    <a:pt x="1435" y="12709"/>
                  </a:cubicBezTo>
                  <a:cubicBezTo>
                    <a:pt x="1602" y="12242"/>
                    <a:pt x="1735" y="11775"/>
                    <a:pt x="1935" y="11342"/>
                  </a:cubicBezTo>
                  <a:cubicBezTo>
                    <a:pt x="2135" y="10908"/>
                    <a:pt x="2335" y="10474"/>
                    <a:pt x="2536" y="10074"/>
                  </a:cubicBezTo>
                  <a:lnTo>
                    <a:pt x="2702" y="9740"/>
                  </a:lnTo>
                  <a:lnTo>
                    <a:pt x="2903" y="9440"/>
                  </a:lnTo>
                  <a:lnTo>
                    <a:pt x="3269" y="8840"/>
                  </a:lnTo>
                  <a:lnTo>
                    <a:pt x="3636" y="8239"/>
                  </a:lnTo>
                  <a:lnTo>
                    <a:pt x="4037" y="7672"/>
                  </a:lnTo>
                  <a:lnTo>
                    <a:pt x="4470" y="7105"/>
                  </a:lnTo>
                  <a:lnTo>
                    <a:pt x="4670" y="6838"/>
                  </a:lnTo>
                  <a:lnTo>
                    <a:pt x="4904" y="6571"/>
                  </a:lnTo>
                  <a:lnTo>
                    <a:pt x="5838" y="5537"/>
                  </a:lnTo>
                  <a:cubicBezTo>
                    <a:pt x="6472" y="4904"/>
                    <a:pt x="7172" y="4337"/>
                    <a:pt x="7906" y="3803"/>
                  </a:cubicBezTo>
                  <a:lnTo>
                    <a:pt x="8440" y="3369"/>
                  </a:lnTo>
                  <a:cubicBezTo>
                    <a:pt x="8640" y="3236"/>
                    <a:pt x="8840" y="3136"/>
                    <a:pt x="9007" y="3002"/>
                  </a:cubicBezTo>
                  <a:cubicBezTo>
                    <a:pt x="9407" y="2802"/>
                    <a:pt x="9774" y="2535"/>
                    <a:pt x="10141" y="2335"/>
                  </a:cubicBezTo>
                  <a:cubicBezTo>
                    <a:pt x="10908" y="1935"/>
                    <a:pt x="11709" y="1568"/>
                    <a:pt x="12543" y="1301"/>
                  </a:cubicBezTo>
                  <a:cubicBezTo>
                    <a:pt x="13310" y="1001"/>
                    <a:pt x="14144" y="767"/>
                    <a:pt x="14978" y="567"/>
                  </a:cubicBezTo>
                  <a:cubicBezTo>
                    <a:pt x="15345" y="500"/>
                    <a:pt x="15778" y="434"/>
                    <a:pt x="16179" y="367"/>
                  </a:cubicBezTo>
                  <a:lnTo>
                    <a:pt x="16812" y="300"/>
                  </a:lnTo>
                  <a:cubicBezTo>
                    <a:pt x="17013" y="234"/>
                    <a:pt x="17213" y="234"/>
                    <a:pt x="17413" y="234"/>
                  </a:cubicBezTo>
                  <a:lnTo>
                    <a:pt x="18614" y="167"/>
                  </a:lnTo>
                  <a:cubicBezTo>
                    <a:pt x="19014" y="167"/>
                    <a:pt x="19414" y="234"/>
                    <a:pt x="19815" y="234"/>
                  </a:cubicBezTo>
                  <a:cubicBezTo>
                    <a:pt x="20582" y="267"/>
                    <a:pt x="21349" y="367"/>
                    <a:pt x="22116" y="500"/>
                  </a:cubicBezTo>
                  <a:cubicBezTo>
                    <a:pt x="22483" y="567"/>
                    <a:pt x="22850" y="634"/>
                    <a:pt x="23217" y="734"/>
                  </a:cubicBezTo>
                  <a:cubicBezTo>
                    <a:pt x="23584" y="834"/>
                    <a:pt x="23951" y="934"/>
                    <a:pt x="24318" y="1034"/>
                  </a:cubicBezTo>
                  <a:lnTo>
                    <a:pt x="25319" y="1401"/>
                  </a:lnTo>
                  <a:lnTo>
                    <a:pt x="25852" y="1601"/>
                  </a:lnTo>
                  <a:lnTo>
                    <a:pt x="26319" y="1835"/>
                  </a:lnTo>
                  <a:lnTo>
                    <a:pt x="27287" y="2268"/>
                  </a:lnTo>
                  <a:cubicBezTo>
                    <a:pt x="27587" y="2435"/>
                    <a:pt x="27854" y="2602"/>
                    <a:pt x="28154" y="2802"/>
                  </a:cubicBezTo>
                  <a:cubicBezTo>
                    <a:pt x="28454" y="2969"/>
                    <a:pt x="28754" y="3136"/>
                    <a:pt x="29021" y="3336"/>
                  </a:cubicBezTo>
                  <a:lnTo>
                    <a:pt x="29822" y="3936"/>
                  </a:lnTo>
                  <a:cubicBezTo>
                    <a:pt x="31690" y="5337"/>
                    <a:pt x="33258" y="7105"/>
                    <a:pt x="34458" y="9107"/>
                  </a:cubicBezTo>
                  <a:cubicBezTo>
                    <a:pt x="35392" y="10608"/>
                    <a:pt x="36060" y="12276"/>
                    <a:pt x="36493" y="13977"/>
                  </a:cubicBezTo>
                  <a:cubicBezTo>
                    <a:pt x="36593" y="14310"/>
                    <a:pt x="36660" y="14644"/>
                    <a:pt x="36727" y="14977"/>
                  </a:cubicBezTo>
                  <a:cubicBezTo>
                    <a:pt x="36793" y="15311"/>
                    <a:pt x="36827" y="15611"/>
                    <a:pt x="36893" y="15878"/>
                  </a:cubicBezTo>
                  <a:cubicBezTo>
                    <a:pt x="36927" y="16145"/>
                    <a:pt x="36994" y="16412"/>
                    <a:pt x="36994" y="16645"/>
                  </a:cubicBezTo>
                  <a:cubicBezTo>
                    <a:pt x="36994" y="16879"/>
                    <a:pt x="37027" y="17079"/>
                    <a:pt x="37027" y="17279"/>
                  </a:cubicBezTo>
                  <a:cubicBezTo>
                    <a:pt x="37060" y="17679"/>
                    <a:pt x="37060" y="17946"/>
                    <a:pt x="37094" y="18146"/>
                  </a:cubicBezTo>
                  <a:cubicBezTo>
                    <a:pt x="37127" y="18347"/>
                    <a:pt x="37127" y="18447"/>
                    <a:pt x="37127" y="18447"/>
                  </a:cubicBezTo>
                  <a:cubicBezTo>
                    <a:pt x="37127" y="18447"/>
                    <a:pt x="37127" y="18380"/>
                    <a:pt x="37127" y="18146"/>
                  </a:cubicBezTo>
                  <a:cubicBezTo>
                    <a:pt x="37127" y="17946"/>
                    <a:pt x="37094" y="17679"/>
                    <a:pt x="37094" y="17279"/>
                  </a:cubicBezTo>
                  <a:cubicBezTo>
                    <a:pt x="37060" y="17079"/>
                    <a:pt x="37094" y="16879"/>
                    <a:pt x="37060" y="16645"/>
                  </a:cubicBezTo>
                  <a:cubicBezTo>
                    <a:pt x="37027" y="16412"/>
                    <a:pt x="36994" y="16145"/>
                    <a:pt x="36960" y="15878"/>
                  </a:cubicBezTo>
                  <a:cubicBezTo>
                    <a:pt x="36927" y="15578"/>
                    <a:pt x="36860" y="15278"/>
                    <a:pt x="36827" y="14977"/>
                  </a:cubicBezTo>
                  <a:cubicBezTo>
                    <a:pt x="36760" y="14644"/>
                    <a:pt x="36693" y="14310"/>
                    <a:pt x="36593" y="13977"/>
                  </a:cubicBezTo>
                  <a:cubicBezTo>
                    <a:pt x="36160" y="12242"/>
                    <a:pt x="35492" y="10574"/>
                    <a:pt x="34592" y="9040"/>
                  </a:cubicBezTo>
                  <a:cubicBezTo>
                    <a:pt x="33391" y="7005"/>
                    <a:pt x="31790" y="5237"/>
                    <a:pt x="29922" y="3803"/>
                  </a:cubicBezTo>
                  <a:lnTo>
                    <a:pt x="29121" y="3202"/>
                  </a:lnTo>
                  <a:cubicBezTo>
                    <a:pt x="28854" y="3036"/>
                    <a:pt x="28554" y="2835"/>
                    <a:pt x="28254" y="2669"/>
                  </a:cubicBezTo>
                  <a:cubicBezTo>
                    <a:pt x="27954" y="2502"/>
                    <a:pt x="27687" y="2302"/>
                    <a:pt x="27353" y="2135"/>
                  </a:cubicBezTo>
                  <a:lnTo>
                    <a:pt x="26419" y="1701"/>
                  </a:lnTo>
                  <a:lnTo>
                    <a:pt x="25919" y="1468"/>
                  </a:lnTo>
                  <a:lnTo>
                    <a:pt x="25419" y="1268"/>
                  </a:lnTo>
                  <a:lnTo>
                    <a:pt x="24385" y="901"/>
                  </a:lnTo>
                  <a:cubicBezTo>
                    <a:pt x="24018" y="767"/>
                    <a:pt x="23651" y="701"/>
                    <a:pt x="23284" y="601"/>
                  </a:cubicBezTo>
                  <a:cubicBezTo>
                    <a:pt x="22917" y="467"/>
                    <a:pt x="22550" y="400"/>
                    <a:pt x="22183" y="334"/>
                  </a:cubicBezTo>
                  <a:cubicBezTo>
                    <a:pt x="21382" y="200"/>
                    <a:pt x="20615" y="100"/>
                    <a:pt x="19848" y="67"/>
                  </a:cubicBezTo>
                  <a:cubicBezTo>
                    <a:pt x="19448" y="33"/>
                    <a:pt x="19047" y="0"/>
                    <a:pt x="18647" y="0"/>
                  </a:cubicBezTo>
                  <a:close/>
                </a:path>
              </a:pathLst>
            </a:custGeom>
            <a:solidFill>
              <a:srgbClr val="FFC100"/>
            </a:solidFill>
            <a:ln cap="flat" cmpd="sng" w="9525">
              <a:solidFill>
                <a:schemeClr val="accent3"/>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28" name="Google Shape;228;g9f8f45ff5e_2_13"/>
            <p:cNvSpPr/>
            <p:nvPr/>
          </p:nvSpPr>
          <p:spPr>
            <a:xfrm>
              <a:off x="3988447" y="1861757"/>
              <a:ext cx="160386" cy="145274"/>
            </a:xfrm>
            <a:custGeom>
              <a:rect b="b" l="l" r="r" t="t"/>
              <a:pathLst>
                <a:path extrusionOk="0" h="16679" w="18414">
                  <a:moveTo>
                    <a:pt x="101" y="0"/>
                  </a:moveTo>
                  <a:cubicBezTo>
                    <a:pt x="101" y="134"/>
                    <a:pt x="101" y="234"/>
                    <a:pt x="101" y="334"/>
                  </a:cubicBezTo>
                  <a:cubicBezTo>
                    <a:pt x="67" y="601"/>
                    <a:pt x="67" y="901"/>
                    <a:pt x="67" y="1301"/>
                  </a:cubicBezTo>
                  <a:cubicBezTo>
                    <a:pt x="67" y="2169"/>
                    <a:pt x="34" y="3369"/>
                    <a:pt x="34" y="4837"/>
                  </a:cubicBezTo>
                  <a:cubicBezTo>
                    <a:pt x="34" y="7839"/>
                    <a:pt x="1" y="11976"/>
                    <a:pt x="1" y="16579"/>
                  </a:cubicBezTo>
                  <a:lnTo>
                    <a:pt x="1" y="16679"/>
                  </a:lnTo>
                  <a:lnTo>
                    <a:pt x="968" y="16679"/>
                  </a:lnTo>
                  <a:lnTo>
                    <a:pt x="13310" y="16646"/>
                  </a:lnTo>
                  <a:lnTo>
                    <a:pt x="17046" y="16612"/>
                  </a:lnTo>
                  <a:lnTo>
                    <a:pt x="18080" y="16579"/>
                  </a:lnTo>
                  <a:lnTo>
                    <a:pt x="18414" y="16579"/>
                  </a:lnTo>
                  <a:cubicBezTo>
                    <a:pt x="18280" y="16545"/>
                    <a:pt x="18180" y="16545"/>
                    <a:pt x="18047" y="16545"/>
                  </a:cubicBezTo>
                  <a:lnTo>
                    <a:pt x="17013" y="16512"/>
                  </a:lnTo>
                  <a:lnTo>
                    <a:pt x="13277" y="16479"/>
                  </a:lnTo>
                  <a:lnTo>
                    <a:pt x="968" y="16445"/>
                  </a:lnTo>
                  <a:lnTo>
                    <a:pt x="200" y="16445"/>
                  </a:lnTo>
                  <a:cubicBezTo>
                    <a:pt x="167" y="11896"/>
                    <a:pt x="167" y="7810"/>
                    <a:pt x="167" y="4837"/>
                  </a:cubicBezTo>
                  <a:cubicBezTo>
                    <a:pt x="134" y="3369"/>
                    <a:pt x="134" y="2169"/>
                    <a:pt x="134" y="1301"/>
                  </a:cubicBezTo>
                  <a:lnTo>
                    <a:pt x="134" y="334"/>
                  </a:lnTo>
                  <a:cubicBezTo>
                    <a:pt x="134" y="234"/>
                    <a:pt x="101" y="134"/>
                    <a:pt x="101" y="0"/>
                  </a:cubicBezTo>
                  <a:close/>
                </a:path>
              </a:pathLst>
            </a:custGeom>
            <a:solidFill>
              <a:srgbClr val="263238"/>
            </a:solidFill>
            <a:ln cap="flat" cmpd="sng" w="9525">
              <a:solidFill>
                <a:schemeClr val="accent3"/>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29" name="Google Shape;229;g9f8f45ff5e_2_13"/>
            <p:cNvSpPr/>
            <p:nvPr/>
          </p:nvSpPr>
          <p:spPr>
            <a:xfrm>
              <a:off x="4004430" y="1896911"/>
              <a:ext cx="126678" cy="71770"/>
            </a:xfrm>
            <a:custGeom>
              <a:rect b="b" l="l" r="r" t="t"/>
              <a:pathLst>
                <a:path extrusionOk="0" h="8240" w="14544">
                  <a:moveTo>
                    <a:pt x="14544" y="1"/>
                  </a:moveTo>
                  <a:lnTo>
                    <a:pt x="14544" y="1"/>
                  </a:lnTo>
                  <a:cubicBezTo>
                    <a:pt x="14344" y="134"/>
                    <a:pt x="14144" y="267"/>
                    <a:pt x="13977" y="434"/>
                  </a:cubicBezTo>
                  <a:lnTo>
                    <a:pt x="12376" y="1735"/>
                  </a:lnTo>
                  <a:cubicBezTo>
                    <a:pt x="11041" y="2836"/>
                    <a:pt x="9207" y="4370"/>
                    <a:pt x="7172" y="6105"/>
                  </a:cubicBezTo>
                  <a:lnTo>
                    <a:pt x="6957" y="6296"/>
                  </a:lnTo>
                  <a:lnTo>
                    <a:pt x="6957" y="6296"/>
                  </a:lnTo>
                  <a:lnTo>
                    <a:pt x="4737" y="4237"/>
                  </a:lnTo>
                  <a:lnTo>
                    <a:pt x="4670" y="4170"/>
                  </a:lnTo>
                  <a:lnTo>
                    <a:pt x="4570" y="4237"/>
                  </a:lnTo>
                  <a:lnTo>
                    <a:pt x="1268" y="7072"/>
                  </a:lnTo>
                  <a:lnTo>
                    <a:pt x="334" y="7906"/>
                  </a:lnTo>
                  <a:cubicBezTo>
                    <a:pt x="200" y="8006"/>
                    <a:pt x="100" y="8106"/>
                    <a:pt x="0" y="8240"/>
                  </a:cubicBezTo>
                  <a:cubicBezTo>
                    <a:pt x="134" y="8140"/>
                    <a:pt x="267" y="8073"/>
                    <a:pt x="367" y="7973"/>
                  </a:cubicBezTo>
                  <a:lnTo>
                    <a:pt x="1368" y="7172"/>
                  </a:lnTo>
                  <a:lnTo>
                    <a:pt x="4648" y="4477"/>
                  </a:lnTo>
                  <a:lnTo>
                    <a:pt x="4648" y="4477"/>
                  </a:lnTo>
                  <a:lnTo>
                    <a:pt x="6838" y="6539"/>
                  </a:lnTo>
                  <a:lnTo>
                    <a:pt x="6939" y="6605"/>
                  </a:lnTo>
                  <a:lnTo>
                    <a:pt x="7005" y="6539"/>
                  </a:lnTo>
                  <a:lnTo>
                    <a:pt x="7305" y="6272"/>
                  </a:lnTo>
                  <a:cubicBezTo>
                    <a:pt x="9340" y="4570"/>
                    <a:pt x="11142" y="3003"/>
                    <a:pt x="12476" y="1869"/>
                  </a:cubicBezTo>
                  <a:lnTo>
                    <a:pt x="14010" y="501"/>
                  </a:lnTo>
                  <a:cubicBezTo>
                    <a:pt x="14210" y="367"/>
                    <a:pt x="14377" y="167"/>
                    <a:pt x="14544" y="1"/>
                  </a:cubicBezTo>
                  <a:close/>
                </a:path>
              </a:pathLst>
            </a:custGeom>
            <a:solidFill>
              <a:srgbClr val="263238"/>
            </a:solidFill>
            <a:ln cap="flat" cmpd="sng" w="9525">
              <a:solidFill>
                <a:schemeClr val="accent3"/>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30" name="Google Shape;230;g9f8f45ff5e_2_13"/>
            <p:cNvSpPr/>
            <p:nvPr/>
          </p:nvSpPr>
          <p:spPr>
            <a:xfrm>
              <a:off x="4093621" y="1895169"/>
              <a:ext cx="38655" cy="35162"/>
            </a:xfrm>
            <a:custGeom>
              <a:rect b="b" l="l" r="r" t="t"/>
              <a:pathLst>
                <a:path extrusionOk="0" h="4037" w="4438">
                  <a:moveTo>
                    <a:pt x="4104" y="0"/>
                  </a:moveTo>
                  <a:cubicBezTo>
                    <a:pt x="2970" y="0"/>
                    <a:pt x="1936" y="34"/>
                    <a:pt x="1202" y="34"/>
                  </a:cubicBezTo>
                  <a:cubicBezTo>
                    <a:pt x="1094" y="25"/>
                    <a:pt x="987" y="21"/>
                    <a:pt x="880" y="21"/>
                  </a:cubicBezTo>
                  <a:cubicBezTo>
                    <a:pt x="587" y="21"/>
                    <a:pt x="294" y="52"/>
                    <a:pt x="1" y="100"/>
                  </a:cubicBezTo>
                  <a:cubicBezTo>
                    <a:pt x="294" y="149"/>
                    <a:pt x="587" y="180"/>
                    <a:pt x="880" y="180"/>
                  </a:cubicBezTo>
                  <a:cubicBezTo>
                    <a:pt x="987" y="180"/>
                    <a:pt x="1094" y="176"/>
                    <a:pt x="1202" y="167"/>
                  </a:cubicBezTo>
                  <a:cubicBezTo>
                    <a:pt x="1936" y="201"/>
                    <a:pt x="2970" y="201"/>
                    <a:pt x="4104" y="201"/>
                  </a:cubicBezTo>
                  <a:lnTo>
                    <a:pt x="4204" y="201"/>
                  </a:lnTo>
                  <a:cubicBezTo>
                    <a:pt x="4206" y="1260"/>
                    <a:pt x="4237" y="2191"/>
                    <a:pt x="4237" y="2902"/>
                  </a:cubicBezTo>
                  <a:cubicBezTo>
                    <a:pt x="4237" y="3269"/>
                    <a:pt x="4237" y="3636"/>
                    <a:pt x="4304" y="4037"/>
                  </a:cubicBezTo>
                  <a:cubicBezTo>
                    <a:pt x="4371" y="3636"/>
                    <a:pt x="4404" y="3269"/>
                    <a:pt x="4404" y="2902"/>
                  </a:cubicBezTo>
                  <a:cubicBezTo>
                    <a:pt x="4437" y="2202"/>
                    <a:pt x="4437" y="1201"/>
                    <a:pt x="4437" y="100"/>
                  </a:cubicBezTo>
                  <a:lnTo>
                    <a:pt x="4437" y="0"/>
                  </a:lnTo>
                  <a:close/>
                </a:path>
              </a:pathLst>
            </a:custGeom>
            <a:solidFill>
              <a:srgbClr val="263238"/>
            </a:solidFill>
            <a:ln cap="flat" cmpd="sng" w="9525">
              <a:solidFill>
                <a:schemeClr val="accent3"/>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31" name="Google Shape;231;g9f8f45ff5e_2_13"/>
            <p:cNvSpPr/>
            <p:nvPr/>
          </p:nvSpPr>
          <p:spPr>
            <a:xfrm>
              <a:off x="3732478" y="1326798"/>
              <a:ext cx="352729" cy="319744"/>
            </a:xfrm>
            <a:custGeom>
              <a:rect b="b" l="l" r="r" t="t"/>
              <a:pathLst>
                <a:path extrusionOk="0" h="36710" w="40497">
                  <a:moveTo>
                    <a:pt x="20228" y="1"/>
                  </a:moveTo>
                  <a:cubicBezTo>
                    <a:pt x="11982" y="1"/>
                    <a:pt x="4476" y="5592"/>
                    <a:pt x="2436" y="13952"/>
                  </a:cubicBezTo>
                  <a:cubicBezTo>
                    <a:pt x="1" y="23792"/>
                    <a:pt x="6005" y="33733"/>
                    <a:pt x="15846" y="36168"/>
                  </a:cubicBezTo>
                  <a:cubicBezTo>
                    <a:pt x="17326" y="36534"/>
                    <a:pt x="18809" y="36710"/>
                    <a:pt x="20268" y="36710"/>
                  </a:cubicBezTo>
                  <a:cubicBezTo>
                    <a:pt x="28507" y="36710"/>
                    <a:pt x="35993" y="31118"/>
                    <a:pt x="38061" y="22758"/>
                  </a:cubicBezTo>
                  <a:cubicBezTo>
                    <a:pt x="40497" y="12918"/>
                    <a:pt x="34492" y="2944"/>
                    <a:pt x="24652" y="542"/>
                  </a:cubicBezTo>
                  <a:cubicBezTo>
                    <a:pt x="23171" y="176"/>
                    <a:pt x="21688" y="1"/>
                    <a:pt x="20228" y="1"/>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32" name="Google Shape;232;g9f8f45ff5e_2_13"/>
            <p:cNvSpPr/>
            <p:nvPr/>
          </p:nvSpPr>
          <p:spPr>
            <a:xfrm>
              <a:off x="3745264" y="1325996"/>
              <a:ext cx="323672" cy="321347"/>
            </a:xfrm>
            <a:custGeom>
              <a:rect b="b" l="l" r="r" t="t"/>
              <a:pathLst>
                <a:path extrusionOk="0" h="36894" w="37161">
                  <a:moveTo>
                    <a:pt x="18647" y="1"/>
                  </a:moveTo>
                  <a:lnTo>
                    <a:pt x="17413" y="34"/>
                  </a:lnTo>
                  <a:cubicBezTo>
                    <a:pt x="17213" y="67"/>
                    <a:pt x="17013" y="67"/>
                    <a:pt x="16779" y="67"/>
                  </a:cubicBezTo>
                  <a:lnTo>
                    <a:pt x="16179" y="167"/>
                  </a:lnTo>
                  <a:cubicBezTo>
                    <a:pt x="15779" y="234"/>
                    <a:pt x="15345" y="301"/>
                    <a:pt x="14945" y="368"/>
                  </a:cubicBezTo>
                  <a:cubicBezTo>
                    <a:pt x="14077" y="568"/>
                    <a:pt x="13277" y="801"/>
                    <a:pt x="12476" y="1101"/>
                  </a:cubicBezTo>
                  <a:cubicBezTo>
                    <a:pt x="11642" y="1402"/>
                    <a:pt x="10842" y="1735"/>
                    <a:pt x="10041" y="2135"/>
                  </a:cubicBezTo>
                  <a:cubicBezTo>
                    <a:pt x="9674" y="2369"/>
                    <a:pt x="9307" y="2602"/>
                    <a:pt x="8907" y="2836"/>
                  </a:cubicBezTo>
                  <a:cubicBezTo>
                    <a:pt x="8707" y="2969"/>
                    <a:pt x="8507" y="3069"/>
                    <a:pt x="8340" y="3203"/>
                  </a:cubicBezTo>
                  <a:lnTo>
                    <a:pt x="7806" y="3603"/>
                  </a:lnTo>
                  <a:cubicBezTo>
                    <a:pt x="7072" y="4137"/>
                    <a:pt x="6372" y="4737"/>
                    <a:pt x="5705" y="5371"/>
                  </a:cubicBezTo>
                  <a:lnTo>
                    <a:pt x="4771" y="6439"/>
                  </a:lnTo>
                  <a:lnTo>
                    <a:pt x="4537" y="6705"/>
                  </a:lnTo>
                  <a:lnTo>
                    <a:pt x="4304" y="6972"/>
                  </a:lnTo>
                  <a:lnTo>
                    <a:pt x="3903" y="7539"/>
                  </a:lnTo>
                  <a:lnTo>
                    <a:pt x="3470" y="8106"/>
                  </a:lnTo>
                  <a:lnTo>
                    <a:pt x="3103" y="8707"/>
                  </a:lnTo>
                  <a:lnTo>
                    <a:pt x="2736" y="9341"/>
                  </a:lnTo>
                  <a:lnTo>
                    <a:pt x="2536" y="9641"/>
                  </a:lnTo>
                  <a:lnTo>
                    <a:pt x="2402" y="9974"/>
                  </a:lnTo>
                  <a:lnTo>
                    <a:pt x="1769" y="11275"/>
                  </a:lnTo>
                  <a:lnTo>
                    <a:pt x="1268" y="12643"/>
                  </a:lnTo>
                  <a:cubicBezTo>
                    <a:pt x="1" y="16412"/>
                    <a:pt x="1" y="20515"/>
                    <a:pt x="1268" y="24285"/>
                  </a:cubicBezTo>
                  <a:lnTo>
                    <a:pt x="1802" y="25619"/>
                  </a:lnTo>
                  <a:cubicBezTo>
                    <a:pt x="2002" y="26053"/>
                    <a:pt x="2202" y="26486"/>
                    <a:pt x="2402" y="26920"/>
                  </a:cubicBezTo>
                  <a:lnTo>
                    <a:pt x="2569" y="27253"/>
                  </a:lnTo>
                  <a:lnTo>
                    <a:pt x="2769" y="27554"/>
                  </a:lnTo>
                  <a:lnTo>
                    <a:pt x="3136" y="28154"/>
                  </a:lnTo>
                  <a:lnTo>
                    <a:pt x="3503" y="28755"/>
                  </a:lnTo>
                  <a:lnTo>
                    <a:pt x="3937" y="29322"/>
                  </a:lnTo>
                  <a:lnTo>
                    <a:pt x="4337" y="29889"/>
                  </a:lnTo>
                  <a:lnTo>
                    <a:pt x="4537" y="30189"/>
                  </a:lnTo>
                  <a:lnTo>
                    <a:pt x="4804" y="30456"/>
                  </a:lnTo>
                  <a:lnTo>
                    <a:pt x="5738" y="31490"/>
                  </a:lnTo>
                  <a:cubicBezTo>
                    <a:pt x="6372" y="32124"/>
                    <a:pt x="7072" y="32691"/>
                    <a:pt x="7806" y="33258"/>
                  </a:cubicBezTo>
                  <a:lnTo>
                    <a:pt x="8340" y="33658"/>
                  </a:lnTo>
                  <a:cubicBezTo>
                    <a:pt x="8540" y="33791"/>
                    <a:pt x="8740" y="33892"/>
                    <a:pt x="8940" y="34025"/>
                  </a:cubicBezTo>
                  <a:cubicBezTo>
                    <a:pt x="9307" y="34258"/>
                    <a:pt x="9674" y="34492"/>
                    <a:pt x="10075" y="34725"/>
                  </a:cubicBezTo>
                  <a:cubicBezTo>
                    <a:pt x="10842" y="35126"/>
                    <a:pt x="11642" y="35459"/>
                    <a:pt x="12476" y="35760"/>
                  </a:cubicBezTo>
                  <a:cubicBezTo>
                    <a:pt x="13277" y="36060"/>
                    <a:pt x="14111" y="36293"/>
                    <a:pt x="14945" y="36493"/>
                  </a:cubicBezTo>
                  <a:cubicBezTo>
                    <a:pt x="15345" y="36593"/>
                    <a:pt x="15779" y="36627"/>
                    <a:pt x="16179" y="36694"/>
                  </a:cubicBezTo>
                  <a:lnTo>
                    <a:pt x="16813" y="36794"/>
                  </a:lnTo>
                  <a:cubicBezTo>
                    <a:pt x="17013" y="36827"/>
                    <a:pt x="17213" y="36827"/>
                    <a:pt x="17413" y="36827"/>
                  </a:cubicBezTo>
                  <a:lnTo>
                    <a:pt x="18647" y="36894"/>
                  </a:lnTo>
                  <a:cubicBezTo>
                    <a:pt x="19048" y="36894"/>
                    <a:pt x="19448" y="36827"/>
                    <a:pt x="19848" y="36827"/>
                  </a:cubicBezTo>
                  <a:cubicBezTo>
                    <a:pt x="20615" y="36794"/>
                    <a:pt x="21416" y="36694"/>
                    <a:pt x="22183" y="36560"/>
                  </a:cubicBezTo>
                  <a:cubicBezTo>
                    <a:pt x="22550" y="36493"/>
                    <a:pt x="22917" y="36427"/>
                    <a:pt x="23284" y="36293"/>
                  </a:cubicBezTo>
                  <a:cubicBezTo>
                    <a:pt x="23651" y="36193"/>
                    <a:pt x="24018" y="36126"/>
                    <a:pt x="24385" y="36026"/>
                  </a:cubicBezTo>
                  <a:lnTo>
                    <a:pt x="25419" y="35626"/>
                  </a:lnTo>
                  <a:lnTo>
                    <a:pt x="25919" y="35426"/>
                  </a:lnTo>
                  <a:lnTo>
                    <a:pt x="26420" y="35226"/>
                  </a:lnTo>
                  <a:lnTo>
                    <a:pt x="27387" y="34759"/>
                  </a:lnTo>
                  <a:cubicBezTo>
                    <a:pt x="27687" y="34592"/>
                    <a:pt x="27987" y="34392"/>
                    <a:pt x="28288" y="34225"/>
                  </a:cubicBezTo>
                  <a:cubicBezTo>
                    <a:pt x="28554" y="34058"/>
                    <a:pt x="28855" y="33858"/>
                    <a:pt x="29121" y="33691"/>
                  </a:cubicBezTo>
                  <a:lnTo>
                    <a:pt x="29922" y="33091"/>
                  </a:lnTo>
                  <a:cubicBezTo>
                    <a:pt x="31790" y="31657"/>
                    <a:pt x="33391" y="29889"/>
                    <a:pt x="34592" y="27854"/>
                  </a:cubicBezTo>
                  <a:cubicBezTo>
                    <a:pt x="35493" y="26319"/>
                    <a:pt x="36193" y="24652"/>
                    <a:pt x="36593" y="22917"/>
                  </a:cubicBezTo>
                  <a:cubicBezTo>
                    <a:pt x="36694" y="22583"/>
                    <a:pt x="36760" y="22250"/>
                    <a:pt x="36827" y="21916"/>
                  </a:cubicBezTo>
                  <a:cubicBezTo>
                    <a:pt x="36860" y="21616"/>
                    <a:pt x="36894" y="21316"/>
                    <a:pt x="36960" y="21016"/>
                  </a:cubicBezTo>
                  <a:cubicBezTo>
                    <a:pt x="36994" y="20749"/>
                    <a:pt x="37027" y="20482"/>
                    <a:pt x="37060" y="20248"/>
                  </a:cubicBezTo>
                  <a:cubicBezTo>
                    <a:pt x="37094" y="20015"/>
                    <a:pt x="37094" y="19815"/>
                    <a:pt x="37094" y="19615"/>
                  </a:cubicBezTo>
                  <a:cubicBezTo>
                    <a:pt x="37127" y="19248"/>
                    <a:pt x="37127" y="18948"/>
                    <a:pt x="37127" y="18747"/>
                  </a:cubicBezTo>
                  <a:lnTo>
                    <a:pt x="37127" y="18447"/>
                  </a:lnTo>
                  <a:cubicBezTo>
                    <a:pt x="37127" y="18447"/>
                    <a:pt x="37094" y="18547"/>
                    <a:pt x="37094" y="18747"/>
                  </a:cubicBezTo>
                  <a:cubicBezTo>
                    <a:pt x="37094" y="18948"/>
                    <a:pt x="37060" y="19214"/>
                    <a:pt x="37027" y="19615"/>
                  </a:cubicBezTo>
                  <a:cubicBezTo>
                    <a:pt x="37027" y="19815"/>
                    <a:pt x="37027" y="20015"/>
                    <a:pt x="36994" y="20248"/>
                  </a:cubicBezTo>
                  <a:cubicBezTo>
                    <a:pt x="36994" y="20482"/>
                    <a:pt x="36927" y="20749"/>
                    <a:pt x="36894" y="21016"/>
                  </a:cubicBezTo>
                  <a:cubicBezTo>
                    <a:pt x="36860" y="21283"/>
                    <a:pt x="36794" y="21583"/>
                    <a:pt x="36760" y="21916"/>
                  </a:cubicBezTo>
                  <a:cubicBezTo>
                    <a:pt x="36694" y="22250"/>
                    <a:pt x="36593" y="22583"/>
                    <a:pt x="36493" y="22917"/>
                  </a:cubicBezTo>
                  <a:cubicBezTo>
                    <a:pt x="36093" y="24618"/>
                    <a:pt x="35393" y="26253"/>
                    <a:pt x="34492" y="27787"/>
                  </a:cubicBezTo>
                  <a:cubicBezTo>
                    <a:pt x="33291" y="29789"/>
                    <a:pt x="31690" y="31557"/>
                    <a:pt x="29822" y="32991"/>
                  </a:cubicBezTo>
                  <a:lnTo>
                    <a:pt x="29055" y="33558"/>
                  </a:lnTo>
                  <a:cubicBezTo>
                    <a:pt x="28755" y="33758"/>
                    <a:pt x="28488" y="33925"/>
                    <a:pt x="28187" y="34092"/>
                  </a:cubicBezTo>
                  <a:cubicBezTo>
                    <a:pt x="27887" y="34258"/>
                    <a:pt x="27620" y="34459"/>
                    <a:pt x="27287" y="34625"/>
                  </a:cubicBezTo>
                  <a:lnTo>
                    <a:pt x="26353" y="35059"/>
                  </a:lnTo>
                  <a:lnTo>
                    <a:pt x="25852" y="35293"/>
                  </a:lnTo>
                  <a:lnTo>
                    <a:pt x="25352" y="35493"/>
                  </a:lnTo>
                  <a:lnTo>
                    <a:pt x="24318" y="35860"/>
                  </a:lnTo>
                  <a:cubicBezTo>
                    <a:pt x="23984" y="35960"/>
                    <a:pt x="23618" y="36060"/>
                    <a:pt x="23251" y="36160"/>
                  </a:cubicBezTo>
                  <a:cubicBezTo>
                    <a:pt x="22884" y="36260"/>
                    <a:pt x="22517" y="36327"/>
                    <a:pt x="22150" y="36393"/>
                  </a:cubicBezTo>
                  <a:cubicBezTo>
                    <a:pt x="21383" y="36527"/>
                    <a:pt x="20615" y="36627"/>
                    <a:pt x="19848" y="36660"/>
                  </a:cubicBezTo>
                  <a:cubicBezTo>
                    <a:pt x="19448" y="36694"/>
                    <a:pt x="19081" y="36694"/>
                    <a:pt x="18647" y="36694"/>
                  </a:cubicBezTo>
                  <a:lnTo>
                    <a:pt x="17446" y="36660"/>
                  </a:lnTo>
                  <a:cubicBezTo>
                    <a:pt x="17246" y="36627"/>
                    <a:pt x="17046" y="36627"/>
                    <a:pt x="16813" y="36593"/>
                  </a:cubicBezTo>
                  <a:lnTo>
                    <a:pt x="16212" y="36527"/>
                  </a:lnTo>
                  <a:cubicBezTo>
                    <a:pt x="15812" y="36460"/>
                    <a:pt x="15412" y="36393"/>
                    <a:pt x="14978" y="36327"/>
                  </a:cubicBezTo>
                  <a:cubicBezTo>
                    <a:pt x="13310" y="35926"/>
                    <a:pt x="11709" y="35326"/>
                    <a:pt x="10175" y="34559"/>
                  </a:cubicBezTo>
                  <a:cubicBezTo>
                    <a:pt x="9774" y="34359"/>
                    <a:pt x="9407" y="34092"/>
                    <a:pt x="9040" y="33858"/>
                  </a:cubicBezTo>
                  <a:cubicBezTo>
                    <a:pt x="8840" y="33758"/>
                    <a:pt x="8640" y="33658"/>
                    <a:pt x="8473" y="33525"/>
                  </a:cubicBezTo>
                  <a:lnTo>
                    <a:pt x="7940" y="33091"/>
                  </a:lnTo>
                  <a:cubicBezTo>
                    <a:pt x="7206" y="32557"/>
                    <a:pt x="6505" y="31957"/>
                    <a:pt x="5838" y="31323"/>
                  </a:cubicBezTo>
                  <a:lnTo>
                    <a:pt x="4938" y="30322"/>
                  </a:lnTo>
                  <a:lnTo>
                    <a:pt x="4704" y="30055"/>
                  </a:lnTo>
                  <a:lnTo>
                    <a:pt x="4471" y="29789"/>
                  </a:lnTo>
                  <a:lnTo>
                    <a:pt x="4070" y="29222"/>
                  </a:lnTo>
                  <a:lnTo>
                    <a:pt x="3637" y="28654"/>
                  </a:lnTo>
                  <a:lnTo>
                    <a:pt x="3270" y="28054"/>
                  </a:lnTo>
                  <a:lnTo>
                    <a:pt x="2903" y="27454"/>
                  </a:lnTo>
                  <a:lnTo>
                    <a:pt x="2736" y="27153"/>
                  </a:lnTo>
                  <a:lnTo>
                    <a:pt x="2569" y="26820"/>
                  </a:lnTo>
                  <a:cubicBezTo>
                    <a:pt x="2369" y="26420"/>
                    <a:pt x="2136" y="25986"/>
                    <a:pt x="1969" y="25552"/>
                  </a:cubicBezTo>
                  <a:cubicBezTo>
                    <a:pt x="1802" y="25085"/>
                    <a:pt x="1635" y="24652"/>
                    <a:pt x="1468" y="24185"/>
                  </a:cubicBezTo>
                  <a:cubicBezTo>
                    <a:pt x="201" y="20449"/>
                    <a:pt x="201" y="16412"/>
                    <a:pt x="1468" y="12676"/>
                  </a:cubicBezTo>
                  <a:lnTo>
                    <a:pt x="1969" y="11342"/>
                  </a:lnTo>
                  <a:lnTo>
                    <a:pt x="2569" y="10041"/>
                  </a:lnTo>
                  <a:lnTo>
                    <a:pt x="2736" y="9741"/>
                  </a:lnTo>
                  <a:lnTo>
                    <a:pt x="2936" y="9441"/>
                  </a:lnTo>
                  <a:lnTo>
                    <a:pt x="3303" y="8807"/>
                  </a:lnTo>
                  <a:lnTo>
                    <a:pt x="3670" y="8206"/>
                  </a:lnTo>
                  <a:lnTo>
                    <a:pt x="4070" y="7673"/>
                  </a:lnTo>
                  <a:lnTo>
                    <a:pt x="4504" y="7106"/>
                  </a:lnTo>
                  <a:lnTo>
                    <a:pt x="4704" y="6805"/>
                  </a:lnTo>
                  <a:lnTo>
                    <a:pt x="4938" y="6572"/>
                  </a:lnTo>
                  <a:lnTo>
                    <a:pt x="5872" y="5538"/>
                  </a:lnTo>
                  <a:cubicBezTo>
                    <a:pt x="6505" y="4904"/>
                    <a:pt x="7206" y="4337"/>
                    <a:pt x="7940" y="3770"/>
                  </a:cubicBezTo>
                  <a:lnTo>
                    <a:pt x="8473" y="3370"/>
                  </a:lnTo>
                  <a:cubicBezTo>
                    <a:pt x="8674" y="3236"/>
                    <a:pt x="8874" y="3136"/>
                    <a:pt x="9040" y="3003"/>
                  </a:cubicBezTo>
                  <a:cubicBezTo>
                    <a:pt x="9441" y="2803"/>
                    <a:pt x="9808" y="2536"/>
                    <a:pt x="10175" y="2336"/>
                  </a:cubicBezTo>
                  <a:cubicBezTo>
                    <a:pt x="10942" y="1935"/>
                    <a:pt x="11742" y="1568"/>
                    <a:pt x="12576" y="1302"/>
                  </a:cubicBezTo>
                  <a:cubicBezTo>
                    <a:pt x="13344" y="1001"/>
                    <a:pt x="14177" y="768"/>
                    <a:pt x="15011" y="568"/>
                  </a:cubicBezTo>
                  <a:cubicBezTo>
                    <a:pt x="15378" y="501"/>
                    <a:pt x="15812" y="434"/>
                    <a:pt x="16212" y="368"/>
                  </a:cubicBezTo>
                  <a:lnTo>
                    <a:pt x="16846" y="267"/>
                  </a:lnTo>
                  <a:cubicBezTo>
                    <a:pt x="17046" y="234"/>
                    <a:pt x="17246" y="234"/>
                    <a:pt x="17446" y="234"/>
                  </a:cubicBezTo>
                  <a:lnTo>
                    <a:pt x="18647" y="167"/>
                  </a:lnTo>
                  <a:cubicBezTo>
                    <a:pt x="19048" y="167"/>
                    <a:pt x="19448" y="234"/>
                    <a:pt x="19848" y="234"/>
                  </a:cubicBezTo>
                  <a:cubicBezTo>
                    <a:pt x="20615" y="267"/>
                    <a:pt x="21383" y="334"/>
                    <a:pt x="22150" y="501"/>
                  </a:cubicBezTo>
                  <a:cubicBezTo>
                    <a:pt x="22517" y="568"/>
                    <a:pt x="22884" y="634"/>
                    <a:pt x="23251" y="734"/>
                  </a:cubicBezTo>
                  <a:cubicBezTo>
                    <a:pt x="23618" y="835"/>
                    <a:pt x="23984" y="901"/>
                    <a:pt x="24351" y="1035"/>
                  </a:cubicBezTo>
                  <a:lnTo>
                    <a:pt x="25352" y="1402"/>
                  </a:lnTo>
                  <a:lnTo>
                    <a:pt x="25886" y="1602"/>
                  </a:lnTo>
                  <a:lnTo>
                    <a:pt x="26353" y="1835"/>
                  </a:lnTo>
                  <a:lnTo>
                    <a:pt x="27320" y="2269"/>
                  </a:lnTo>
                  <a:cubicBezTo>
                    <a:pt x="27620" y="2436"/>
                    <a:pt x="27887" y="2602"/>
                    <a:pt x="28187" y="2803"/>
                  </a:cubicBezTo>
                  <a:cubicBezTo>
                    <a:pt x="28488" y="2969"/>
                    <a:pt x="28788" y="3136"/>
                    <a:pt x="29055" y="3303"/>
                  </a:cubicBezTo>
                  <a:lnTo>
                    <a:pt x="29822" y="3903"/>
                  </a:lnTo>
                  <a:cubicBezTo>
                    <a:pt x="31690" y="5304"/>
                    <a:pt x="33258" y="7072"/>
                    <a:pt x="34492" y="9107"/>
                  </a:cubicBezTo>
                  <a:cubicBezTo>
                    <a:pt x="35393" y="10608"/>
                    <a:pt x="36093" y="12243"/>
                    <a:pt x="36527" y="13977"/>
                  </a:cubicBezTo>
                  <a:cubicBezTo>
                    <a:pt x="36593" y="14344"/>
                    <a:pt x="36694" y="14644"/>
                    <a:pt x="36760" y="14978"/>
                  </a:cubicBezTo>
                  <a:cubicBezTo>
                    <a:pt x="36794" y="15278"/>
                    <a:pt x="36860" y="15578"/>
                    <a:pt x="36894" y="15879"/>
                  </a:cubicBezTo>
                  <a:cubicBezTo>
                    <a:pt x="36927" y="16146"/>
                    <a:pt x="36994" y="16412"/>
                    <a:pt x="37027" y="16646"/>
                  </a:cubicBezTo>
                  <a:cubicBezTo>
                    <a:pt x="37027" y="16846"/>
                    <a:pt x="37060" y="17080"/>
                    <a:pt x="37060" y="17280"/>
                  </a:cubicBezTo>
                  <a:cubicBezTo>
                    <a:pt x="37094" y="17647"/>
                    <a:pt x="37094" y="17947"/>
                    <a:pt x="37094" y="18147"/>
                  </a:cubicBezTo>
                  <a:cubicBezTo>
                    <a:pt x="37127" y="18347"/>
                    <a:pt x="37127" y="18447"/>
                    <a:pt x="37127" y="18447"/>
                  </a:cubicBezTo>
                  <a:cubicBezTo>
                    <a:pt x="37127" y="18447"/>
                    <a:pt x="37161" y="18347"/>
                    <a:pt x="37161" y="18147"/>
                  </a:cubicBezTo>
                  <a:cubicBezTo>
                    <a:pt x="37127" y="17947"/>
                    <a:pt x="37127" y="17647"/>
                    <a:pt x="37127" y="17280"/>
                  </a:cubicBezTo>
                  <a:cubicBezTo>
                    <a:pt x="37094" y="17080"/>
                    <a:pt x="37094" y="16846"/>
                    <a:pt x="37094" y="16613"/>
                  </a:cubicBezTo>
                  <a:cubicBezTo>
                    <a:pt x="37060" y="16379"/>
                    <a:pt x="37027" y="16146"/>
                    <a:pt x="36994" y="15845"/>
                  </a:cubicBezTo>
                  <a:cubicBezTo>
                    <a:pt x="36927" y="15578"/>
                    <a:pt x="36894" y="15278"/>
                    <a:pt x="36860" y="14945"/>
                  </a:cubicBezTo>
                  <a:cubicBezTo>
                    <a:pt x="36827" y="14644"/>
                    <a:pt x="36694" y="14311"/>
                    <a:pt x="36627" y="13944"/>
                  </a:cubicBezTo>
                  <a:cubicBezTo>
                    <a:pt x="36193" y="12209"/>
                    <a:pt x="35526" y="10541"/>
                    <a:pt x="34592" y="9040"/>
                  </a:cubicBezTo>
                  <a:cubicBezTo>
                    <a:pt x="33391" y="7006"/>
                    <a:pt x="31823" y="5204"/>
                    <a:pt x="29955" y="3770"/>
                  </a:cubicBezTo>
                  <a:lnTo>
                    <a:pt x="29155" y="3203"/>
                  </a:lnTo>
                  <a:cubicBezTo>
                    <a:pt x="28888" y="3003"/>
                    <a:pt x="28588" y="2836"/>
                    <a:pt x="28288" y="2669"/>
                  </a:cubicBezTo>
                  <a:cubicBezTo>
                    <a:pt x="27987" y="2469"/>
                    <a:pt x="27720" y="2269"/>
                    <a:pt x="27387" y="2135"/>
                  </a:cubicBezTo>
                  <a:lnTo>
                    <a:pt x="26420" y="1668"/>
                  </a:lnTo>
                  <a:lnTo>
                    <a:pt x="25919" y="1435"/>
                  </a:lnTo>
                  <a:lnTo>
                    <a:pt x="25419" y="1235"/>
                  </a:lnTo>
                  <a:lnTo>
                    <a:pt x="24385" y="868"/>
                  </a:lnTo>
                  <a:cubicBezTo>
                    <a:pt x="24018" y="734"/>
                    <a:pt x="23651" y="668"/>
                    <a:pt x="23284" y="568"/>
                  </a:cubicBezTo>
                  <a:cubicBezTo>
                    <a:pt x="22917" y="468"/>
                    <a:pt x="22550" y="368"/>
                    <a:pt x="22183" y="301"/>
                  </a:cubicBezTo>
                  <a:cubicBezTo>
                    <a:pt x="21383" y="167"/>
                    <a:pt x="20615" y="67"/>
                    <a:pt x="19848" y="34"/>
                  </a:cubicBezTo>
                  <a:cubicBezTo>
                    <a:pt x="19448" y="34"/>
                    <a:pt x="19048" y="1"/>
                    <a:pt x="18647" y="1"/>
                  </a:cubicBezTo>
                  <a:close/>
                </a:path>
              </a:pathLst>
            </a:custGeom>
            <a:solidFill>
              <a:srgbClr val="FFC1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33" name="Google Shape;233;g9f8f45ff5e_2_13"/>
            <p:cNvSpPr/>
            <p:nvPr/>
          </p:nvSpPr>
          <p:spPr>
            <a:xfrm>
              <a:off x="3840273" y="1414542"/>
              <a:ext cx="137435" cy="128473"/>
            </a:xfrm>
            <a:custGeom>
              <a:rect b="b" l="l" r="r" t="t"/>
              <a:pathLst>
                <a:path extrusionOk="0" h="14750" w="15779">
                  <a:moveTo>
                    <a:pt x="7873" y="0"/>
                  </a:moveTo>
                  <a:cubicBezTo>
                    <a:pt x="7689" y="0"/>
                    <a:pt x="7506" y="92"/>
                    <a:pt x="7406" y="275"/>
                  </a:cubicBezTo>
                  <a:lnTo>
                    <a:pt x="5438" y="4312"/>
                  </a:lnTo>
                  <a:cubicBezTo>
                    <a:pt x="5338" y="4478"/>
                    <a:pt x="5204" y="4578"/>
                    <a:pt x="5037" y="4612"/>
                  </a:cubicBezTo>
                  <a:lnTo>
                    <a:pt x="601" y="5246"/>
                  </a:lnTo>
                  <a:cubicBezTo>
                    <a:pt x="167" y="5312"/>
                    <a:pt x="0" y="5813"/>
                    <a:pt x="301" y="6146"/>
                  </a:cubicBezTo>
                  <a:lnTo>
                    <a:pt x="3536" y="9282"/>
                  </a:lnTo>
                  <a:cubicBezTo>
                    <a:pt x="3636" y="9382"/>
                    <a:pt x="3703" y="9549"/>
                    <a:pt x="3670" y="9716"/>
                  </a:cubicBezTo>
                  <a:lnTo>
                    <a:pt x="2903" y="14152"/>
                  </a:lnTo>
                  <a:cubicBezTo>
                    <a:pt x="2850" y="14491"/>
                    <a:pt x="3105" y="14749"/>
                    <a:pt x="3410" y="14749"/>
                  </a:cubicBezTo>
                  <a:cubicBezTo>
                    <a:pt x="3494" y="14749"/>
                    <a:pt x="3583" y="14729"/>
                    <a:pt x="3670" y="14686"/>
                  </a:cubicBezTo>
                  <a:lnTo>
                    <a:pt x="7639" y="12618"/>
                  </a:lnTo>
                  <a:cubicBezTo>
                    <a:pt x="7706" y="12568"/>
                    <a:pt x="7789" y="12543"/>
                    <a:pt x="7873" y="12543"/>
                  </a:cubicBezTo>
                  <a:cubicBezTo>
                    <a:pt x="7956" y="12543"/>
                    <a:pt x="8040" y="12568"/>
                    <a:pt x="8106" y="12618"/>
                  </a:cubicBezTo>
                  <a:lnTo>
                    <a:pt x="12109" y="14686"/>
                  </a:lnTo>
                  <a:cubicBezTo>
                    <a:pt x="12189" y="14729"/>
                    <a:pt x="12272" y="14749"/>
                    <a:pt x="12352" y="14749"/>
                  </a:cubicBezTo>
                  <a:cubicBezTo>
                    <a:pt x="12641" y="14749"/>
                    <a:pt x="12895" y="14491"/>
                    <a:pt x="12843" y="14152"/>
                  </a:cubicBezTo>
                  <a:lnTo>
                    <a:pt x="12076" y="9716"/>
                  </a:lnTo>
                  <a:cubicBezTo>
                    <a:pt x="12076" y="9549"/>
                    <a:pt x="12109" y="9382"/>
                    <a:pt x="12243" y="9282"/>
                  </a:cubicBezTo>
                  <a:lnTo>
                    <a:pt x="15445" y="6146"/>
                  </a:lnTo>
                  <a:cubicBezTo>
                    <a:pt x="15778" y="5846"/>
                    <a:pt x="15578" y="5312"/>
                    <a:pt x="15178" y="5246"/>
                  </a:cubicBezTo>
                  <a:lnTo>
                    <a:pt x="10708" y="4612"/>
                  </a:lnTo>
                  <a:cubicBezTo>
                    <a:pt x="10541" y="4578"/>
                    <a:pt x="10408" y="4478"/>
                    <a:pt x="10341" y="4312"/>
                  </a:cubicBezTo>
                  <a:lnTo>
                    <a:pt x="8340" y="275"/>
                  </a:lnTo>
                  <a:cubicBezTo>
                    <a:pt x="8240" y="92"/>
                    <a:pt x="8056" y="0"/>
                    <a:pt x="7873" y="0"/>
                  </a:cubicBezTo>
                  <a:close/>
                </a:path>
              </a:pathLst>
            </a:custGeom>
            <a:solidFill>
              <a:srgbClr val="FAFAFA"/>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34" name="Google Shape;234;g9f8f45ff5e_2_13"/>
            <p:cNvSpPr/>
            <p:nvPr/>
          </p:nvSpPr>
          <p:spPr>
            <a:xfrm>
              <a:off x="3840273" y="1414281"/>
              <a:ext cx="137435" cy="129744"/>
            </a:xfrm>
            <a:custGeom>
              <a:rect b="b" l="l" r="r" t="t"/>
              <a:pathLst>
                <a:path extrusionOk="0" h="14896" w="15779">
                  <a:moveTo>
                    <a:pt x="8273" y="205"/>
                  </a:moveTo>
                  <a:lnTo>
                    <a:pt x="8273" y="205"/>
                  </a:lnTo>
                  <a:cubicBezTo>
                    <a:pt x="8340" y="272"/>
                    <a:pt x="8340" y="305"/>
                    <a:pt x="8340" y="305"/>
                  </a:cubicBezTo>
                  <a:lnTo>
                    <a:pt x="8340" y="305"/>
                  </a:lnTo>
                  <a:cubicBezTo>
                    <a:pt x="8340" y="272"/>
                    <a:pt x="8306" y="239"/>
                    <a:pt x="8273" y="205"/>
                  </a:cubicBezTo>
                  <a:close/>
                  <a:moveTo>
                    <a:pt x="7835" y="0"/>
                  </a:moveTo>
                  <a:cubicBezTo>
                    <a:pt x="7626" y="0"/>
                    <a:pt x="7429" y="129"/>
                    <a:pt x="7339" y="339"/>
                  </a:cubicBezTo>
                  <a:cubicBezTo>
                    <a:pt x="7239" y="572"/>
                    <a:pt x="7106" y="839"/>
                    <a:pt x="6939" y="1139"/>
                  </a:cubicBezTo>
                  <a:lnTo>
                    <a:pt x="5838" y="3341"/>
                  </a:lnTo>
                  <a:lnTo>
                    <a:pt x="5504" y="3975"/>
                  </a:lnTo>
                  <a:lnTo>
                    <a:pt x="5338" y="4342"/>
                  </a:lnTo>
                  <a:cubicBezTo>
                    <a:pt x="5271" y="4442"/>
                    <a:pt x="5171" y="4508"/>
                    <a:pt x="5071" y="4542"/>
                  </a:cubicBezTo>
                  <a:lnTo>
                    <a:pt x="3370" y="4775"/>
                  </a:lnTo>
                  <a:lnTo>
                    <a:pt x="1502" y="5042"/>
                  </a:lnTo>
                  <a:lnTo>
                    <a:pt x="501" y="5209"/>
                  </a:lnTo>
                  <a:cubicBezTo>
                    <a:pt x="301" y="5242"/>
                    <a:pt x="134" y="5409"/>
                    <a:pt x="101" y="5576"/>
                  </a:cubicBezTo>
                  <a:cubicBezTo>
                    <a:pt x="0" y="5776"/>
                    <a:pt x="67" y="6010"/>
                    <a:pt x="167" y="6176"/>
                  </a:cubicBezTo>
                  <a:lnTo>
                    <a:pt x="3403" y="9345"/>
                  </a:lnTo>
                  <a:cubicBezTo>
                    <a:pt x="3536" y="9445"/>
                    <a:pt x="3603" y="9612"/>
                    <a:pt x="3536" y="9779"/>
                  </a:cubicBezTo>
                  <a:lnTo>
                    <a:pt x="3436" y="10379"/>
                  </a:lnTo>
                  <a:cubicBezTo>
                    <a:pt x="3370" y="10780"/>
                    <a:pt x="3303" y="11180"/>
                    <a:pt x="3236" y="11614"/>
                  </a:cubicBezTo>
                  <a:cubicBezTo>
                    <a:pt x="3103" y="12414"/>
                    <a:pt x="2969" y="13248"/>
                    <a:pt x="2836" y="14115"/>
                  </a:cubicBezTo>
                  <a:cubicBezTo>
                    <a:pt x="2769" y="14382"/>
                    <a:pt x="2869" y="14649"/>
                    <a:pt x="3103" y="14782"/>
                  </a:cubicBezTo>
                  <a:cubicBezTo>
                    <a:pt x="3203" y="14849"/>
                    <a:pt x="3336" y="14883"/>
                    <a:pt x="3470" y="14883"/>
                  </a:cubicBezTo>
                  <a:cubicBezTo>
                    <a:pt x="3603" y="14849"/>
                    <a:pt x="3703" y="14816"/>
                    <a:pt x="3837" y="14749"/>
                  </a:cubicBezTo>
                  <a:lnTo>
                    <a:pt x="5004" y="14149"/>
                  </a:lnTo>
                  <a:lnTo>
                    <a:pt x="7406" y="12881"/>
                  </a:lnTo>
                  <a:lnTo>
                    <a:pt x="7706" y="12714"/>
                  </a:lnTo>
                  <a:cubicBezTo>
                    <a:pt x="7756" y="12698"/>
                    <a:pt x="7798" y="12689"/>
                    <a:pt x="7839" y="12689"/>
                  </a:cubicBezTo>
                  <a:cubicBezTo>
                    <a:pt x="7881" y="12689"/>
                    <a:pt x="7923" y="12698"/>
                    <a:pt x="7973" y="12714"/>
                  </a:cubicBezTo>
                  <a:cubicBezTo>
                    <a:pt x="8073" y="12714"/>
                    <a:pt x="8173" y="12781"/>
                    <a:pt x="8273" y="12814"/>
                  </a:cubicBezTo>
                  <a:lnTo>
                    <a:pt x="8573" y="12981"/>
                  </a:lnTo>
                  <a:lnTo>
                    <a:pt x="9707" y="13615"/>
                  </a:lnTo>
                  <a:lnTo>
                    <a:pt x="12076" y="14849"/>
                  </a:lnTo>
                  <a:cubicBezTo>
                    <a:pt x="12148" y="14880"/>
                    <a:pt x="12227" y="14895"/>
                    <a:pt x="12306" y="14895"/>
                  </a:cubicBezTo>
                  <a:cubicBezTo>
                    <a:pt x="12482" y="14895"/>
                    <a:pt x="12661" y="14821"/>
                    <a:pt x="12776" y="14682"/>
                  </a:cubicBezTo>
                  <a:cubicBezTo>
                    <a:pt x="12876" y="14582"/>
                    <a:pt x="12910" y="14482"/>
                    <a:pt x="12943" y="14349"/>
                  </a:cubicBezTo>
                  <a:cubicBezTo>
                    <a:pt x="12943" y="14215"/>
                    <a:pt x="12910" y="14115"/>
                    <a:pt x="12910" y="13982"/>
                  </a:cubicBezTo>
                  <a:cubicBezTo>
                    <a:pt x="12810" y="13582"/>
                    <a:pt x="12743" y="13148"/>
                    <a:pt x="12676" y="12748"/>
                  </a:cubicBezTo>
                  <a:cubicBezTo>
                    <a:pt x="12543" y="11914"/>
                    <a:pt x="12409" y="11113"/>
                    <a:pt x="12276" y="10313"/>
                  </a:cubicBezTo>
                  <a:lnTo>
                    <a:pt x="12176" y="9746"/>
                  </a:lnTo>
                  <a:cubicBezTo>
                    <a:pt x="12142" y="9579"/>
                    <a:pt x="12209" y="9412"/>
                    <a:pt x="12343" y="9345"/>
                  </a:cubicBezTo>
                  <a:lnTo>
                    <a:pt x="13177" y="8511"/>
                  </a:lnTo>
                  <a:lnTo>
                    <a:pt x="14744" y="6977"/>
                  </a:lnTo>
                  <a:lnTo>
                    <a:pt x="15478" y="6276"/>
                  </a:lnTo>
                  <a:cubicBezTo>
                    <a:pt x="15778" y="5976"/>
                    <a:pt x="15745" y="5476"/>
                    <a:pt x="15378" y="5276"/>
                  </a:cubicBezTo>
                  <a:cubicBezTo>
                    <a:pt x="15211" y="5209"/>
                    <a:pt x="15045" y="5176"/>
                    <a:pt x="14878" y="5176"/>
                  </a:cubicBezTo>
                  <a:lnTo>
                    <a:pt x="14411" y="5109"/>
                  </a:lnTo>
                  <a:lnTo>
                    <a:pt x="13477" y="4975"/>
                  </a:lnTo>
                  <a:lnTo>
                    <a:pt x="11776" y="4709"/>
                  </a:lnTo>
                  <a:lnTo>
                    <a:pt x="11008" y="4608"/>
                  </a:lnTo>
                  <a:cubicBezTo>
                    <a:pt x="10875" y="4608"/>
                    <a:pt x="10741" y="4575"/>
                    <a:pt x="10641" y="4575"/>
                  </a:cubicBezTo>
                  <a:cubicBezTo>
                    <a:pt x="10541" y="4508"/>
                    <a:pt x="10441" y="4442"/>
                    <a:pt x="10408" y="4342"/>
                  </a:cubicBezTo>
                  <a:lnTo>
                    <a:pt x="9307" y="2173"/>
                  </a:lnTo>
                  <a:cubicBezTo>
                    <a:pt x="9007" y="1573"/>
                    <a:pt x="8773" y="1106"/>
                    <a:pt x="8607" y="806"/>
                  </a:cubicBezTo>
                  <a:cubicBezTo>
                    <a:pt x="8507" y="639"/>
                    <a:pt x="8473" y="539"/>
                    <a:pt x="8406" y="439"/>
                  </a:cubicBezTo>
                  <a:cubicBezTo>
                    <a:pt x="8373" y="372"/>
                    <a:pt x="8373" y="339"/>
                    <a:pt x="8340" y="305"/>
                  </a:cubicBezTo>
                  <a:lnTo>
                    <a:pt x="8340" y="305"/>
                  </a:lnTo>
                  <a:cubicBezTo>
                    <a:pt x="8340" y="305"/>
                    <a:pt x="8340" y="372"/>
                    <a:pt x="8373" y="439"/>
                  </a:cubicBezTo>
                  <a:lnTo>
                    <a:pt x="8573" y="806"/>
                  </a:lnTo>
                  <a:lnTo>
                    <a:pt x="9240" y="2207"/>
                  </a:lnTo>
                  <a:lnTo>
                    <a:pt x="10308" y="4408"/>
                  </a:lnTo>
                  <a:cubicBezTo>
                    <a:pt x="10375" y="4542"/>
                    <a:pt x="10475" y="4642"/>
                    <a:pt x="10608" y="4675"/>
                  </a:cubicBezTo>
                  <a:cubicBezTo>
                    <a:pt x="10775" y="4709"/>
                    <a:pt x="10875" y="4709"/>
                    <a:pt x="11008" y="4742"/>
                  </a:cubicBezTo>
                  <a:lnTo>
                    <a:pt x="11776" y="4842"/>
                  </a:lnTo>
                  <a:lnTo>
                    <a:pt x="13477" y="5109"/>
                  </a:lnTo>
                  <a:lnTo>
                    <a:pt x="14411" y="5242"/>
                  </a:lnTo>
                  <a:lnTo>
                    <a:pt x="14878" y="5309"/>
                  </a:lnTo>
                  <a:cubicBezTo>
                    <a:pt x="15045" y="5342"/>
                    <a:pt x="15178" y="5342"/>
                    <a:pt x="15345" y="5409"/>
                  </a:cubicBezTo>
                  <a:cubicBezTo>
                    <a:pt x="15612" y="5543"/>
                    <a:pt x="15645" y="5943"/>
                    <a:pt x="15378" y="6143"/>
                  </a:cubicBezTo>
                  <a:lnTo>
                    <a:pt x="14644" y="6843"/>
                  </a:lnTo>
                  <a:cubicBezTo>
                    <a:pt x="14111" y="7344"/>
                    <a:pt x="13610" y="7844"/>
                    <a:pt x="13076" y="8378"/>
                  </a:cubicBezTo>
                  <a:cubicBezTo>
                    <a:pt x="12776" y="8645"/>
                    <a:pt x="12509" y="8912"/>
                    <a:pt x="12243" y="9178"/>
                  </a:cubicBezTo>
                  <a:cubicBezTo>
                    <a:pt x="12042" y="9312"/>
                    <a:pt x="11976" y="9545"/>
                    <a:pt x="12009" y="9779"/>
                  </a:cubicBezTo>
                  <a:lnTo>
                    <a:pt x="12109" y="10379"/>
                  </a:lnTo>
                  <a:cubicBezTo>
                    <a:pt x="12243" y="11147"/>
                    <a:pt x="12376" y="11947"/>
                    <a:pt x="12509" y="12781"/>
                  </a:cubicBezTo>
                  <a:lnTo>
                    <a:pt x="12743" y="14015"/>
                  </a:lnTo>
                  <a:cubicBezTo>
                    <a:pt x="12743" y="14115"/>
                    <a:pt x="12776" y="14215"/>
                    <a:pt x="12776" y="14315"/>
                  </a:cubicBezTo>
                  <a:cubicBezTo>
                    <a:pt x="12750" y="14529"/>
                    <a:pt x="12552" y="14678"/>
                    <a:pt x="12355" y="14678"/>
                  </a:cubicBezTo>
                  <a:cubicBezTo>
                    <a:pt x="12305" y="14678"/>
                    <a:pt x="12256" y="14669"/>
                    <a:pt x="12209" y="14649"/>
                  </a:cubicBezTo>
                  <a:lnTo>
                    <a:pt x="9874" y="13415"/>
                  </a:lnTo>
                  <a:lnTo>
                    <a:pt x="8673" y="12814"/>
                  </a:lnTo>
                  <a:lnTo>
                    <a:pt x="8373" y="12648"/>
                  </a:lnTo>
                  <a:cubicBezTo>
                    <a:pt x="8273" y="12581"/>
                    <a:pt x="8140" y="12514"/>
                    <a:pt x="8040" y="12481"/>
                  </a:cubicBezTo>
                  <a:cubicBezTo>
                    <a:pt x="7995" y="12472"/>
                    <a:pt x="7953" y="12468"/>
                    <a:pt x="7912" y="12468"/>
                  </a:cubicBezTo>
                  <a:cubicBezTo>
                    <a:pt x="7801" y="12468"/>
                    <a:pt x="7704" y="12499"/>
                    <a:pt x="7606" y="12548"/>
                  </a:cubicBezTo>
                  <a:lnTo>
                    <a:pt x="7306" y="12714"/>
                  </a:lnTo>
                  <a:lnTo>
                    <a:pt x="4904" y="13949"/>
                  </a:lnTo>
                  <a:lnTo>
                    <a:pt x="3703" y="14582"/>
                  </a:lnTo>
                  <a:cubicBezTo>
                    <a:pt x="3636" y="14616"/>
                    <a:pt x="3536" y="14649"/>
                    <a:pt x="3470" y="14682"/>
                  </a:cubicBezTo>
                  <a:cubicBezTo>
                    <a:pt x="3370" y="14682"/>
                    <a:pt x="3269" y="14649"/>
                    <a:pt x="3203" y="14616"/>
                  </a:cubicBezTo>
                  <a:cubicBezTo>
                    <a:pt x="3036" y="14516"/>
                    <a:pt x="2969" y="14315"/>
                    <a:pt x="3036" y="14149"/>
                  </a:cubicBezTo>
                  <a:cubicBezTo>
                    <a:pt x="3169" y="13315"/>
                    <a:pt x="3303" y="12481"/>
                    <a:pt x="3436" y="11647"/>
                  </a:cubicBezTo>
                  <a:cubicBezTo>
                    <a:pt x="3503" y="11247"/>
                    <a:pt x="3570" y="10846"/>
                    <a:pt x="3636" y="10446"/>
                  </a:cubicBezTo>
                  <a:lnTo>
                    <a:pt x="3736" y="9846"/>
                  </a:lnTo>
                  <a:cubicBezTo>
                    <a:pt x="3803" y="9612"/>
                    <a:pt x="3736" y="9345"/>
                    <a:pt x="3570" y="9212"/>
                  </a:cubicBezTo>
                  <a:lnTo>
                    <a:pt x="334" y="6043"/>
                  </a:lnTo>
                  <a:cubicBezTo>
                    <a:pt x="134" y="5809"/>
                    <a:pt x="234" y="5442"/>
                    <a:pt x="568" y="5376"/>
                  </a:cubicBezTo>
                  <a:lnTo>
                    <a:pt x="1535" y="5209"/>
                  </a:lnTo>
                  <a:lnTo>
                    <a:pt x="3403" y="4942"/>
                  </a:lnTo>
                  <a:cubicBezTo>
                    <a:pt x="4003" y="4842"/>
                    <a:pt x="4570" y="4775"/>
                    <a:pt x="5137" y="4675"/>
                  </a:cubicBezTo>
                  <a:cubicBezTo>
                    <a:pt x="5271" y="4642"/>
                    <a:pt x="5404" y="4542"/>
                    <a:pt x="5471" y="4408"/>
                  </a:cubicBezTo>
                  <a:cubicBezTo>
                    <a:pt x="5538" y="4275"/>
                    <a:pt x="5571" y="4175"/>
                    <a:pt x="5638" y="4041"/>
                  </a:cubicBezTo>
                  <a:lnTo>
                    <a:pt x="5971" y="3374"/>
                  </a:lnTo>
                  <a:cubicBezTo>
                    <a:pt x="6372" y="2540"/>
                    <a:pt x="6739" y="1806"/>
                    <a:pt x="7039" y="1173"/>
                  </a:cubicBezTo>
                  <a:lnTo>
                    <a:pt x="7439" y="372"/>
                  </a:lnTo>
                  <a:cubicBezTo>
                    <a:pt x="7520" y="169"/>
                    <a:pt x="7713" y="53"/>
                    <a:pt x="7911" y="53"/>
                  </a:cubicBezTo>
                  <a:cubicBezTo>
                    <a:pt x="8038" y="53"/>
                    <a:pt x="8169" y="101"/>
                    <a:pt x="8273" y="205"/>
                  </a:cubicBezTo>
                  <a:cubicBezTo>
                    <a:pt x="8173" y="72"/>
                    <a:pt x="8040" y="5"/>
                    <a:pt x="7906" y="5"/>
                  </a:cubicBezTo>
                  <a:cubicBezTo>
                    <a:pt x="7882" y="2"/>
                    <a:pt x="7858" y="0"/>
                    <a:pt x="7835" y="0"/>
                  </a:cubicBezTo>
                  <a:close/>
                </a:path>
              </a:pathLst>
            </a:custGeom>
            <a:solidFill>
              <a:srgbClr val="26323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35" name="Google Shape;235;g9f8f45ff5e_2_13"/>
            <p:cNvSpPr/>
            <p:nvPr/>
          </p:nvSpPr>
          <p:spPr>
            <a:xfrm>
              <a:off x="3732478" y="1326798"/>
              <a:ext cx="352729" cy="319744"/>
            </a:xfrm>
            <a:custGeom>
              <a:rect b="b" l="l" r="r" t="t"/>
              <a:pathLst>
                <a:path extrusionOk="0" h="36710" w="40497">
                  <a:moveTo>
                    <a:pt x="20228" y="1"/>
                  </a:moveTo>
                  <a:cubicBezTo>
                    <a:pt x="11982" y="1"/>
                    <a:pt x="4476" y="5592"/>
                    <a:pt x="2436" y="13952"/>
                  </a:cubicBezTo>
                  <a:cubicBezTo>
                    <a:pt x="1" y="23792"/>
                    <a:pt x="6005" y="33733"/>
                    <a:pt x="15846" y="36168"/>
                  </a:cubicBezTo>
                  <a:cubicBezTo>
                    <a:pt x="17326" y="36534"/>
                    <a:pt x="18809" y="36710"/>
                    <a:pt x="20268" y="36710"/>
                  </a:cubicBezTo>
                  <a:cubicBezTo>
                    <a:pt x="28507" y="36710"/>
                    <a:pt x="35993" y="31118"/>
                    <a:pt x="38061" y="22758"/>
                  </a:cubicBezTo>
                  <a:cubicBezTo>
                    <a:pt x="40497" y="12918"/>
                    <a:pt x="34492" y="2944"/>
                    <a:pt x="24652" y="542"/>
                  </a:cubicBezTo>
                  <a:cubicBezTo>
                    <a:pt x="23171" y="176"/>
                    <a:pt x="21688" y="1"/>
                    <a:pt x="20228" y="1"/>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36" name="Google Shape;236;g9f8f45ff5e_2_13"/>
            <p:cNvSpPr/>
            <p:nvPr/>
          </p:nvSpPr>
          <p:spPr>
            <a:xfrm>
              <a:off x="3745264" y="1325996"/>
              <a:ext cx="323672" cy="321347"/>
            </a:xfrm>
            <a:custGeom>
              <a:rect b="b" l="l" r="r" t="t"/>
              <a:pathLst>
                <a:path extrusionOk="0" h="36894" w="37161">
                  <a:moveTo>
                    <a:pt x="18647" y="1"/>
                  </a:moveTo>
                  <a:lnTo>
                    <a:pt x="17413" y="34"/>
                  </a:lnTo>
                  <a:cubicBezTo>
                    <a:pt x="17213" y="67"/>
                    <a:pt x="17013" y="67"/>
                    <a:pt x="16779" y="67"/>
                  </a:cubicBezTo>
                  <a:lnTo>
                    <a:pt x="16179" y="167"/>
                  </a:lnTo>
                  <a:cubicBezTo>
                    <a:pt x="15779" y="234"/>
                    <a:pt x="15345" y="301"/>
                    <a:pt x="14945" y="368"/>
                  </a:cubicBezTo>
                  <a:cubicBezTo>
                    <a:pt x="14077" y="568"/>
                    <a:pt x="13277" y="801"/>
                    <a:pt x="12476" y="1101"/>
                  </a:cubicBezTo>
                  <a:cubicBezTo>
                    <a:pt x="11642" y="1402"/>
                    <a:pt x="10842" y="1735"/>
                    <a:pt x="10041" y="2135"/>
                  </a:cubicBezTo>
                  <a:cubicBezTo>
                    <a:pt x="9674" y="2369"/>
                    <a:pt x="9307" y="2602"/>
                    <a:pt x="8907" y="2836"/>
                  </a:cubicBezTo>
                  <a:cubicBezTo>
                    <a:pt x="8707" y="2969"/>
                    <a:pt x="8507" y="3069"/>
                    <a:pt x="8340" y="3203"/>
                  </a:cubicBezTo>
                  <a:lnTo>
                    <a:pt x="7806" y="3603"/>
                  </a:lnTo>
                  <a:cubicBezTo>
                    <a:pt x="7072" y="4137"/>
                    <a:pt x="6372" y="4737"/>
                    <a:pt x="5705" y="5371"/>
                  </a:cubicBezTo>
                  <a:lnTo>
                    <a:pt x="4771" y="6439"/>
                  </a:lnTo>
                  <a:lnTo>
                    <a:pt x="4537" y="6705"/>
                  </a:lnTo>
                  <a:lnTo>
                    <a:pt x="4304" y="6972"/>
                  </a:lnTo>
                  <a:lnTo>
                    <a:pt x="3903" y="7539"/>
                  </a:lnTo>
                  <a:lnTo>
                    <a:pt x="3470" y="8106"/>
                  </a:lnTo>
                  <a:lnTo>
                    <a:pt x="3103" y="8707"/>
                  </a:lnTo>
                  <a:lnTo>
                    <a:pt x="2736" y="9341"/>
                  </a:lnTo>
                  <a:lnTo>
                    <a:pt x="2536" y="9641"/>
                  </a:lnTo>
                  <a:lnTo>
                    <a:pt x="2402" y="9974"/>
                  </a:lnTo>
                  <a:lnTo>
                    <a:pt x="1769" y="11275"/>
                  </a:lnTo>
                  <a:lnTo>
                    <a:pt x="1268" y="12643"/>
                  </a:lnTo>
                  <a:cubicBezTo>
                    <a:pt x="1" y="16412"/>
                    <a:pt x="1" y="20515"/>
                    <a:pt x="1268" y="24285"/>
                  </a:cubicBezTo>
                  <a:lnTo>
                    <a:pt x="1802" y="25619"/>
                  </a:lnTo>
                  <a:cubicBezTo>
                    <a:pt x="2002" y="26053"/>
                    <a:pt x="2202" y="26486"/>
                    <a:pt x="2402" y="26920"/>
                  </a:cubicBezTo>
                  <a:lnTo>
                    <a:pt x="2569" y="27253"/>
                  </a:lnTo>
                  <a:lnTo>
                    <a:pt x="2769" y="27554"/>
                  </a:lnTo>
                  <a:lnTo>
                    <a:pt x="3136" y="28154"/>
                  </a:lnTo>
                  <a:lnTo>
                    <a:pt x="3503" y="28755"/>
                  </a:lnTo>
                  <a:lnTo>
                    <a:pt x="3937" y="29322"/>
                  </a:lnTo>
                  <a:lnTo>
                    <a:pt x="4337" y="29889"/>
                  </a:lnTo>
                  <a:lnTo>
                    <a:pt x="4537" y="30189"/>
                  </a:lnTo>
                  <a:lnTo>
                    <a:pt x="4804" y="30456"/>
                  </a:lnTo>
                  <a:lnTo>
                    <a:pt x="5738" y="31490"/>
                  </a:lnTo>
                  <a:cubicBezTo>
                    <a:pt x="6372" y="32124"/>
                    <a:pt x="7072" y="32691"/>
                    <a:pt x="7806" y="33258"/>
                  </a:cubicBezTo>
                  <a:lnTo>
                    <a:pt x="8340" y="33658"/>
                  </a:lnTo>
                  <a:cubicBezTo>
                    <a:pt x="8540" y="33791"/>
                    <a:pt x="8740" y="33892"/>
                    <a:pt x="8940" y="34025"/>
                  </a:cubicBezTo>
                  <a:cubicBezTo>
                    <a:pt x="9307" y="34258"/>
                    <a:pt x="9674" y="34492"/>
                    <a:pt x="10075" y="34725"/>
                  </a:cubicBezTo>
                  <a:cubicBezTo>
                    <a:pt x="10842" y="35126"/>
                    <a:pt x="11642" y="35459"/>
                    <a:pt x="12476" y="35760"/>
                  </a:cubicBezTo>
                  <a:cubicBezTo>
                    <a:pt x="13277" y="36060"/>
                    <a:pt x="14111" y="36293"/>
                    <a:pt x="14945" y="36493"/>
                  </a:cubicBezTo>
                  <a:cubicBezTo>
                    <a:pt x="15345" y="36593"/>
                    <a:pt x="15779" y="36627"/>
                    <a:pt x="16179" y="36694"/>
                  </a:cubicBezTo>
                  <a:lnTo>
                    <a:pt x="16813" y="36794"/>
                  </a:lnTo>
                  <a:cubicBezTo>
                    <a:pt x="17013" y="36827"/>
                    <a:pt x="17213" y="36827"/>
                    <a:pt x="17413" y="36827"/>
                  </a:cubicBezTo>
                  <a:lnTo>
                    <a:pt x="18647" y="36894"/>
                  </a:lnTo>
                  <a:cubicBezTo>
                    <a:pt x="19048" y="36894"/>
                    <a:pt x="19448" y="36827"/>
                    <a:pt x="19848" y="36827"/>
                  </a:cubicBezTo>
                  <a:cubicBezTo>
                    <a:pt x="20615" y="36794"/>
                    <a:pt x="21416" y="36694"/>
                    <a:pt x="22183" y="36560"/>
                  </a:cubicBezTo>
                  <a:cubicBezTo>
                    <a:pt x="22550" y="36493"/>
                    <a:pt x="22917" y="36427"/>
                    <a:pt x="23284" y="36293"/>
                  </a:cubicBezTo>
                  <a:cubicBezTo>
                    <a:pt x="23651" y="36193"/>
                    <a:pt x="24018" y="36126"/>
                    <a:pt x="24385" y="36026"/>
                  </a:cubicBezTo>
                  <a:lnTo>
                    <a:pt x="25419" y="35626"/>
                  </a:lnTo>
                  <a:lnTo>
                    <a:pt x="25919" y="35426"/>
                  </a:lnTo>
                  <a:lnTo>
                    <a:pt x="26420" y="35226"/>
                  </a:lnTo>
                  <a:lnTo>
                    <a:pt x="27387" y="34759"/>
                  </a:lnTo>
                  <a:cubicBezTo>
                    <a:pt x="27687" y="34592"/>
                    <a:pt x="27987" y="34392"/>
                    <a:pt x="28288" y="34225"/>
                  </a:cubicBezTo>
                  <a:cubicBezTo>
                    <a:pt x="28554" y="34058"/>
                    <a:pt x="28855" y="33858"/>
                    <a:pt x="29121" y="33691"/>
                  </a:cubicBezTo>
                  <a:lnTo>
                    <a:pt x="29922" y="33091"/>
                  </a:lnTo>
                  <a:cubicBezTo>
                    <a:pt x="31790" y="31657"/>
                    <a:pt x="33391" y="29889"/>
                    <a:pt x="34592" y="27854"/>
                  </a:cubicBezTo>
                  <a:cubicBezTo>
                    <a:pt x="35493" y="26319"/>
                    <a:pt x="36193" y="24652"/>
                    <a:pt x="36593" y="22917"/>
                  </a:cubicBezTo>
                  <a:cubicBezTo>
                    <a:pt x="36694" y="22583"/>
                    <a:pt x="36760" y="22250"/>
                    <a:pt x="36827" y="21916"/>
                  </a:cubicBezTo>
                  <a:cubicBezTo>
                    <a:pt x="36860" y="21616"/>
                    <a:pt x="36894" y="21316"/>
                    <a:pt x="36960" y="21016"/>
                  </a:cubicBezTo>
                  <a:cubicBezTo>
                    <a:pt x="36994" y="20749"/>
                    <a:pt x="37027" y="20482"/>
                    <a:pt x="37060" y="20248"/>
                  </a:cubicBezTo>
                  <a:cubicBezTo>
                    <a:pt x="37094" y="20015"/>
                    <a:pt x="37094" y="19815"/>
                    <a:pt x="37094" y="19615"/>
                  </a:cubicBezTo>
                  <a:cubicBezTo>
                    <a:pt x="37127" y="19248"/>
                    <a:pt x="37127" y="18948"/>
                    <a:pt x="37127" y="18747"/>
                  </a:cubicBezTo>
                  <a:lnTo>
                    <a:pt x="37127" y="18447"/>
                  </a:lnTo>
                  <a:cubicBezTo>
                    <a:pt x="37127" y="18447"/>
                    <a:pt x="37094" y="18547"/>
                    <a:pt x="37094" y="18747"/>
                  </a:cubicBezTo>
                  <a:cubicBezTo>
                    <a:pt x="37094" y="18948"/>
                    <a:pt x="37060" y="19214"/>
                    <a:pt x="37027" y="19615"/>
                  </a:cubicBezTo>
                  <a:cubicBezTo>
                    <a:pt x="37027" y="19815"/>
                    <a:pt x="37027" y="20015"/>
                    <a:pt x="36994" y="20248"/>
                  </a:cubicBezTo>
                  <a:cubicBezTo>
                    <a:pt x="36994" y="20482"/>
                    <a:pt x="36927" y="20749"/>
                    <a:pt x="36894" y="21016"/>
                  </a:cubicBezTo>
                  <a:cubicBezTo>
                    <a:pt x="36860" y="21283"/>
                    <a:pt x="36794" y="21583"/>
                    <a:pt x="36760" y="21916"/>
                  </a:cubicBezTo>
                  <a:cubicBezTo>
                    <a:pt x="36694" y="22250"/>
                    <a:pt x="36593" y="22583"/>
                    <a:pt x="36493" y="22917"/>
                  </a:cubicBezTo>
                  <a:cubicBezTo>
                    <a:pt x="36093" y="24618"/>
                    <a:pt x="35393" y="26253"/>
                    <a:pt x="34492" y="27787"/>
                  </a:cubicBezTo>
                  <a:cubicBezTo>
                    <a:pt x="33291" y="29789"/>
                    <a:pt x="31690" y="31557"/>
                    <a:pt x="29822" y="32991"/>
                  </a:cubicBezTo>
                  <a:lnTo>
                    <a:pt x="29055" y="33558"/>
                  </a:lnTo>
                  <a:cubicBezTo>
                    <a:pt x="28755" y="33758"/>
                    <a:pt x="28488" y="33925"/>
                    <a:pt x="28187" y="34092"/>
                  </a:cubicBezTo>
                  <a:cubicBezTo>
                    <a:pt x="27887" y="34258"/>
                    <a:pt x="27620" y="34459"/>
                    <a:pt x="27287" y="34625"/>
                  </a:cubicBezTo>
                  <a:lnTo>
                    <a:pt x="26353" y="35059"/>
                  </a:lnTo>
                  <a:lnTo>
                    <a:pt x="25852" y="35293"/>
                  </a:lnTo>
                  <a:lnTo>
                    <a:pt x="25352" y="35493"/>
                  </a:lnTo>
                  <a:lnTo>
                    <a:pt x="24318" y="35860"/>
                  </a:lnTo>
                  <a:cubicBezTo>
                    <a:pt x="23984" y="35960"/>
                    <a:pt x="23618" y="36060"/>
                    <a:pt x="23251" y="36160"/>
                  </a:cubicBezTo>
                  <a:cubicBezTo>
                    <a:pt x="22884" y="36260"/>
                    <a:pt x="22517" y="36327"/>
                    <a:pt x="22150" y="36393"/>
                  </a:cubicBezTo>
                  <a:cubicBezTo>
                    <a:pt x="21383" y="36527"/>
                    <a:pt x="20615" y="36627"/>
                    <a:pt x="19848" y="36660"/>
                  </a:cubicBezTo>
                  <a:cubicBezTo>
                    <a:pt x="19448" y="36694"/>
                    <a:pt x="19081" y="36694"/>
                    <a:pt x="18647" y="36694"/>
                  </a:cubicBezTo>
                  <a:lnTo>
                    <a:pt x="17446" y="36660"/>
                  </a:lnTo>
                  <a:cubicBezTo>
                    <a:pt x="17246" y="36627"/>
                    <a:pt x="17046" y="36627"/>
                    <a:pt x="16813" y="36593"/>
                  </a:cubicBezTo>
                  <a:lnTo>
                    <a:pt x="16212" y="36527"/>
                  </a:lnTo>
                  <a:cubicBezTo>
                    <a:pt x="15812" y="36460"/>
                    <a:pt x="15412" y="36393"/>
                    <a:pt x="14978" y="36327"/>
                  </a:cubicBezTo>
                  <a:cubicBezTo>
                    <a:pt x="13310" y="35926"/>
                    <a:pt x="11709" y="35326"/>
                    <a:pt x="10175" y="34559"/>
                  </a:cubicBezTo>
                  <a:cubicBezTo>
                    <a:pt x="9774" y="34359"/>
                    <a:pt x="9407" y="34092"/>
                    <a:pt x="9040" y="33858"/>
                  </a:cubicBezTo>
                  <a:cubicBezTo>
                    <a:pt x="8840" y="33758"/>
                    <a:pt x="8640" y="33658"/>
                    <a:pt x="8473" y="33525"/>
                  </a:cubicBezTo>
                  <a:lnTo>
                    <a:pt x="7940" y="33091"/>
                  </a:lnTo>
                  <a:cubicBezTo>
                    <a:pt x="7206" y="32557"/>
                    <a:pt x="6505" y="31957"/>
                    <a:pt x="5838" y="31323"/>
                  </a:cubicBezTo>
                  <a:lnTo>
                    <a:pt x="4938" y="30322"/>
                  </a:lnTo>
                  <a:lnTo>
                    <a:pt x="4704" y="30055"/>
                  </a:lnTo>
                  <a:lnTo>
                    <a:pt x="4471" y="29789"/>
                  </a:lnTo>
                  <a:lnTo>
                    <a:pt x="4070" y="29222"/>
                  </a:lnTo>
                  <a:lnTo>
                    <a:pt x="3637" y="28654"/>
                  </a:lnTo>
                  <a:lnTo>
                    <a:pt x="3270" y="28054"/>
                  </a:lnTo>
                  <a:lnTo>
                    <a:pt x="2903" y="27454"/>
                  </a:lnTo>
                  <a:lnTo>
                    <a:pt x="2736" y="27153"/>
                  </a:lnTo>
                  <a:lnTo>
                    <a:pt x="2569" y="26820"/>
                  </a:lnTo>
                  <a:cubicBezTo>
                    <a:pt x="2369" y="26420"/>
                    <a:pt x="2136" y="25986"/>
                    <a:pt x="1969" y="25552"/>
                  </a:cubicBezTo>
                  <a:cubicBezTo>
                    <a:pt x="1802" y="25085"/>
                    <a:pt x="1635" y="24652"/>
                    <a:pt x="1468" y="24185"/>
                  </a:cubicBezTo>
                  <a:cubicBezTo>
                    <a:pt x="201" y="20449"/>
                    <a:pt x="201" y="16412"/>
                    <a:pt x="1468" y="12676"/>
                  </a:cubicBezTo>
                  <a:lnTo>
                    <a:pt x="1969" y="11342"/>
                  </a:lnTo>
                  <a:lnTo>
                    <a:pt x="2569" y="10041"/>
                  </a:lnTo>
                  <a:lnTo>
                    <a:pt x="2736" y="9741"/>
                  </a:lnTo>
                  <a:lnTo>
                    <a:pt x="2936" y="9441"/>
                  </a:lnTo>
                  <a:lnTo>
                    <a:pt x="3303" y="8807"/>
                  </a:lnTo>
                  <a:lnTo>
                    <a:pt x="3670" y="8206"/>
                  </a:lnTo>
                  <a:lnTo>
                    <a:pt x="4070" y="7673"/>
                  </a:lnTo>
                  <a:lnTo>
                    <a:pt x="4504" y="7106"/>
                  </a:lnTo>
                  <a:lnTo>
                    <a:pt x="4704" y="6805"/>
                  </a:lnTo>
                  <a:lnTo>
                    <a:pt x="4938" y="6572"/>
                  </a:lnTo>
                  <a:lnTo>
                    <a:pt x="5872" y="5538"/>
                  </a:lnTo>
                  <a:cubicBezTo>
                    <a:pt x="6505" y="4904"/>
                    <a:pt x="7206" y="4337"/>
                    <a:pt x="7940" y="3770"/>
                  </a:cubicBezTo>
                  <a:lnTo>
                    <a:pt x="8473" y="3370"/>
                  </a:lnTo>
                  <a:cubicBezTo>
                    <a:pt x="8674" y="3236"/>
                    <a:pt x="8874" y="3136"/>
                    <a:pt x="9040" y="3003"/>
                  </a:cubicBezTo>
                  <a:cubicBezTo>
                    <a:pt x="9441" y="2803"/>
                    <a:pt x="9808" y="2536"/>
                    <a:pt x="10175" y="2336"/>
                  </a:cubicBezTo>
                  <a:cubicBezTo>
                    <a:pt x="10942" y="1935"/>
                    <a:pt x="11742" y="1568"/>
                    <a:pt x="12576" y="1302"/>
                  </a:cubicBezTo>
                  <a:cubicBezTo>
                    <a:pt x="13344" y="1001"/>
                    <a:pt x="14177" y="768"/>
                    <a:pt x="15011" y="568"/>
                  </a:cubicBezTo>
                  <a:cubicBezTo>
                    <a:pt x="15378" y="501"/>
                    <a:pt x="15812" y="434"/>
                    <a:pt x="16212" y="368"/>
                  </a:cubicBezTo>
                  <a:lnTo>
                    <a:pt x="16846" y="267"/>
                  </a:lnTo>
                  <a:cubicBezTo>
                    <a:pt x="17046" y="234"/>
                    <a:pt x="17246" y="234"/>
                    <a:pt x="17446" y="234"/>
                  </a:cubicBezTo>
                  <a:lnTo>
                    <a:pt x="18647" y="167"/>
                  </a:lnTo>
                  <a:cubicBezTo>
                    <a:pt x="19048" y="167"/>
                    <a:pt x="19448" y="234"/>
                    <a:pt x="19848" y="234"/>
                  </a:cubicBezTo>
                  <a:cubicBezTo>
                    <a:pt x="20615" y="267"/>
                    <a:pt x="21383" y="334"/>
                    <a:pt x="22150" y="501"/>
                  </a:cubicBezTo>
                  <a:cubicBezTo>
                    <a:pt x="22517" y="568"/>
                    <a:pt x="22884" y="634"/>
                    <a:pt x="23251" y="734"/>
                  </a:cubicBezTo>
                  <a:cubicBezTo>
                    <a:pt x="23618" y="835"/>
                    <a:pt x="23984" y="901"/>
                    <a:pt x="24351" y="1035"/>
                  </a:cubicBezTo>
                  <a:lnTo>
                    <a:pt x="25352" y="1402"/>
                  </a:lnTo>
                  <a:lnTo>
                    <a:pt x="25886" y="1602"/>
                  </a:lnTo>
                  <a:lnTo>
                    <a:pt x="26353" y="1835"/>
                  </a:lnTo>
                  <a:lnTo>
                    <a:pt x="27320" y="2269"/>
                  </a:lnTo>
                  <a:cubicBezTo>
                    <a:pt x="27620" y="2436"/>
                    <a:pt x="27887" y="2602"/>
                    <a:pt x="28187" y="2803"/>
                  </a:cubicBezTo>
                  <a:cubicBezTo>
                    <a:pt x="28488" y="2969"/>
                    <a:pt x="28788" y="3136"/>
                    <a:pt x="29055" y="3303"/>
                  </a:cubicBezTo>
                  <a:lnTo>
                    <a:pt x="29822" y="3903"/>
                  </a:lnTo>
                  <a:cubicBezTo>
                    <a:pt x="31690" y="5304"/>
                    <a:pt x="33258" y="7072"/>
                    <a:pt x="34492" y="9107"/>
                  </a:cubicBezTo>
                  <a:cubicBezTo>
                    <a:pt x="35393" y="10608"/>
                    <a:pt x="36093" y="12243"/>
                    <a:pt x="36527" y="13977"/>
                  </a:cubicBezTo>
                  <a:cubicBezTo>
                    <a:pt x="36593" y="14344"/>
                    <a:pt x="36694" y="14644"/>
                    <a:pt x="36760" y="14978"/>
                  </a:cubicBezTo>
                  <a:cubicBezTo>
                    <a:pt x="36794" y="15278"/>
                    <a:pt x="36860" y="15578"/>
                    <a:pt x="36894" y="15879"/>
                  </a:cubicBezTo>
                  <a:cubicBezTo>
                    <a:pt x="36927" y="16146"/>
                    <a:pt x="36994" y="16412"/>
                    <a:pt x="37027" y="16646"/>
                  </a:cubicBezTo>
                  <a:cubicBezTo>
                    <a:pt x="37027" y="16846"/>
                    <a:pt x="37060" y="17080"/>
                    <a:pt x="37060" y="17280"/>
                  </a:cubicBezTo>
                  <a:cubicBezTo>
                    <a:pt x="37094" y="17647"/>
                    <a:pt x="37094" y="17947"/>
                    <a:pt x="37094" y="18147"/>
                  </a:cubicBezTo>
                  <a:cubicBezTo>
                    <a:pt x="37127" y="18347"/>
                    <a:pt x="37127" y="18447"/>
                    <a:pt x="37127" y="18447"/>
                  </a:cubicBezTo>
                  <a:cubicBezTo>
                    <a:pt x="37127" y="18447"/>
                    <a:pt x="37161" y="18347"/>
                    <a:pt x="37161" y="18147"/>
                  </a:cubicBezTo>
                  <a:cubicBezTo>
                    <a:pt x="37127" y="17947"/>
                    <a:pt x="37127" y="17647"/>
                    <a:pt x="37127" y="17280"/>
                  </a:cubicBezTo>
                  <a:cubicBezTo>
                    <a:pt x="37094" y="17080"/>
                    <a:pt x="37094" y="16846"/>
                    <a:pt x="37094" y="16613"/>
                  </a:cubicBezTo>
                  <a:cubicBezTo>
                    <a:pt x="37060" y="16379"/>
                    <a:pt x="37027" y="16146"/>
                    <a:pt x="36994" y="15845"/>
                  </a:cubicBezTo>
                  <a:cubicBezTo>
                    <a:pt x="36927" y="15578"/>
                    <a:pt x="36894" y="15278"/>
                    <a:pt x="36860" y="14945"/>
                  </a:cubicBezTo>
                  <a:cubicBezTo>
                    <a:pt x="36827" y="14644"/>
                    <a:pt x="36694" y="14311"/>
                    <a:pt x="36627" y="13944"/>
                  </a:cubicBezTo>
                  <a:cubicBezTo>
                    <a:pt x="36193" y="12209"/>
                    <a:pt x="35526" y="10541"/>
                    <a:pt x="34592" y="9040"/>
                  </a:cubicBezTo>
                  <a:cubicBezTo>
                    <a:pt x="33391" y="7006"/>
                    <a:pt x="31823" y="5204"/>
                    <a:pt x="29955" y="3770"/>
                  </a:cubicBezTo>
                  <a:lnTo>
                    <a:pt x="29155" y="3203"/>
                  </a:lnTo>
                  <a:cubicBezTo>
                    <a:pt x="28888" y="3003"/>
                    <a:pt x="28588" y="2836"/>
                    <a:pt x="28288" y="2669"/>
                  </a:cubicBezTo>
                  <a:cubicBezTo>
                    <a:pt x="27987" y="2469"/>
                    <a:pt x="27720" y="2269"/>
                    <a:pt x="27387" y="2135"/>
                  </a:cubicBezTo>
                  <a:lnTo>
                    <a:pt x="26420" y="1668"/>
                  </a:lnTo>
                  <a:lnTo>
                    <a:pt x="25919" y="1435"/>
                  </a:lnTo>
                  <a:lnTo>
                    <a:pt x="25419" y="1235"/>
                  </a:lnTo>
                  <a:lnTo>
                    <a:pt x="24385" y="868"/>
                  </a:lnTo>
                  <a:cubicBezTo>
                    <a:pt x="24018" y="734"/>
                    <a:pt x="23651" y="668"/>
                    <a:pt x="23284" y="568"/>
                  </a:cubicBezTo>
                  <a:cubicBezTo>
                    <a:pt x="22917" y="468"/>
                    <a:pt x="22550" y="368"/>
                    <a:pt x="22183" y="301"/>
                  </a:cubicBezTo>
                  <a:cubicBezTo>
                    <a:pt x="21383" y="167"/>
                    <a:pt x="20615" y="67"/>
                    <a:pt x="19848" y="34"/>
                  </a:cubicBezTo>
                  <a:cubicBezTo>
                    <a:pt x="19448" y="34"/>
                    <a:pt x="19048" y="1"/>
                    <a:pt x="18647" y="1"/>
                  </a:cubicBezTo>
                  <a:close/>
                </a:path>
              </a:pathLst>
            </a:custGeom>
            <a:solidFill>
              <a:srgbClr val="FFC100"/>
            </a:solidFill>
            <a:ln cap="flat" cmpd="sng" w="9525">
              <a:solidFill>
                <a:schemeClr val="accent3"/>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37" name="Google Shape;237;g9f8f45ff5e_2_13"/>
            <p:cNvSpPr/>
            <p:nvPr/>
          </p:nvSpPr>
          <p:spPr>
            <a:xfrm>
              <a:off x="3840273" y="1414542"/>
              <a:ext cx="137435" cy="128473"/>
            </a:xfrm>
            <a:custGeom>
              <a:rect b="b" l="l" r="r" t="t"/>
              <a:pathLst>
                <a:path extrusionOk="0" h="14750" w="15779">
                  <a:moveTo>
                    <a:pt x="7873" y="0"/>
                  </a:moveTo>
                  <a:cubicBezTo>
                    <a:pt x="7689" y="0"/>
                    <a:pt x="7506" y="92"/>
                    <a:pt x="7406" y="275"/>
                  </a:cubicBezTo>
                  <a:lnTo>
                    <a:pt x="5438" y="4312"/>
                  </a:lnTo>
                  <a:cubicBezTo>
                    <a:pt x="5338" y="4478"/>
                    <a:pt x="5204" y="4578"/>
                    <a:pt x="5037" y="4612"/>
                  </a:cubicBezTo>
                  <a:lnTo>
                    <a:pt x="601" y="5246"/>
                  </a:lnTo>
                  <a:cubicBezTo>
                    <a:pt x="167" y="5312"/>
                    <a:pt x="0" y="5813"/>
                    <a:pt x="301" y="6146"/>
                  </a:cubicBezTo>
                  <a:lnTo>
                    <a:pt x="3536" y="9282"/>
                  </a:lnTo>
                  <a:cubicBezTo>
                    <a:pt x="3636" y="9382"/>
                    <a:pt x="3703" y="9549"/>
                    <a:pt x="3670" y="9716"/>
                  </a:cubicBezTo>
                  <a:lnTo>
                    <a:pt x="2903" y="14152"/>
                  </a:lnTo>
                  <a:cubicBezTo>
                    <a:pt x="2850" y="14491"/>
                    <a:pt x="3105" y="14749"/>
                    <a:pt x="3410" y="14749"/>
                  </a:cubicBezTo>
                  <a:cubicBezTo>
                    <a:pt x="3494" y="14749"/>
                    <a:pt x="3583" y="14729"/>
                    <a:pt x="3670" y="14686"/>
                  </a:cubicBezTo>
                  <a:lnTo>
                    <a:pt x="7639" y="12618"/>
                  </a:lnTo>
                  <a:cubicBezTo>
                    <a:pt x="7706" y="12568"/>
                    <a:pt x="7789" y="12543"/>
                    <a:pt x="7873" y="12543"/>
                  </a:cubicBezTo>
                  <a:cubicBezTo>
                    <a:pt x="7956" y="12543"/>
                    <a:pt x="8040" y="12568"/>
                    <a:pt x="8106" y="12618"/>
                  </a:cubicBezTo>
                  <a:lnTo>
                    <a:pt x="12109" y="14686"/>
                  </a:lnTo>
                  <a:cubicBezTo>
                    <a:pt x="12189" y="14729"/>
                    <a:pt x="12272" y="14749"/>
                    <a:pt x="12352" y="14749"/>
                  </a:cubicBezTo>
                  <a:cubicBezTo>
                    <a:pt x="12641" y="14749"/>
                    <a:pt x="12895" y="14491"/>
                    <a:pt x="12843" y="14152"/>
                  </a:cubicBezTo>
                  <a:lnTo>
                    <a:pt x="12076" y="9716"/>
                  </a:lnTo>
                  <a:cubicBezTo>
                    <a:pt x="12076" y="9549"/>
                    <a:pt x="12109" y="9382"/>
                    <a:pt x="12243" y="9282"/>
                  </a:cubicBezTo>
                  <a:lnTo>
                    <a:pt x="15445" y="6146"/>
                  </a:lnTo>
                  <a:cubicBezTo>
                    <a:pt x="15778" y="5846"/>
                    <a:pt x="15578" y="5312"/>
                    <a:pt x="15178" y="5246"/>
                  </a:cubicBezTo>
                  <a:lnTo>
                    <a:pt x="10708" y="4612"/>
                  </a:lnTo>
                  <a:cubicBezTo>
                    <a:pt x="10541" y="4578"/>
                    <a:pt x="10408" y="4478"/>
                    <a:pt x="10341" y="4312"/>
                  </a:cubicBezTo>
                  <a:lnTo>
                    <a:pt x="8340" y="275"/>
                  </a:lnTo>
                  <a:cubicBezTo>
                    <a:pt x="8240" y="92"/>
                    <a:pt x="8056" y="0"/>
                    <a:pt x="7873" y="0"/>
                  </a:cubicBezTo>
                  <a:close/>
                </a:path>
              </a:pathLst>
            </a:cu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38" name="Google Shape;238;g9f8f45ff5e_2_13"/>
            <p:cNvSpPr/>
            <p:nvPr/>
          </p:nvSpPr>
          <p:spPr>
            <a:xfrm>
              <a:off x="3840273" y="1414281"/>
              <a:ext cx="137435" cy="129744"/>
            </a:xfrm>
            <a:custGeom>
              <a:rect b="b" l="l" r="r" t="t"/>
              <a:pathLst>
                <a:path extrusionOk="0" h="14896" w="15779">
                  <a:moveTo>
                    <a:pt x="8273" y="205"/>
                  </a:moveTo>
                  <a:lnTo>
                    <a:pt x="8273" y="205"/>
                  </a:lnTo>
                  <a:cubicBezTo>
                    <a:pt x="8340" y="272"/>
                    <a:pt x="8340" y="305"/>
                    <a:pt x="8340" y="305"/>
                  </a:cubicBezTo>
                  <a:lnTo>
                    <a:pt x="8340" y="305"/>
                  </a:lnTo>
                  <a:cubicBezTo>
                    <a:pt x="8340" y="272"/>
                    <a:pt x="8306" y="239"/>
                    <a:pt x="8273" y="205"/>
                  </a:cubicBezTo>
                  <a:close/>
                  <a:moveTo>
                    <a:pt x="7835" y="0"/>
                  </a:moveTo>
                  <a:cubicBezTo>
                    <a:pt x="7626" y="0"/>
                    <a:pt x="7429" y="129"/>
                    <a:pt x="7339" y="339"/>
                  </a:cubicBezTo>
                  <a:cubicBezTo>
                    <a:pt x="7239" y="572"/>
                    <a:pt x="7106" y="839"/>
                    <a:pt x="6939" y="1139"/>
                  </a:cubicBezTo>
                  <a:lnTo>
                    <a:pt x="5838" y="3341"/>
                  </a:lnTo>
                  <a:lnTo>
                    <a:pt x="5504" y="3975"/>
                  </a:lnTo>
                  <a:lnTo>
                    <a:pt x="5338" y="4342"/>
                  </a:lnTo>
                  <a:cubicBezTo>
                    <a:pt x="5271" y="4442"/>
                    <a:pt x="5171" y="4508"/>
                    <a:pt x="5071" y="4542"/>
                  </a:cubicBezTo>
                  <a:lnTo>
                    <a:pt x="3370" y="4775"/>
                  </a:lnTo>
                  <a:lnTo>
                    <a:pt x="1502" y="5042"/>
                  </a:lnTo>
                  <a:lnTo>
                    <a:pt x="501" y="5209"/>
                  </a:lnTo>
                  <a:cubicBezTo>
                    <a:pt x="301" y="5242"/>
                    <a:pt x="134" y="5409"/>
                    <a:pt x="101" y="5576"/>
                  </a:cubicBezTo>
                  <a:cubicBezTo>
                    <a:pt x="0" y="5776"/>
                    <a:pt x="67" y="6010"/>
                    <a:pt x="167" y="6176"/>
                  </a:cubicBezTo>
                  <a:lnTo>
                    <a:pt x="3403" y="9345"/>
                  </a:lnTo>
                  <a:cubicBezTo>
                    <a:pt x="3536" y="9445"/>
                    <a:pt x="3603" y="9612"/>
                    <a:pt x="3536" y="9779"/>
                  </a:cubicBezTo>
                  <a:lnTo>
                    <a:pt x="3436" y="10379"/>
                  </a:lnTo>
                  <a:cubicBezTo>
                    <a:pt x="3370" y="10780"/>
                    <a:pt x="3303" y="11180"/>
                    <a:pt x="3236" y="11614"/>
                  </a:cubicBezTo>
                  <a:cubicBezTo>
                    <a:pt x="3103" y="12414"/>
                    <a:pt x="2969" y="13248"/>
                    <a:pt x="2836" y="14115"/>
                  </a:cubicBezTo>
                  <a:cubicBezTo>
                    <a:pt x="2769" y="14382"/>
                    <a:pt x="2869" y="14649"/>
                    <a:pt x="3103" y="14782"/>
                  </a:cubicBezTo>
                  <a:cubicBezTo>
                    <a:pt x="3203" y="14849"/>
                    <a:pt x="3336" y="14883"/>
                    <a:pt x="3470" y="14883"/>
                  </a:cubicBezTo>
                  <a:cubicBezTo>
                    <a:pt x="3603" y="14849"/>
                    <a:pt x="3703" y="14816"/>
                    <a:pt x="3837" y="14749"/>
                  </a:cubicBezTo>
                  <a:lnTo>
                    <a:pt x="5004" y="14149"/>
                  </a:lnTo>
                  <a:lnTo>
                    <a:pt x="7406" y="12881"/>
                  </a:lnTo>
                  <a:lnTo>
                    <a:pt x="7706" y="12714"/>
                  </a:lnTo>
                  <a:cubicBezTo>
                    <a:pt x="7756" y="12698"/>
                    <a:pt x="7798" y="12689"/>
                    <a:pt x="7839" y="12689"/>
                  </a:cubicBezTo>
                  <a:cubicBezTo>
                    <a:pt x="7881" y="12689"/>
                    <a:pt x="7923" y="12698"/>
                    <a:pt x="7973" y="12714"/>
                  </a:cubicBezTo>
                  <a:cubicBezTo>
                    <a:pt x="8073" y="12714"/>
                    <a:pt x="8173" y="12781"/>
                    <a:pt x="8273" y="12814"/>
                  </a:cubicBezTo>
                  <a:lnTo>
                    <a:pt x="8573" y="12981"/>
                  </a:lnTo>
                  <a:lnTo>
                    <a:pt x="9707" y="13615"/>
                  </a:lnTo>
                  <a:lnTo>
                    <a:pt x="12076" y="14849"/>
                  </a:lnTo>
                  <a:cubicBezTo>
                    <a:pt x="12148" y="14880"/>
                    <a:pt x="12227" y="14895"/>
                    <a:pt x="12306" y="14895"/>
                  </a:cubicBezTo>
                  <a:cubicBezTo>
                    <a:pt x="12482" y="14895"/>
                    <a:pt x="12661" y="14821"/>
                    <a:pt x="12776" y="14682"/>
                  </a:cubicBezTo>
                  <a:cubicBezTo>
                    <a:pt x="12876" y="14582"/>
                    <a:pt x="12910" y="14482"/>
                    <a:pt x="12943" y="14349"/>
                  </a:cubicBezTo>
                  <a:cubicBezTo>
                    <a:pt x="12943" y="14215"/>
                    <a:pt x="12910" y="14115"/>
                    <a:pt x="12910" y="13982"/>
                  </a:cubicBezTo>
                  <a:cubicBezTo>
                    <a:pt x="12810" y="13582"/>
                    <a:pt x="12743" y="13148"/>
                    <a:pt x="12676" y="12748"/>
                  </a:cubicBezTo>
                  <a:cubicBezTo>
                    <a:pt x="12543" y="11914"/>
                    <a:pt x="12409" y="11113"/>
                    <a:pt x="12276" y="10313"/>
                  </a:cubicBezTo>
                  <a:lnTo>
                    <a:pt x="12176" y="9746"/>
                  </a:lnTo>
                  <a:cubicBezTo>
                    <a:pt x="12142" y="9579"/>
                    <a:pt x="12209" y="9412"/>
                    <a:pt x="12343" y="9345"/>
                  </a:cubicBezTo>
                  <a:lnTo>
                    <a:pt x="13177" y="8511"/>
                  </a:lnTo>
                  <a:lnTo>
                    <a:pt x="14744" y="6977"/>
                  </a:lnTo>
                  <a:lnTo>
                    <a:pt x="15478" y="6276"/>
                  </a:lnTo>
                  <a:cubicBezTo>
                    <a:pt x="15778" y="5976"/>
                    <a:pt x="15745" y="5476"/>
                    <a:pt x="15378" y="5276"/>
                  </a:cubicBezTo>
                  <a:cubicBezTo>
                    <a:pt x="15211" y="5209"/>
                    <a:pt x="15045" y="5176"/>
                    <a:pt x="14878" y="5176"/>
                  </a:cubicBezTo>
                  <a:lnTo>
                    <a:pt x="14411" y="5109"/>
                  </a:lnTo>
                  <a:lnTo>
                    <a:pt x="13477" y="4975"/>
                  </a:lnTo>
                  <a:lnTo>
                    <a:pt x="11776" y="4709"/>
                  </a:lnTo>
                  <a:lnTo>
                    <a:pt x="11008" y="4608"/>
                  </a:lnTo>
                  <a:cubicBezTo>
                    <a:pt x="10875" y="4608"/>
                    <a:pt x="10741" y="4575"/>
                    <a:pt x="10641" y="4575"/>
                  </a:cubicBezTo>
                  <a:cubicBezTo>
                    <a:pt x="10541" y="4508"/>
                    <a:pt x="10441" y="4442"/>
                    <a:pt x="10408" y="4342"/>
                  </a:cubicBezTo>
                  <a:lnTo>
                    <a:pt x="9307" y="2173"/>
                  </a:lnTo>
                  <a:cubicBezTo>
                    <a:pt x="9007" y="1573"/>
                    <a:pt x="8773" y="1106"/>
                    <a:pt x="8607" y="806"/>
                  </a:cubicBezTo>
                  <a:cubicBezTo>
                    <a:pt x="8507" y="639"/>
                    <a:pt x="8473" y="539"/>
                    <a:pt x="8406" y="439"/>
                  </a:cubicBezTo>
                  <a:cubicBezTo>
                    <a:pt x="8373" y="372"/>
                    <a:pt x="8373" y="339"/>
                    <a:pt x="8340" y="305"/>
                  </a:cubicBezTo>
                  <a:lnTo>
                    <a:pt x="8340" y="305"/>
                  </a:lnTo>
                  <a:cubicBezTo>
                    <a:pt x="8340" y="305"/>
                    <a:pt x="8340" y="372"/>
                    <a:pt x="8373" y="439"/>
                  </a:cubicBezTo>
                  <a:lnTo>
                    <a:pt x="8573" y="806"/>
                  </a:lnTo>
                  <a:lnTo>
                    <a:pt x="9240" y="2207"/>
                  </a:lnTo>
                  <a:lnTo>
                    <a:pt x="10308" y="4408"/>
                  </a:lnTo>
                  <a:cubicBezTo>
                    <a:pt x="10375" y="4542"/>
                    <a:pt x="10475" y="4642"/>
                    <a:pt x="10608" y="4675"/>
                  </a:cubicBezTo>
                  <a:cubicBezTo>
                    <a:pt x="10775" y="4709"/>
                    <a:pt x="10875" y="4709"/>
                    <a:pt x="11008" y="4742"/>
                  </a:cubicBezTo>
                  <a:lnTo>
                    <a:pt x="11776" y="4842"/>
                  </a:lnTo>
                  <a:lnTo>
                    <a:pt x="13477" y="5109"/>
                  </a:lnTo>
                  <a:lnTo>
                    <a:pt x="14411" y="5242"/>
                  </a:lnTo>
                  <a:lnTo>
                    <a:pt x="14878" y="5309"/>
                  </a:lnTo>
                  <a:cubicBezTo>
                    <a:pt x="15045" y="5342"/>
                    <a:pt x="15178" y="5342"/>
                    <a:pt x="15345" y="5409"/>
                  </a:cubicBezTo>
                  <a:cubicBezTo>
                    <a:pt x="15612" y="5543"/>
                    <a:pt x="15645" y="5943"/>
                    <a:pt x="15378" y="6143"/>
                  </a:cubicBezTo>
                  <a:lnTo>
                    <a:pt x="14644" y="6843"/>
                  </a:lnTo>
                  <a:cubicBezTo>
                    <a:pt x="14111" y="7344"/>
                    <a:pt x="13610" y="7844"/>
                    <a:pt x="13076" y="8378"/>
                  </a:cubicBezTo>
                  <a:cubicBezTo>
                    <a:pt x="12776" y="8645"/>
                    <a:pt x="12509" y="8912"/>
                    <a:pt x="12243" y="9178"/>
                  </a:cubicBezTo>
                  <a:cubicBezTo>
                    <a:pt x="12042" y="9312"/>
                    <a:pt x="11976" y="9545"/>
                    <a:pt x="12009" y="9779"/>
                  </a:cubicBezTo>
                  <a:lnTo>
                    <a:pt x="12109" y="10379"/>
                  </a:lnTo>
                  <a:cubicBezTo>
                    <a:pt x="12243" y="11147"/>
                    <a:pt x="12376" y="11947"/>
                    <a:pt x="12509" y="12781"/>
                  </a:cubicBezTo>
                  <a:lnTo>
                    <a:pt x="12743" y="14015"/>
                  </a:lnTo>
                  <a:cubicBezTo>
                    <a:pt x="12743" y="14115"/>
                    <a:pt x="12776" y="14215"/>
                    <a:pt x="12776" y="14315"/>
                  </a:cubicBezTo>
                  <a:cubicBezTo>
                    <a:pt x="12750" y="14529"/>
                    <a:pt x="12552" y="14678"/>
                    <a:pt x="12355" y="14678"/>
                  </a:cubicBezTo>
                  <a:cubicBezTo>
                    <a:pt x="12305" y="14678"/>
                    <a:pt x="12256" y="14669"/>
                    <a:pt x="12209" y="14649"/>
                  </a:cubicBezTo>
                  <a:lnTo>
                    <a:pt x="9874" y="13415"/>
                  </a:lnTo>
                  <a:lnTo>
                    <a:pt x="8673" y="12814"/>
                  </a:lnTo>
                  <a:lnTo>
                    <a:pt x="8373" y="12648"/>
                  </a:lnTo>
                  <a:cubicBezTo>
                    <a:pt x="8273" y="12581"/>
                    <a:pt x="8140" y="12514"/>
                    <a:pt x="8040" y="12481"/>
                  </a:cubicBezTo>
                  <a:cubicBezTo>
                    <a:pt x="7995" y="12472"/>
                    <a:pt x="7953" y="12468"/>
                    <a:pt x="7912" y="12468"/>
                  </a:cubicBezTo>
                  <a:cubicBezTo>
                    <a:pt x="7801" y="12468"/>
                    <a:pt x="7704" y="12499"/>
                    <a:pt x="7606" y="12548"/>
                  </a:cubicBezTo>
                  <a:lnTo>
                    <a:pt x="7306" y="12714"/>
                  </a:lnTo>
                  <a:lnTo>
                    <a:pt x="4904" y="13949"/>
                  </a:lnTo>
                  <a:lnTo>
                    <a:pt x="3703" y="14582"/>
                  </a:lnTo>
                  <a:cubicBezTo>
                    <a:pt x="3636" y="14616"/>
                    <a:pt x="3536" y="14649"/>
                    <a:pt x="3470" y="14682"/>
                  </a:cubicBezTo>
                  <a:cubicBezTo>
                    <a:pt x="3370" y="14682"/>
                    <a:pt x="3269" y="14649"/>
                    <a:pt x="3203" y="14616"/>
                  </a:cubicBezTo>
                  <a:cubicBezTo>
                    <a:pt x="3036" y="14516"/>
                    <a:pt x="2969" y="14315"/>
                    <a:pt x="3036" y="14149"/>
                  </a:cubicBezTo>
                  <a:cubicBezTo>
                    <a:pt x="3169" y="13315"/>
                    <a:pt x="3303" y="12481"/>
                    <a:pt x="3436" y="11647"/>
                  </a:cubicBezTo>
                  <a:cubicBezTo>
                    <a:pt x="3503" y="11247"/>
                    <a:pt x="3570" y="10846"/>
                    <a:pt x="3636" y="10446"/>
                  </a:cubicBezTo>
                  <a:lnTo>
                    <a:pt x="3736" y="9846"/>
                  </a:lnTo>
                  <a:cubicBezTo>
                    <a:pt x="3803" y="9612"/>
                    <a:pt x="3736" y="9345"/>
                    <a:pt x="3570" y="9212"/>
                  </a:cubicBezTo>
                  <a:lnTo>
                    <a:pt x="334" y="6043"/>
                  </a:lnTo>
                  <a:cubicBezTo>
                    <a:pt x="134" y="5809"/>
                    <a:pt x="234" y="5442"/>
                    <a:pt x="568" y="5376"/>
                  </a:cubicBezTo>
                  <a:lnTo>
                    <a:pt x="1535" y="5209"/>
                  </a:lnTo>
                  <a:lnTo>
                    <a:pt x="3403" y="4942"/>
                  </a:lnTo>
                  <a:cubicBezTo>
                    <a:pt x="4003" y="4842"/>
                    <a:pt x="4570" y="4775"/>
                    <a:pt x="5137" y="4675"/>
                  </a:cubicBezTo>
                  <a:cubicBezTo>
                    <a:pt x="5271" y="4642"/>
                    <a:pt x="5404" y="4542"/>
                    <a:pt x="5471" y="4408"/>
                  </a:cubicBezTo>
                  <a:cubicBezTo>
                    <a:pt x="5538" y="4275"/>
                    <a:pt x="5571" y="4175"/>
                    <a:pt x="5638" y="4041"/>
                  </a:cubicBezTo>
                  <a:lnTo>
                    <a:pt x="5971" y="3374"/>
                  </a:lnTo>
                  <a:cubicBezTo>
                    <a:pt x="6372" y="2540"/>
                    <a:pt x="6739" y="1806"/>
                    <a:pt x="7039" y="1173"/>
                  </a:cubicBezTo>
                  <a:lnTo>
                    <a:pt x="7439" y="372"/>
                  </a:lnTo>
                  <a:cubicBezTo>
                    <a:pt x="7520" y="169"/>
                    <a:pt x="7713" y="53"/>
                    <a:pt x="7911" y="53"/>
                  </a:cubicBezTo>
                  <a:cubicBezTo>
                    <a:pt x="8038" y="53"/>
                    <a:pt x="8169" y="101"/>
                    <a:pt x="8273" y="205"/>
                  </a:cubicBezTo>
                  <a:cubicBezTo>
                    <a:pt x="8173" y="72"/>
                    <a:pt x="8040" y="5"/>
                    <a:pt x="7906" y="5"/>
                  </a:cubicBezTo>
                  <a:cubicBezTo>
                    <a:pt x="7882" y="2"/>
                    <a:pt x="7858" y="0"/>
                    <a:pt x="7835" y="0"/>
                  </a:cubicBezTo>
                  <a:close/>
                </a:path>
              </a:pathLst>
            </a:cu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 ¿Cómo funciona?</a:t>
            </a:r>
            <a:endParaRPr b="1" i="0" sz="1400" u="none" cap="none" strike="noStrike">
              <a:solidFill>
                <a:srgbClr val="000000"/>
              </a:solidFill>
              <a:latin typeface="Arial"/>
              <a:ea typeface="Arial"/>
              <a:cs typeface="Arial"/>
              <a:sym typeface="Arial"/>
            </a:endParaRPr>
          </a:p>
        </p:txBody>
      </p:sp>
      <p:sp>
        <p:nvSpPr>
          <p:cNvPr id="244" name="Google Shape;244;p4"/>
          <p:cNvSpPr txBox="1"/>
          <p:nvPr/>
        </p:nvSpPr>
        <p:spPr>
          <a:xfrm>
            <a:off x="225287" y="1458375"/>
            <a:ext cx="11767930" cy="501675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4000" u="none" cap="none" strike="noStrike">
                <a:solidFill>
                  <a:schemeClr val="dk1"/>
                </a:solidFill>
                <a:latin typeface="Arial"/>
                <a:ea typeface="Arial"/>
                <a:cs typeface="Arial"/>
                <a:sym typeface="Arial"/>
              </a:rPr>
              <a:t>Git almacena instantáneas de un mini sistema de archivos, cada vez que confirmamos un cambio lo que git hace es tomar una “foto” al aspecto del proyecto en ese momento y crea una referencia a esa instantánea, si un archivo no cambió git no almacena el nuevo archivo sino que crea un enlace a la imagen anterior idéntica que ya tiene almacenada.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5"/>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Instalación</a:t>
            </a:r>
            <a:endParaRPr b="1" i="0" sz="1400" u="none" cap="none" strike="noStrike">
              <a:solidFill>
                <a:srgbClr val="000000"/>
              </a:solidFill>
              <a:latin typeface="Arial"/>
              <a:ea typeface="Arial"/>
              <a:cs typeface="Arial"/>
              <a:sym typeface="Arial"/>
            </a:endParaRPr>
          </a:p>
        </p:txBody>
      </p:sp>
      <p:sp>
        <p:nvSpPr>
          <p:cNvPr id="250" name="Google Shape;250;p5"/>
          <p:cNvSpPr txBox="1"/>
          <p:nvPr/>
        </p:nvSpPr>
        <p:spPr>
          <a:xfrm>
            <a:off x="225275" y="1095875"/>
            <a:ext cx="11767800" cy="4949100"/>
          </a:xfrm>
          <a:prstGeom prst="rect">
            <a:avLst/>
          </a:prstGeom>
          <a:noFill/>
          <a:ln>
            <a:noFill/>
          </a:ln>
        </p:spPr>
        <p:txBody>
          <a:bodyPr anchorCtr="0" anchor="t" bIns="45700" lIns="91425" spcFirstLastPara="1" rIns="91425" wrap="square" tIns="45700">
            <a:spAutoFit/>
          </a:bodyPr>
          <a:lstStyle/>
          <a:p>
            <a:pPr indent="-444500" lvl="0" marL="457200" marR="0" rtl="0" algn="l">
              <a:lnSpc>
                <a:spcPct val="100000"/>
              </a:lnSpc>
              <a:spcBef>
                <a:spcPts val="0"/>
              </a:spcBef>
              <a:spcAft>
                <a:spcPts val="0"/>
              </a:spcAft>
              <a:buClr>
                <a:srgbClr val="000000"/>
              </a:buClr>
              <a:buSzPts val="2900"/>
              <a:buFont typeface="Noto Sans Symbols"/>
              <a:buChar char="✔"/>
            </a:pPr>
            <a:r>
              <a:rPr b="0" i="0" lang="es-AR" sz="2900" u="none" cap="none" strike="noStrike">
                <a:solidFill>
                  <a:schemeClr val="dk1"/>
                </a:solidFill>
                <a:latin typeface="Arial"/>
                <a:ea typeface="Arial"/>
                <a:cs typeface="Arial"/>
                <a:sym typeface="Arial"/>
              </a:rPr>
              <a:t>Descargarlo </a:t>
            </a:r>
            <a:r>
              <a:rPr b="1" i="0" lang="es-AR" sz="2900" u="sng" cap="none" strike="noStrike">
                <a:solidFill>
                  <a:schemeClr val="dk1"/>
                </a:solidFill>
                <a:latin typeface="Arial"/>
                <a:ea typeface="Arial"/>
                <a:cs typeface="Arial"/>
                <a:sym typeface="Arial"/>
                <a:hlinkClick r:id="rId3">
                  <a:extLst>
                    <a:ext uri="{A12FA001-AC4F-418D-AE19-62706E023703}">
                      <ahyp:hlinkClr val="tx"/>
                    </a:ext>
                  </a:extLst>
                </a:hlinkClick>
              </a:rPr>
              <a:t>acá</a:t>
            </a:r>
            <a:endParaRPr b="1" i="0" sz="2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s-AR" sz="2900" u="none" cap="none" strike="noStrike">
                <a:solidFill>
                  <a:schemeClr val="dk1"/>
                </a:solidFill>
                <a:latin typeface="Arial"/>
                <a:ea typeface="Arial"/>
                <a:cs typeface="Arial"/>
                <a:sym typeface="Arial"/>
              </a:rPr>
              <a:t>Una vez descargado, emplearemos la interfaz de línea de comando de tu sistema operativo para interactuar con GIT: </a:t>
            </a:r>
            <a:endParaRPr sz="1200"/>
          </a:p>
          <a:p>
            <a:pPr indent="-444500" lvl="0" marL="457200" marR="0" rtl="0" algn="l">
              <a:lnSpc>
                <a:spcPct val="100000"/>
              </a:lnSpc>
              <a:spcBef>
                <a:spcPts val="0"/>
              </a:spcBef>
              <a:spcAft>
                <a:spcPts val="0"/>
              </a:spcAft>
              <a:buClr>
                <a:srgbClr val="000000"/>
              </a:buClr>
              <a:buSzPts val="2900"/>
              <a:buFont typeface="Noto Sans Symbols"/>
              <a:buChar char="✔"/>
            </a:pPr>
            <a:r>
              <a:rPr b="0" i="0" lang="es-AR" sz="2900" u="none" cap="none" strike="noStrike">
                <a:solidFill>
                  <a:schemeClr val="dk1"/>
                </a:solidFill>
                <a:latin typeface="Arial"/>
                <a:ea typeface="Arial"/>
                <a:cs typeface="Arial"/>
                <a:sym typeface="Arial"/>
              </a:rPr>
              <a:t>En </a:t>
            </a:r>
            <a:r>
              <a:rPr b="1" i="0" lang="es-AR" sz="2900" u="none" cap="none" strike="noStrike">
                <a:solidFill>
                  <a:schemeClr val="dk1"/>
                </a:solidFill>
                <a:latin typeface="Arial"/>
                <a:ea typeface="Arial"/>
                <a:cs typeface="Arial"/>
                <a:sym typeface="Arial"/>
              </a:rPr>
              <a:t>Windows</a:t>
            </a:r>
            <a:r>
              <a:rPr b="0" i="0" lang="es-AR" sz="2900" u="none" cap="none" strike="noStrike">
                <a:solidFill>
                  <a:schemeClr val="dk1"/>
                </a:solidFill>
                <a:latin typeface="Arial"/>
                <a:ea typeface="Arial"/>
                <a:cs typeface="Arial"/>
                <a:sym typeface="Arial"/>
              </a:rPr>
              <a:t>: abrir la aplicación Git Bash que se instaló junto con GIT.</a:t>
            </a:r>
            <a:endParaRPr sz="1200"/>
          </a:p>
          <a:p>
            <a:pPr indent="-444500" lvl="0" marL="457200" marR="0" rtl="0" algn="l">
              <a:lnSpc>
                <a:spcPct val="100000"/>
              </a:lnSpc>
              <a:spcBef>
                <a:spcPts val="0"/>
              </a:spcBef>
              <a:spcAft>
                <a:spcPts val="0"/>
              </a:spcAft>
              <a:buClr>
                <a:srgbClr val="000000"/>
              </a:buClr>
              <a:buSzPts val="2900"/>
              <a:buFont typeface="Noto Sans Symbols"/>
              <a:buChar char="✔"/>
            </a:pPr>
            <a:r>
              <a:rPr b="0" i="0" lang="es-AR" sz="2900" u="none" cap="none" strike="noStrike">
                <a:solidFill>
                  <a:schemeClr val="dk1"/>
                </a:solidFill>
                <a:latin typeface="Arial"/>
                <a:ea typeface="Arial"/>
                <a:cs typeface="Arial"/>
                <a:sym typeface="Arial"/>
              </a:rPr>
              <a:t>En </a:t>
            </a:r>
            <a:r>
              <a:rPr b="1" i="0" lang="es-AR" sz="2900" u="none" cap="none" strike="noStrike">
                <a:solidFill>
                  <a:schemeClr val="dk1"/>
                </a:solidFill>
                <a:latin typeface="Arial"/>
                <a:ea typeface="Arial"/>
                <a:cs typeface="Arial"/>
                <a:sym typeface="Arial"/>
              </a:rPr>
              <a:t>Mac</a:t>
            </a:r>
            <a:r>
              <a:rPr b="0" i="0" lang="es-AR" sz="2900" u="none" cap="none" strike="noStrike">
                <a:solidFill>
                  <a:schemeClr val="dk1"/>
                </a:solidFill>
                <a:latin typeface="Arial"/>
                <a:ea typeface="Arial"/>
                <a:cs typeface="Arial"/>
                <a:sym typeface="Arial"/>
              </a:rPr>
              <a:t>: abrir la terminal mediante el finder.</a:t>
            </a:r>
            <a:endParaRPr sz="1200"/>
          </a:p>
          <a:p>
            <a:pPr indent="-444500" lvl="0" marL="457200" marR="0" rtl="0" algn="l">
              <a:lnSpc>
                <a:spcPct val="100000"/>
              </a:lnSpc>
              <a:spcBef>
                <a:spcPts val="0"/>
              </a:spcBef>
              <a:spcAft>
                <a:spcPts val="0"/>
              </a:spcAft>
              <a:buClr>
                <a:srgbClr val="000000"/>
              </a:buClr>
              <a:buSzPts val="2900"/>
              <a:buFont typeface="Noto Sans Symbols"/>
              <a:buChar char="✔"/>
            </a:pPr>
            <a:r>
              <a:rPr b="0" i="0" lang="es-AR" sz="2900" u="none" cap="none" strike="noStrike">
                <a:solidFill>
                  <a:schemeClr val="dk1"/>
                </a:solidFill>
                <a:latin typeface="Arial"/>
                <a:ea typeface="Arial"/>
                <a:cs typeface="Arial"/>
                <a:sym typeface="Arial"/>
              </a:rPr>
              <a:t>En </a:t>
            </a:r>
            <a:r>
              <a:rPr b="1" i="0" lang="es-AR" sz="2900" u="none" cap="none" strike="noStrike">
                <a:solidFill>
                  <a:schemeClr val="dk1"/>
                </a:solidFill>
                <a:latin typeface="Arial"/>
                <a:ea typeface="Arial"/>
                <a:cs typeface="Arial"/>
                <a:sym typeface="Arial"/>
              </a:rPr>
              <a:t>Linux</a:t>
            </a:r>
            <a:r>
              <a:rPr b="0" i="0" lang="es-AR" sz="2900" u="none" cap="none" strike="noStrike">
                <a:solidFill>
                  <a:schemeClr val="dk1"/>
                </a:solidFill>
                <a:latin typeface="Arial"/>
                <a:ea typeface="Arial"/>
                <a:cs typeface="Arial"/>
                <a:sym typeface="Arial"/>
              </a:rPr>
              <a:t>: abrir la consola bash.</a:t>
            </a:r>
            <a:endParaRPr sz="1200"/>
          </a:p>
          <a:p>
            <a:pPr indent="0" lvl="0" marL="0" marR="0" rtl="0" algn="l">
              <a:lnSpc>
                <a:spcPct val="100000"/>
              </a:lnSpc>
              <a:spcBef>
                <a:spcPts val="0"/>
              </a:spcBef>
              <a:spcAft>
                <a:spcPts val="0"/>
              </a:spcAft>
              <a:buNone/>
            </a:pPr>
            <a:r>
              <a:rPr b="0" i="0" lang="es-AR" sz="2900" u="none" cap="none" strike="noStrike">
                <a:solidFill>
                  <a:schemeClr val="dk1"/>
                </a:solidFill>
                <a:latin typeface="Arial"/>
                <a:ea typeface="Arial"/>
                <a:cs typeface="Arial"/>
                <a:sym typeface="Arial"/>
              </a:rPr>
              <a:t>Para verificar si está instalado, podemos ejecutar el comando     </a:t>
            </a:r>
            <a:r>
              <a:rPr b="1" i="0" lang="es-AR" sz="2900" u="none" cap="none" strike="noStrike">
                <a:solidFill>
                  <a:schemeClr val="dk1"/>
                </a:solidFill>
                <a:latin typeface="Arial"/>
                <a:ea typeface="Arial"/>
                <a:cs typeface="Arial"/>
                <a:sym typeface="Arial"/>
              </a:rPr>
              <a:t>git --version</a:t>
            </a:r>
            <a:r>
              <a:rPr b="0" i="0" lang="es-AR" sz="2900" u="none" cap="none" strike="noStrike">
                <a:solidFill>
                  <a:schemeClr val="dk1"/>
                </a:solidFill>
                <a:latin typeface="Arial"/>
                <a:ea typeface="Arial"/>
                <a:cs typeface="Arial"/>
                <a:sym typeface="Arial"/>
              </a:rPr>
              <a:t>. Si obtenemos respuesta nos indicará la versión de GIT que tenemos instalada. En caso de que no poder, ver las instrucciones </a:t>
            </a:r>
            <a:r>
              <a:rPr b="1" i="0" lang="es-AR" sz="2900" u="sng" cap="none" strike="noStrike">
                <a:solidFill>
                  <a:schemeClr val="dk1"/>
                </a:solidFill>
                <a:latin typeface="Arial"/>
                <a:ea typeface="Arial"/>
                <a:cs typeface="Arial"/>
                <a:sym typeface="Arial"/>
                <a:hlinkClick r:id="rId4">
                  <a:extLst>
                    <a:ext uri="{A12FA001-AC4F-418D-AE19-62706E023703}">
                      <ahyp:hlinkClr val="tx"/>
                    </a:ext>
                  </a:extLst>
                </a:hlinkClick>
              </a:rPr>
              <a:t>acá</a:t>
            </a:r>
            <a:r>
              <a:rPr b="0" i="0" lang="es-AR" sz="2900" u="none" cap="none" strike="noStrike">
                <a:solidFill>
                  <a:schemeClr val="dk1"/>
                </a:solidFill>
                <a:latin typeface="Arial"/>
                <a:ea typeface="Arial"/>
                <a:cs typeface="Arial"/>
                <a:sym typeface="Arial"/>
              </a:rPr>
              <a:t>.</a:t>
            </a:r>
            <a:endParaRPr sz="12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descr="Image for post" id="255" name="Google Shape;255;p6"/>
          <p:cNvPicPr preferRelativeResize="0"/>
          <p:nvPr/>
        </p:nvPicPr>
        <p:blipFill rotWithShape="1">
          <a:blip r:embed="rId3">
            <a:alphaModFix/>
          </a:blip>
          <a:srcRect b="0" l="0" r="0" t="0"/>
          <a:stretch/>
        </p:blipFill>
        <p:spPr>
          <a:xfrm>
            <a:off x="2206037" y="1126434"/>
            <a:ext cx="9137824" cy="5274895"/>
          </a:xfrm>
          <a:prstGeom prst="rect">
            <a:avLst/>
          </a:prstGeom>
          <a:noFill/>
          <a:ln>
            <a:noFill/>
          </a:ln>
        </p:spPr>
      </p:pic>
      <p:sp>
        <p:nvSpPr>
          <p:cNvPr id="256" name="Google Shape;256;p6"/>
          <p:cNvSpPr txBox="1"/>
          <p:nvPr/>
        </p:nvSpPr>
        <p:spPr>
          <a:xfrm>
            <a:off x="3853200" y="282800"/>
            <a:ext cx="5267100" cy="67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AR" sz="4400">
                <a:latin typeface="Calibri"/>
                <a:ea typeface="Calibri"/>
                <a:cs typeface="Calibri"/>
                <a:sym typeface="Calibri"/>
              </a:rPr>
              <a:t>Estados</a:t>
            </a:r>
            <a:endParaRPr sz="4600">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a5550ce935_0_0"/>
          <p:cNvSpPr txBox="1"/>
          <p:nvPr/>
        </p:nvSpPr>
        <p:spPr>
          <a:xfrm>
            <a:off x="3853200" y="282800"/>
            <a:ext cx="5267100" cy="67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AR" sz="4400">
                <a:latin typeface="Calibri"/>
                <a:ea typeface="Calibri"/>
                <a:cs typeface="Calibri"/>
                <a:sym typeface="Calibri"/>
              </a:rPr>
              <a:t>Estados</a:t>
            </a:r>
            <a:endParaRPr sz="4600">
              <a:latin typeface="Calibri"/>
              <a:ea typeface="Calibri"/>
              <a:cs typeface="Calibri"/>
              <a:sym typeface="Calibri"/>
            </a:endParaRPr>
          </a:p>
        </p:txBody>
      </p:sp>
      <p:pic>
        <p:nvPicPr>
          <p:cNvPr id="262" name="Google Shape;262;ga5550ce935_0_0"/>
          <p:cNvPicPr preferRelativeResize="0"/>
          <p:nvPr/>
        </p:nvPicPr>
        <p:blipFill>
          <a:blip r:embed="rId3">
            <a:alphaModFix/>
          </a:blip>
          <a:stretch>
            <a:fillRect/>
          </a:stretch>
        </p:blipFill>
        <p:spPr>
          <a:xfrm>
            <a:off x="1381675" y="1042200"/>
            <a:ext cx="9951689" cy="55987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2020-08-07T01:51:21Z</dcterms:created>
  <dc:creator>Aylén Romero</dc:creator>
</cp:coreProperties>
</file>