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media/image5.crdownload" ContentType="image/jpe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2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E662CA-08CC-4F37-9472-42814986C063}" v="57" dt="2023-03-11T21:33:41.0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 pośredni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microsoft.com/office/2016/11/relationships/changesInfo" Target="changesInfos/changesInfo1.xml"/><Relationship Id="rId13" Type="http://schemas.microsoft.com/office/2015/10/relationships/revisionInfo" Target="revisionInfo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ątor Emilia (STUD)" userId="b5f3d47a-abad-47af-bb24-67b12be3e806" providerId="ADAL" clId="{67E662CA-08CC-4F37-9472-42814986C063}"/>
    <pc:docChg chg="undo custSel addSld delSld modSld">
      <pc:chgData name="Wątor Emilia (STUD)" userId="b5f3d47a-abad-47af-bb24-67b12be3e806" providerId="ADAL" clId="{67E662CA-08CC-4F37-9472-42814986C063}" dt="2023-03-11T21:35:29.131" v="1196" actId="1076"/>
      <pc:docMkLst>
        <pc:docMk/>
      </pc:docMkLst>
      <pc:sldChg chg="addSp modSp mod setBg setClrOvrMap">
        <pc:chgData name="Wątor Emilia (STUD)" userId="b5f3d47a-abad-47af-bb24-67b12be3e806" providerId="ADAL" clId="{67E662CA-08CC-4F37-9472-42814986C063}" dt="2023-03-11T18:14:19.708" v="60" actId="20577"/>
        <pc:sldMkLst>
          <pc:docMk/>
          <pc:sldMk cId="96901523" sldId="256"/>
        </pc:sldMkLst>
        <pc:spChg chg="mod">
          <ac:chgData name="Wątor Emilia (STUD)" userId="b5f3d47a-abad-47af-bb24-67b12be3e806" providerId="ADAL" clId="{67E662CA-08CC-4F37-9472-42814986C063}" dt="2023-03-11T18:09:57.653" v="0" actId="26606"/>
          <ac:spMkLst>
            <pc:docMk/>
            <pc:sldMk cId="96901523" sldId="256"/>
            <ac:spMk id="2" creationId="{5CFDD207-16B4-6E2A-2706-3A56A624E4C9}"/>
          </ac:spMkLst>
        </pc:spChg>
        <pc:spChg chg="mod">
          <ac:chgData name="Wątor Emilia (STUD)" userId="b5f3d47a-abad-47af-bb24-67b12be3e806" providerId="ADAL" clId="{67E662CA-08CC-4F37-9472-42814986C063}" dt="2023-03-11T18:14:19.708" v="60" actId="20577"/>
          <ac:spMkLst>
            <pc:docMk/>
            <pc:sldMk cId="96901523" sldId="256"/>
            <ac:spMk id="3" creationId="{E17965AB-7FC6-AEB3-AF68-6485CFDA9A88}"/>
          </ac:spMkLst>
        </pc:spChg>
        <pc:spChg chg="add">
          <ac:chgData name="Wątor Emilia (STUD)" userId="b5f3d47a-abad-47af-bb24-67b12be3e806" providerId="ADAL" clId="{67E662CA-08CC-4F37-9472-42814986C063}" dt="2023-03-11T18:09:57.653" v="0" actId="26606"/>
          <ac:spMkLst>
            <pc:docMk/>
            <pc:sldMk cId="96901523" sldId="256"/>
            <ac:spMk id="9" creationId="{0671A8AE-40A1-4631-A6B8-581AFF065482}"/>
          </ac:spMkLst>
        </pc:spChg>
        <pc:spChg chg="add">
          <ac:chgData name="Wątor Emilia (STUD)" userId="b5f3d47a-abad-47af-bb24-67b12be3e806" providerId="ADAL" clId="{67E662CA-08CC-4F37-9472-42814986C063}" dt="2023-03-11T18:09:57.653" v="0" actId="26606"/>
          <ac:spMkLst>
            <pc:docMk/>
            <pc:sldMk cId="96901523" sldId="256"/>
            <ac:spMk id="11" creationId="{AB58EF07-17C2-48CF-ABB0-EEF1F17CB8F0}"/>
          </ac:spMkLst>
        </pc:spChg>
        <pc:spChg chg="add">
          <ac:chgData name="Wątor Emilia (STUD)" userId="b5f3d47a-abad-47af-bb24-67b12be3e806" providerId="ADAL" clId="{67E662CA-08CC-4F37-9472-42814986C063}" dt="2023-03-11T18:09:57.653" v="0" actId="26606"/>
          <ac:spMkLst>
            <pc:docMk/>
            <pc:sldMk cId="96901523" sldId="256"/>
            <ac:spMk id="13" creationId="{AF2F604E-43BE-4DC3-B983-E071523364F8}"/>
          </ac:spMkLst>
        </pc:spChg>
        <pc:spChg chg="add">
          <ac:chgData name="Wątor Emilia (STUD)" userId="b5f3d47a-abad-47af-bb24-67b12be3e806" providerId="ADAL" clId="{67E662CA-08CC-4F37-9472-42814986C063}" dt="2023-03-11T18:09:57.653" v="0" actId="26606"/>
          <ac:spMkLst>
            <pc:docMk/>
            <pc:sldMk cId="96901523" sldId="256"/>
            <ac:spMk id="15" creationId="{08C9B587-E65E-4B52-B37C-ABEBB6E87928}"/>
          </ac:spMkLst>
        </pc:spChg>
        <pc:picChg chg="add">
          <ac:chgData name="Wątor Emilia (STUD)" userId="b5f3d47a-abad-47af-bb24-67b12be3e806" providerId="ADAL" clId="{67E662CA-08CC-4F37-9472-42814986C063}" dt="2023-03-11T18:09:57.653" v="0" actId="26606"/>
          <ac:picMkLst>
            <pc:docMk/>
            <pc:sldMk cId="96901523" sldId="256"/>
            <ac:picMk id="5" creationId="{4CA1D0AB-0DA2-F28E-2610-C4A5996A876A}"/>
          </ac:picMkLst>
        </pc:picChg>
      </pc:sldChg>
      <pc:sldChg chg="addSp delSp modSp mod setBg">
        <pc:chgData name="Wątor Emilia (STUD)" userId="b5f3d47a-abad-47af-bb24-67b12be3e806" providerId="ADAL" clId="{67E662CA-08CC-4F37-9472-42814986C063}" dt="2023-03-11T21:21:12.866" v="1111" actId="2711"/>
        <pc:sldMkLst>
          <pc:docMk/>
          <pc:sldMk cId="3895572150" sldId="257"/>
        </pc:sldMkLst>
        <pc:spChg chg="mod">
          <ac:chgData name="Wątor Emilia (STUD)" userId="b5f3d47a-abad-47af-bb24-67b12be3e806" providerId="ADAL" clId="{67E662CA-08CC-4F37-9472-42814986C063}" dt="2023-03-11T18:11:51.825" v="19" actId="26606"/>
          <ac:spMkLst>
            <pc:docMk/>
            <pc:sldMk cId="3895572150" sldId="257"/>
            <ac:spMk id="2" creationId="{D11E1EFC-BD5A-221A-EF8E-7BEE4D342BC2}"/>
          </ac:spMkLst>
        </pc:spChg>
        <pc:spChg chg="add del">
          <ac:chgData name="Wątor Emilia (STUD)" userId="b5f3d47a-abad-47af-bb24-67b12be3e806" providerId="ADAL" clId="{67E662CA-08CC-4F37-9472-42814986C063}" dt="2023-03-11T18:11:51.825" v="19" actId="26606"/>
          <ac:spMkLst>
            <pc:docMk/>
            <pc:sldMk cId="3895572150" sldId="257"/>
            <ac:spMk id="10" creationId="{94714483-7072-431F-9DBE-87F44E4D44BC}"/>
          </ac:spMkLst>
        </pc:spChg>
        <pc:spChg chg="add del">
          <ac:chgData name="Wątor Emilia (STUD)" userId="b5f3d47a-abad-47af-bb24-67b12be3e806" providerId="ADAL" clId="{67E662CA-08CC-4F37-9472-42814986C063}" dt="2023-03-11T18:11:51.825" v="19" actId="26606"/>
          <ac:spMkLst>
            <pc:docMk/>
            <pc:sldMk cId="3895572150" sldId="257"/>
            <ac:spMk id="12" creationId="{495892E1-F4A5-4991-AC52-4F417B14A2A2}"/>
          </ac:spMkLst>
        </pc:spChg>
        <pc:spChg chg="add del">
          <ac:chgData name="Wątor Emilia (STUD)" userId="b5f3d47a-abad-47af-bb24-67b12be3e806" providerId="ADAL" clId="{67E662CA-08CC-4F37-9472-42814986C063}" dt="2023-03-11T18:11:51.825" v="19" actId="26606"/>
          <ac:spMkLst>
            <pc:docMk/>
            <pc:sldMk cId="3895572150" sldId="257"/>
            <ac:spMk id="22" creationId="{E2683E3F-F855-4549-84F8-42064EC0F247}"/>
          </ac:spMkLst>
        </pc:spChg>
        <pc:spChg chg="add del">
          <ac:chgData name="Wątor Emilia (STUD)" userId="b5f3d47a-abad-47af-bb24-67b12be3e806" providerId="ADAL" clId="{67E662CA-08CC-4F37-9472-42814986C063}" dt="2023-03-11T18:11:51.825" v="19" actId="26606"/>
          <ac:spMkLst>
            <pc:docMk/>
            <pc:sldMk cId="3895572150" sldId="257"/>
            <ac:spMk id="30" creationId="{832F3179-0CD5-40C8-9939-D8355006F7BA}"/>
          </ac:spMkLst>
        </pc:spChg>
        <pc:spChg chg="add del">
          <ac:chgData name="Wątor Emilia (STUD)" userId="b5f3d47a-abad-47af-bb24-67b12be3e806" providerId="ADAL" clId="{67E662CA-08CC-4F37-9472-42814986C063}" dt="2023-03-11T18:11:40.467" v="15" actId="26606"/>
          <ac:spMkLst>
            <pc:docMk/>
            <pc:sldMk cId="3895572150" sldId="257"/>
            <ac:spMk id="41" creationId="{5964CBE2-084A-47DF-A704-CF5F6217B569}"/>
          </ac:spMkLst>
        </pc:spChg>
        <pc:spChg chg="add del">
          <ac:chgData name="Wątor Emilia (STUD)" userId="b5f3d47a-abad-47af-bb24-67b12be3e806" providerId="ADAL" clId="{67E662CA-08CC-4F37-9472-42814986C063}" dt="2023-03-11T18:11:51.825" v="19" actId="26606"/>
          <ac:spMkLst>
            <pc:docMk/>
            <pc:sldMk cId="3895572150" sldId="257"/>
            <ac:spMk id="45" creationId="{3C1473DD-4042-44F9-A962-71F52BAE3232}"/>
          </ac:spMkLst>
        </pc:spChg>
        <pc:spChg chg="add del">
          <ac:chgData name="Wątor Emilia (STUD)" userId="b5f3d47a-abad-47af-bb24-67b12be3e806" providerId="ADAL" clId="{67E662CA-08CC-4F37-9472-42814986C063}" dt="2023-03-11T18:11:51.825" v="19" actId="26606"/>
          <ac:spMkLst>
            <pc:docMk/>
            <pc:sldMk cId="3895572150" sldId="257"/>
            <ac:spMk id="54" creationId="{489B7BFD-8F45-4093-AD9C-91B15B0503D9}"/>
          </ac:spMkLst>
        </pc:spChg>
        <pc:spChg chg="add del">
          <ac:chgData name="Wątor Emilia (STUD)" userId="b5f3d47a-abad-47af-bb24-67b12be3e806" providerId="ADAL" clId="{67E662CA-08CC-4F37-9472-42814986C063}" dt="2023-03-11T18:11:51.825" v="19" actId="26606"/>
          <ac:spMkLst>
            <pc:docMk/>
            <pc:sldMk cId="3895572150" sldId="257"/>
            <ac:spMk id="396" creationId="{7FC918AD-C067-46DF-8F98-83352CB94660}"/>
          </ac:spMkLst>
        </pc:spChg>
        <pc:spChg chg="add del">
          <ac:chgData name="Wątor Emilia (STUD)" userId="b5f3d47a-abad-47af-bb24-67b12be3e806" providerId="ADAL" clId="{67E662CA-08CC-4F37-9472-42814986C063}" dt="2023-03-11T18:11:50.986" v="18" actId="26606"/>
          <ac:spMkLst>
            <pc:docMk/>
            <pc:sldMk cId="3895572150" sldId="257"/>
            <ac:spMk id="404" creationId="{94714483-7072-431F-9DBE-87F44E4D44BC}"/>
          </ac:spMkLst>
        </pc:spChg>
        <pc:spChg chg="add del">
          <ac:chgData name="Wątor Emilia (STUD)" userId="b5f3d47a-abad-47af-bb24-67b12be3e806" providerId="ADAL" clId="{67E662CA-08CC-4F37-9472-42814986C063}" dt="2023-03-11T18:11:50.986" v="18" actId="26606"/>
          <ac:spMkLst>
            <pc:docMk/>
            <pc:sldMk cId="3895572150" sldId="257"/>
            <ac:spMk id="406" creationId="{495892E1-F4A5-4991-AC52-4F417B14A2A2}"/>
          </ac:spMkLst>
        </pc:spChg>
        <pc:spChg chg="add del">
          <ac:chgData name="Wątor Emilia (STUD)" userId="b5f3d47a-abad-47af-bb24-67b12be3e806" providerId="ADAL" clId="{67E662CA-08CC-4F37-9472-42814986C063}" dt="2023-03-11T18:11:50.986" v="18" actId="26606"/>
          <ac:spMkLst>
            <pc:docMk/>
            <pc:sldMk cId="3895572150" sldId="257"/>
            <ac:spMk id="416" creationId="{E2683E3F-F855-4549-84F8-42064EC0F247}"/>
          </ac:spMkLst>
        </pc:spChg>
        <pc:spChg chg="add del">
          <ac:chgData name="Wątor Emilia (STUD)" userId="b5f3d47a-abad-47af-bb24-67b12be3e806" providerId="ADAL" clId="{67E662CA-08CC-4F37-9472-42814986C063}" dt="2023-03-11T18:11:50.986" v="18" actId="26606"/>
          <ac:spMkLst>
            <pc:docMk/>
            <pc:sldMk cId="3895572150" sldId="257"/>
            <ac:spMk id="424" creationId="{832F3179-0CD5-40C8-9939-D8355006F7BA}"/>
          </ac:spMkLst>
        </pc:spChg>
        <pc:grpChg chg="add del">
          <ac:chgData name="Wątor Emilia (STUD)" userId="b5f3d47a-abad-47af-bb24-67b12be3e806" providerId="ADAL" clId="{67E662CA-08CC-4F37-9472-42814986C063}" dt="2023-03-11T18:11:51.825" v="19" actId="26606"/>
          <ac:grpSpMkLst>
            <pc:docMk/>
            <pc:sldMk cId="3895572150" sldId="257"/>
            <ac:grpSpMk id="14" creationId="{ACF597F8-76AA-44FA-8E6A-06223B66C0DD}"/>
          </ac:grpSpMkLst>
        </pc:grpChg>
        <pc:grpChg chg="add del">
          <ac:chgData name="Wątor Emilia (STUD)" userId="b5f3d47a-abad-47af-bb24-67b12be3e806" providerId="ADAL" clId="{67E662CA-08CC-4F37-9472-42814986C063}" dt="2023-03-11T18:11:51.825" v="19" actId="26606"/>
          <ac:grpSpMkLst>
            <pc:docMk/>
            <pc:sldMk cId="3895572150" sldId="257"/>
            <ac:grpSpMk id="24" creationId="{8FC90B1E-0223-4440-AF22-8F32F6F0C7D2}"/>
          </ac:grpSpMkLst>
        </pc:grpChg>
        <pc:grpChg chg="add del">
          <ac:chgData name="Wątor Emilia (STUD)" userId="b5f3d47a-abad-47af-bb24-67b12be3e806" providerId="ADAL" clId="{67E662CA-08CC-4F37-9472-42814986C063}" dt="2023-03-11T18:11:51.825" v="19" actId="26606"/>
          <ac:grpSpMkLst>
            <pc:docMk/>
            <pc:sldMk cId="3895572150" sldId="257"/>
            <ac:grpSpMk id="32" creationId="{11CE155D-684B-4F5E-B835-C52765E310E7}"/>
          </ac:grpSpMkLst>
        </pc:grpChg>
        <pc:grpChg chg="add del">
          <ac:chgData name="Wątor Emilia (STUD)" userId="b5f3d47a-abad-47af-bb24-67b12be3e806" providerId="ADAL" clId="{67E662CA-08CC-4F37-9472-42814986C063}" dt="2023-03-11T18:11:40.467" v="15" actId="26606"/>
          <ac:grpSpMkLst>
            <pc:docMk/>
            <pc:sldMk cId="3895572150" sldId="257"/>
            <ac:grpSpMk id="43" creationId="{9523617D-D84A-4054-95AA-9F89131D5FBB}"/>
          </ac:grpSpMkLst>
        </pc:grpChg>
        <pc:grpChg chg="add del">
          <ac:chgData name="Wątor Emilia (STUD)" userId="b5f3d47a-abad-47af-bb24-67b12be3e806" providerId="ADAL" clId="{67E662CA-08CC-4F37-9472-42814986C063}" dt="2023-03-11T18:11:51.825" v="19" actId="26606"/>
          <ac:grpSpMkLst>
            <pc:docMk/>
            <pc:sldMk cId="3895572150" sldId="257"/>
            <ac:grpSpMk id="55" creationId="{F70AAE9F-D40D-4A06-A542-AB26D8AB98F2}"/>
          </ac:grpSpMkLst>
        </pc:grpChg>
        <pc:grpChg chg="add del">
          <ac:chgData name="Wątor Emilia (STUD)" userId="b5f3d47a-abad-47af-bb24-67b12be3e806" providerId="ADAL" clId="{67E662CA-08CC-4F37-9472-42814986C063}" dt="2023-03-11T18:11:51.825" v="19" actId="26606"/>
          <ac:grpSpMkLst>
            <pc:docMk/>
            <pc:sldMk cId="3895572150" sldId="257"/>
            <ac:grpSpMk id="397" creationId="{EC86BE98-673F-469D-B15E-8B6305CE3A58}"/>
          </ac:grpSpMkLst>
        </pc:grpChg>
        <pc:grpChg chg="add del">
          <ac:chgData name="Wątor Emilia (STUD)" userId="b5f3d47a-abad-47af-bb24-67b12be3e806" providerId="ADAL" clId="{67E662CA-08CC-4F37-9472-42814986C063}" dt="2023-03-11T18:11:50.986" v="18" actId="26606"/>
          <ac:grpSpMkLst>
            <pc:docMk/>
            <pc:sldMk cId="3895572150" sldId="257"/>
            <ac:grpSpMk id="408" creationId="{ACF597F8-76AA-44FA-8E6A-06223B66C0DD}"/>
          </ac:grpSpMkLst>
        </pc:grpChg>
        <pc:grpChg chg="add del">
          <ac:chgData name="Wątor Emilia (STUD)" userId="b5f3d47a-abad-47af-bb24-67b12be3e806" providerId="ADAL" clId="{67E662CA-08CC-4F37-9472-42814986C063}" dt="2023-03-11T18:11:50.986" v="18" actId="26606"/>
          <ac:grpSpMkLst>
            <pc:docMk/>
            <pc:sldMk cId="3895572150" sldId="257"/>
            <ac:grpSpMk id="418" creationId="{8FC90B1E-0223-4440-AF22-8F32F6F0C7D2}"/>
          </ac:grpSpMkLst>
        </pc:grpChg>
        <pc:grpChg chg="add del">
          <ac:chgData name="Wątor Emilia (STUD)" userId="b5f3d47a-abad-47af-bb24-67b12be3e806" providerId="ADAL" clId="{67E662CA-08CC-4F37-9472-42814986C063}" dt="2023-03-11T18:11:50.986" v="18" actId="26606"/>
          <ac:grpSpMkLst>
            <pc:docMk/>
            <pc:sldMk cId="3895572150" sldId="257"/>
            <ac:grpSpMk id="426" creationId="{11CE155D-684B-4F5E-B835-C52765E310E7}"/>
          </ac:grpSpMkLst>
        </pc:grpChg>
        <pc:graphicFrameChg chg="add mod modGraphic">
          <ac:chgData name="Wątor Emilia (STUD)" userId="b5f3d47a-abad-47af-bb24-67b12be3e806" providerId="ADAL" clId="{67E662CA-08CC-4F37-9472-42814986C063}" dt="2023-03-11T21:21:12.866" v="1111" actId="2711"/>
          <ac:graphicFrameMkLst>
            <pc:docMk/>
            <pc:sldMk cId="3895572150" sldId="257"/>
            <ac:graphicFrameMk id="5" creationId="{98DBED51-C399-94B9-17C0-B553E2148A74}"/>
          </ac:graphicFrameMkLst>
        </pc:graphicFrameChg>
      </pc:sldChg>
      <pc:sldChg chg="addSp delSp modSp mod setBg setClrOvrMap">
        <pc:chgData name="Wątor Emilia (STUD)" userId="b5f3d47a-abad-47af-bb24-67b12be3e806" providerId="ADAL" clId="{67E662CA-08CC-4F37-9472-42814986C063}" dt="2023-03-11T21:33:41.045" v="1192" actId="20577"/>
        <pc:sldMkLst>
          <pc:docMk/>
          <pc:sldMk cId="2183957899" sldId="258"/>
        </pc:sldMkLst>
        <pc:spChg chg="mod ord">
          <ac:chgData name="Wątor Emilia (STUD)" userId="b5f3d47a-abad-47af-bb24-67b12be3e806" providerId="ADAL" clId="{67E662CA-08CC-4F37-9472-42814986C063}" dt="2023-03-11T21:33:15.669" v="1190" actId="1076"/>
          <ac:spMkLst>
            <pc:docMk/>
            <pc:sldMk cId="2183957899" sldId="258"/>
            <ac:spMk id="2" creationId="{D791958C-8A69-94EC-1AA3-9DB8A8471C4B}"/>
          </ac:spMkLst>
        </pc:spChg>
        <pc:spChg chg="del mod">
          <ac:chgData name="Wątor Emilia (STUD)" userId="b5f3d47a-abad-47af-bb24-67b12be3e806" providerId="ADAL" clId="{67E662CA-08CC-4F37-9472-42814986C063}" dt="2023-03-11T21:06:30.514" v="977" actId="26606"/>
          <ac:spMkLst>
            <pc:docMk/>
            <pc:sldMk cId="2183957899" sldId="258"/>
            <ac:spMk id="3" creationId="{36ECAC02-2C08-E225-39C1-99F1CB60AFEC}"/>
          </ac:spMkLst>
        </pc:spChg>
        <pc:spChg chg="add del">
          <ac:chgData name="Wątor Emilia (STUD)" userId="b5f3d47a-abad-47af-bb24-67b12be3e806" providerId="ADAL" clId="{67E662CA-08CC-4F37-9472-42814986C063}" dt="2023-03-11T21:06:19.191" v="976" actId="26606"/>
          <ac:spMkLst>
            <pc:docMk/>
            <pc:sldMk cId="2183957899" sldId="258"/>
            <ac:spMk id="10" creationId="{058A14AF-9FB5-4CC7-BA35-E8E85D3EDF0E}"/>
          </ac:spMkLst>
        </pc:spChg>
        <pc:spChg chg="add del">
          <ac:chgData name="Wątor Emilia (STUD)" userId="b5f3d47a-abad-47af-bb24-67b12be3e806" providerId="ADAL" clId="{67E662CA-08CC-4F37-9472-42814986C063}" dt="2023-03-11T21:31:16.333" v="1171" actId="26606"/>
          <ac:spMkLst>
            <pc:docMk/>
            <pc:sldMk cId="2183957899" sldId="258"/>
            <ac:spMk id="11" creationId="{7FEAE179-C525-48F3-AD47-0E9E2B6F2E2E}"/>
          </ac:spMkLst>
        </pc:spChg>
        <pc:spChg chg="add del">
          <ac:chgData name="Wątor Emilia (STUD)" userId="b5f3d47a-abad-47af-bb24-67b12be3e806" providerId="ADAL" clId="{67E662CA-08CC-4F37-9472-42814986C063}" dt="2023-03-11T21:06:19.191" v="976" actId="26606"/>
          <ac:spMkLst>
            <pc:docMk/>
            <pc:sldMk cId="2183957899" sldId="258"/>
            <ac:spMk id="12" creationId="{3A9A4357-BD1D-4622-A4FE-766E6AB8DE84}"/>
          </ac:spMkLst>
        </pc:spChg>
        <pc:spChg chg="add del">
          <ac:chgData name="Wątor Emilia (STUD)" userId="b5f3d47a-abad-47af-bb24-67b12be3e806" providerId="ADAL" clId="{67E662CA-08CC-4F37-9472-42814986C063}" dt="2023-03-11T21:14:09.485" v="1026" actId="26606"/>
          <ac:spMkLst>
            <pc:docMk/>
            <pc:sldMk cId="2183957899" sldId="258"/>
            <ac:spMk id="13" creationId="{7FEAE179-C525-48F3-AD47-0E9E2B6F2E2E}"/>
          </ac:spMkLst>
        </pc:spChg>
        <pc:spChg chg="add del">
          <ac:chgData name="Wątor Emilia (STUD)" userId="b5f3d47a-abad-47af-bb24-67b12be3e806" providerId="ADAL" clId="{67E662CA-08CC-4F37-9472-42814986C063}" dt="2023-03-11T21:06:19.191" v="976" actId="26606"/>
          <ac:spMkLst>
            <pc:docMk/>
            <pc:sldMk cId="2183957899" sldId="258"/>
            <ac:spMk id="14" creationId="{E659831F-0D9A-4C63-9EBB-8435B85A440F}"/>
          </ac:spMkLst>
        </pc:spChg>
        <pc:spChg chg="add del">
          <ac:chgData name="Wątor Emilia (STUD)" userId="b5f3d47a-abad-47af-bb24-67b12be3e806" providerId="ADAL" clId="{67E662CA-08CC-4F37-9472-42814986C063}" dt="2023-03-11T21:14:09.485" v="1026" actId="26606"/>
          <ac:spMkLst>
            <pc:docMk/>
            <pc:sldMk cId="2183957899" sldId="258"/>
            <ac:spMk id="15" creationId="{95C8260E-968F-44E8-A823-ABB431311926}"/>
          </ac:spMkLst>
        </pc:spChg>
        <pc:spChg chg="add del">
          <ac:chgData name="Wątor Emilia (STUD)" userId="b5f3d47a-abad-47af-bb24-67b12be3e806" providerId="ADAL" clId="{67E662CA-08CC-4F37-9472-42814986C063}" dt="2023-03-11T21:06:19.191" v="976" actId="26606"/>
          <ac:spMkLst>
            <pc:docMk/>
            <pc:sldMk cId="2183957899" sldId="258"/>
            <ac:spMk id="16" creationId="{E6995CE5-F890-4ABA-82A2-26507CE8D2A3}"/>
          </ac:spMkLst>
        </pc:spChg>
        <pc:spChg chg="add del">
          <ac:chgData name="Wątor Emilia (STUD)" userId="b5f3d47a-abad-47af-bb24-67b12be3e806" providerId="ADAL" clId="{67E662CA-08CC-4F37-9472-42814986C063}" dt="2023-03-11T21:14:09.485" v="1026" actId="26606"/>
          <ac:spMkLst>
            <pc:docMk/>
            <pc:sldMk cId="2183957899" sldId="258"/>
            <ac:spMk id="17" creationId="{2C1BBA94-3F40-40AA-8BB9-E69E25E537C1}"/>
          </ac:spMkLst>
        </pc:spChg>
        <pc:spChg chg="add del">
          <ac:chgData name="Wątor Emilia (STUD)" userId="b5f3d47a-abad-47af-bb24-67b12be3e806" providerId="ADAL" clId="{67E662CA-08CC-4F37-9472-42814986C063}" dt="2023-03-11T21:31:16.333" v="1171" actId="26606"/>
          <ac:spMkLst>
            <pc:docMk/>
            <pc:sldMk cId="2183957899" sldId="258"/>
            <ac:spMk id="18" creationId="{95C8260E-968F-44E8-A823-ABB431311926}"/>
          </ac:spMkLst>
        </pc:spChg>
        <pc:spChg chg="add del">
          <ac:chgData name="Wątor Emilia (STUD)" userId="b5f3d47a-abad-47af-bb24-67b12be3e806" providerId="ADAL" clId="{67E662CA-08CC-4F37-9472-42814986C063}" dt="2023-03-11T21:14:09.485" v="1026" actId="26606"/>
          <ac:spMkLst>
            <pc:docMk/>
            <pc:sldMk cId="2183957899" sldId="258"/>
            <ac:spMk id="19" creationId="{FE43805F-24A6-46A4-B19B-54F28347355C}"/>
          </ac:spMkLst>
        </pc:spChg>
        <pc:spChg chg="add del">
          <ac:chgData name="Wątor Emilia (STUD)" userId="b5f3d47a-abad-47af-bb24-67b12be3e806" providerId="ADAL" clId="{67E662CA-08CC-4F37-9472-42814986C063}" dt="2023-03-11T21:31:16.333" v="1171" actId="26606"/>
          <ac:spMkLst>
            <pc:docMk/>
            <pc:sldMk cId="2183957899" sldId="258"/>
            <ac:spMk id="20" creationId="{2C1BBA94-3F40-40AA-8BB9-E69E25E537C1}"/>
          </ac:spMkLst>
        </pc:spChg>
        <pc:spChg chg="add del">
          <ac:chgData name="Wątor Emilia (STUD)" userId="b5f3d47a-abad-47af-bb24-67b12be3e806" providerId="ADAL" clId="{67E662CA-08CC-4F37-9472-42814986C063}" dt="2023-03-11T21:31:16.333" v="1171" actId="26606"/>
          <ac:spMkLst>
            <pc:docMk/>
            <pc:sldMk cId="2183957899" sldId="258"/>
            <ac:spMk id="21" creationId="{FE43805F-24A6-46A4-B19B-54F28347355C}"/>
          </ac:spMkLst>
        </pc:spChg>
        <pc:spChg chg="add del">
          <ac:chgData name="Wątor Emilia (STUD)" userId="b5f3d47a-abad-47af-bb24-67b12be3e806" providerId="ADAL" clId="{67E662CA-08CC-4F37-9472-42814986C063}" dt="2023-03-11T21:30:56.161" v="1162" actId="26606"/>
          <ac:spMkLst>
            <pc:docMk/>
            <pc:sldMk cId="2183957899" sldId="258"/>
            <ac:spMk id="23" creationId="{84ECDE7A-6944-466D-8FFE-149A29BA6BAE}"/>
          </ac:spMkLst>
        </pc:spChg>
        <pc:spChg chg="add del">
          <ac:chgData name="Wątor Emilia (STUD)" userId="b5f3d47a-abad-47af-bb24-67b12be3e806" providerId="ADAL" clId="{67E662CA-08CC-4F37-9472-42814986C063}" dt="2023-03-11T21:30:56.161" v="1162" actId="26606"/>
          <ac:spMkLst>
            <pc:docMk/>
            <pc:sldMk cId="2183957899" sldId="258"/>
            <ac:spMk id="24" creationId="{B3420082-9415-44EC-802E-C77D71D59C57}"/>
          </ac:spMkLst>
        </pc:spChg>
        <pc:spChg chg="add del">
          <ac:chgData name="Wątor Emilia (STUD)" userId="b5f3d47a-abad-47af-bb24-67b12be3e806" providerId="ADAL" clId="{67E662CA-08CC-4F37-9472-42814986C063}" dt="2023-03-11T21:30:56.161" v="1162" actId="26606"/>
          <ac:spMkLst>
            <pc:docMk/>
            <pc:sldMk cId="2183957899" sldId="258"/>
            <ac:spMk id="25" creationId="{55A52C45-1FCB-4636-A80F-2849B8226C01}"/>
          </ac:spMkLst>
        </pc:spChg>
        <pc:spChg chg="add del">
          <ac:chgData name="Wątor Emilia (STUD)" userId="b5f3d47a-abad-47af-bb24-67b12be3e806" providerId="ADAL" clId="{67E662CA-08CC-4F37-9472-42814986C063}" dt="2023-03-11T21:30:32.687" v="1160" actId="26606"/>
          <ac:spMkLst>
            <pc:docMk/>
            <pc:sldMk cId="2183957899" sldId="258"/>
            <ac:spMk id="26" creationId="{9AA72BD9-2C5A-4EDC-931F-5AA08EACA0F3}"/>
          </ac:spMkLst>
        </pc:spChg>
        <pc:spChg chg="add del">
          <ac:chgData name="Wątor Emilia (STUD)" userId="b5f3d47a-abad-47af-bb24-67b12be3e806" providerId="ADAL" clId="{67E662CA-08CC-4F37-9472-42814986C063}" dt="2023-03-11T21:30:56.161" v="1162" actId="26606"/>
          <ac:spMkLst>
            <pc:docMk/>
            <pc:sldMk cId="2183957899" sldId="258"/>
            <ac:spMk id="27" creationId="{768EB4DD-3704-43AD-92B3-C4E0C6EA92CB}"/>
          </ac:spMkLst>
        </pc:spChg>
        <pc:spChg chg="add del">
          <ac:chgData name="Wątor Emilia (STUD)" userId="b5f3d47a-abad-47af-bb24-67b12be3e806" providerId="ADAL" clId="{67E662CA-08CC-4F37-9472-42814986C063}" dt="2023-03-11T21:30:32.687" v="1160" actId="26606"/>
          <ac:spMkLst>
            <pc:docMk/>
            <pc:sldMk cId="2183957899" sldId="258"/>
            <ac:spMk id="28" creationId="{DD3981AC-7B61-4947-BCF3-F7AA7FA385B9}"/>
          </ac:spMkLst>
        </pc:spChg>
        <pc:spChg chg="add del">
          <ac:chgData name="Wątor Emilia (STUD)" userId="b5f3d47a-abad-47af-bb24-67b12be3e806" providerId="ADAL" clId="{67E662CA-08CC-4F37-9472-42814986C063}" dt="2023-03-11T21:31:03.720" v="1164" actId="26606"/>
          <ac:spMkLst>
            <pc:docMk/>
            <pc:sldMk cId="2183957899" sldId="258"/>
            <ac:spMk id="29" creationId="{FFB60E8C-7224-44A4-87A0-46A1711DD2ED}"/>
          </ac:spMkLst>
        </pc:spChg>
        <pc:spChg chg="add del">
          <ac:chgData name="Wątor Emilia (STUD)" userId="b5f3d47a-abad-47af-bb24-67b12be3e806" providerId="ADAL" clId="{67E662CA-08CC-4F37-9472-42814986C063}" dt="2023-03-11T21:30:32.687" v="1160" actId="26606"/>
          <ac:spMkLst>
            <pc:docMk/>
            <pc:sldMk cId="2183957899" sldId="258"/>
            <ac:spMk id="30" creationId="{55D4142C-5077-457F-A6AD-3FECFDB39685}"/>
          </ac:spMkLst>
        </pc:spChg>
        <pc:spChg chg="add del">
          <ac:chgData name="Wątor Emilia (STUD)" userId="b5f3d47a-abad-47af-bb24-67b12be3e806" providerId="ADAL" clId="{67E662CA-08CC-4F37-9472-42814986C063}" dt="2023-03-11T21:31:03.720" v="1164" actId="26606"/>
          <ac:spMkLst>
            <pc:docMk/>
            <pc:sldMk cId="2183957899" sldId="258"/>
            <ac:spMk id="31" creationId="{5DA32751-37A2-45C0-BE94-63D375E27003}"/>
          </ac:spMkLst>
        </pc:spChg>
        <pc:spChg chg="add del">
          <ac:chgData name="Wątor Emilia (STUD)" userId="b5f3d47a-abad-47af-bb24-67b12be3e806" providerId="ADAL" clId="{67E662CA-08CC-4F37-9472-42814986C063}" dt="2023-03-11T21:30:32.687" v="1160" actId="26606"/>
          <ac:spMkLst>
            <pc:docMk/>
            <pc:sldMk cId="2183957899" sldId="258"/>
            <ac:spMk id="32" creationId="{7A5F0580-5EE9-419F-96EE-B6529EF6E7D0}"/>
          </ac:spMkLst>
        </pc:spChg>
        <pc:spChg chg="add del">
          <ac:chgData name="Wątor Emilia (STUD)" userId="b5f3d47a-abad-47af-bb24-67b12be3e806" providerId="ADAL" clId="{67E662CA-08CC-4F37-9472-42814986C063}" dt="2023-03-11T21:31:03.720" v="1164" actId="26606"/>
          <ac:spMkLst>
            <pc:docMk/>
            <pc:sldMk cId="2183957899" sldId="258"/>
            <ac:spMk id="33" creationId="{E659831F-0D9A-4C63-9EBB-8435B85A440F}"/>
          </ac:spMkLst>
        </pc:spChg>
        <pc:spChg chg="add del">
          <ac:chgData name="Wątor Emilia (STUD)" userId="b5f3d47a-abad-47af-bb24-67b12be3e806" providerId="ADAL" clId="{67E662CA-08CC-4F37-9472-42814986C063}" dt="2023-03-11T21:31:03.720" v="1164" actId="26606"/>
          <ac:spMkLst>
            <pc:docMk/>
            <pc:sldMk cId="2183957899" sldId="258"/>
            <ac:spMk id="34" creationId="{5A55FBCD-CD42-40F5-8A1B-3203F9CAEEAA}"/>
          </ac:spMkLst>
        </pc:spChg>
        <pc:spChg chg="add del">
          <ac:chgData name="Wątor Emilia (STUD)" userId="b5f3d47a-abad-47af-bb24-67b12be3e806" providerId="ADAL" clId="{67E662CA-08CC-4F37-9472-42814986C063}" dt="2023-03-11T21:31:13.607" v="1170" actId="26606"/>
          <ac:spMkLst>
            <pc:docMk/>
            <pc:sldMk cId="2183957899" sldId="258"/>
            <ac:spMk id="38" creationId="{B85A4DB3-61AA-49A1-85A9-B3397CD519AB}"/>
          </ac:spMkLst>
        </pc:spChg>
        <pc:spChg chg="add del">
          <ac:chgData name="Wątor Emilia (STUD)" userId="b5f3d47a-abad-47af-bb24-67b12be3e806" providerId="ADAL" clId="{67E662CA-08CC-4F37-9472-42814986C063}" dt="2023-03-11T21:31:07.087" v="1166" actId="26606"/>
          <ac:spMkLst>
            <pc:docMk/>
            <pc:sldMk cId="2183957899" sldId="258"/>
            <ac:spMk id="41" creationId="{17BDD930-0E65-490A-9CE5-554C357C4428}"/>
          </ac:spMkLst>
        </pc:spChg>
        <pc:spChg chg="add del">
          <ac:chgData name="Wątor Emilia (STUD)" userId="b5f3d47a-abad-47af-bb24-67b12be3e806" providerId="ADAL" clId="{67E662CA-08CC-4F37-9472-42814986C063}" dt="2023-03-11T21:31:07.087" v="1166" actId="26606"/>
          <ac:spMkLst>
            <pc:docMk/>
            <pc:sldMk cId="2183957899" sldId="258"/>
            <ac:spMk id="42" creationId="{3A912C67-99A1-4956-8F68-1846C21771E8}"/>
          </ac:spMkLst>
        </pc:spChg>
        <pc:spChg chg="add del">
          <ac:chgData name="Wątor Emilia (STUD)" userId="b5f3d47a-abad-47af-bb24-67b12be3e806" providerId="ADAL" clId="{67E662CA-08CC-4F37-9472-42814986C063}" dt="2023-03-11T21:31:08.471" v="1168" actId="26606"/>
          <ac:spMkLst>
            <pc:docMk/>
            <pc:sldMk cId="2183957899" sldId="258"/>
            <ac:spMk id="49" creationId="{0B9EE3F3-89B7-43C3-8651-C4C96830993D}"/>
          </ac:spMkLst>
        </pc:spChg>
        <pc:spChg chg="add del">
          <ac:chgData name="Wątor Emilia (STUD)" userId="b5f3d47a-abad-47af-bb24-67b12be3e806" providerId="ADAL" clId="{67E662CA-08CC-4F37-9472-42814986C063}" dt="2023-03-11T21:31:08.471" v="1168" actId="26606"/>
          <ac:spMkLst>
            <pc:docMk/>
            <pc:sldMk cId="2183957899" sldId="258"/>
            <ac:spMk id="50" creationId="{33AE4636-AEEC-45D6-84D4-7AC2DA48ECF8}"/>
          </ac:spMkLst>
        </pc:spChg>
        <pc:spChg chg="add del">
          <ac:chgData name="Wątor Emilia (STUD)" userId="b5f3d47a-abad-47af-bb24-67b12be3e806" providerId="ADAL" clId="{67E662CA-08CC-4F37-9472-42814986C063}" dt="2023-03-11T21:31:08.471" v="1168" actId="26606"/>
          <ac:spMkLst>
            <pc:docMk/>
            <pc:sldMk cId="2183957899" sldId="258"/>
            <ac:spMk id="51" creationId="{8D9CE0F4-2EB2-4F1F-8AAC-DB3571D9FE10}"/>
          </ac:spMkLst>
        </pc:spChg>
        <pc:spChg chg="add del">
          <ac:chgData name="Wątor Emilia (STUD)" userId="b5f3d47a-abad-47af-bb24-67b12be3e806" providerId="ADAL" clId="{67E662CA-08CC-4F37-9472-42814986C063}" dt="2023-03-11T21:31:13.607" v="1170" actId="26606"/>
          <ac:spMkLst>
            <pc:docMk/>
            <pc:sldMk cId="2183957899" sldId="258"/>
            <ac:spMk id="53" creationId="{5A0118C5-4F8D-4CF4-BADD-53FEACC6C42A}"/>
          </ac:spMkLst>
        </pc:spChg>
        <pc:spChg chg="add del">
          <ac:chgData name="Wątor Emilia (STUD)" userId="b5f3d47a-abad-47af-bb24-67b12be3e806" providerId="ADAL" clId="{67E662CA-08CC-4F37-9472-42814986C063}" dt="2023-03-11T21:31:13.607" v="1170" actId="26606"/>
          <ac:spMkLst>
            <pc:docMk/>
            <pc:sldMk cId="2183957899" sldId="258"/>
            <ac:spMk id="54" creationId="{F98F79A4-A6C7-4101-B1E9-27E05CB7CFA0}"/>
          </ac:spMkLst>
        </pc:spChg>
        <pc:spChg chg="add del">
          <ac:chgData name="Wątor Emilia (STUD)" userId="b5f3d47a-abad-47af-bb24-67b12be3e806" providerId="ADAL" clId="{67E662CA-08CC-4F37-9472-42814986C063}" dt="2023-03-11T21:31:13.607" v="1170" actId="26606"/>
          <ac:spMkLst>
            <pc:docMk/>
            <pc:sldMk cId="2183957899" sldId="258"/>
            <ac:spMk id="55" creationId="{79AFCB35-9C04-4524-A0B1-57FF6865D013}"/>
          </ac:spMkLst>
        </pc:spChg>
        <pc:spChg chg="add del">
          <ac:chgData name="Wątor Emilia (STUD)" userId="b5f3d47a-abad-47af-bb24-67b12be3e806" providerId="ADAL" clId="{67E662CA-08CC-4F37-9472-42814986C063}" dt="2023-03-11T21:31:13.607" v="1170" actId="26606"/>
          <ac:spMkLst>
            <pc:docMk/>
            <pc:sldMk cId="2183957899" sldId="258"/>
            <ac:spMk id="56" creationId="{D11AD2AD-0BA0-4DD3-8EEA-84686A0E718C}"/>
          </ac:spMkLst>
        </pc:spChg>
        <pc:spChg chg="add del">
          <ac:chgData name="Wątor Emilia (STUD)" userId="b5f3d47a-abad-47af-bb24-67b12be3e806" providerId="ADAL" clId="{67E662CA-08CC-4F37-9472-42814986C063}" dt="2023-03-11T21:31:13.607" v="1170" actId="26606"/>
          <ac:spMkLst>
            <pc:docMk/>
            <pc:sldMk cId="2183957899" sldId="258"/>
            <ac:spMk id="57" creationId="{83C8019B-3985-409B-9B87-494B974EE9A2}"/>
          </ac:spMkLst>
        </pc:spChg>
        <pc:spChg chg="add del">
          <ac:chgData name="Wątor Emilia (STUD)" userId="b5f3d47a-abad-47af-bb24-67b12be3e806" providerId="ADAL" clId="{67E662CA-08CC-4F37-9472-42814986C063}" dt="2023-03-11T21:31:13.607" v="1170" actId="26606"/>
          <ac:spMkLst>
            <pc:docMk/>
            <pc:sldMk cId="2183957899" sldId="258"/>
            <ac:spMk id="58" creationId="{9E5C5460-229E-46C8-A712-CC317985420F}"/>
          </ac:spMkLst>
        </pc:spChg>
        <pc:spChg chg="add">
          <ac:chgData name="Wątor Emilia (STUD)" userId="b5f3d47a-abad-47af-bb24-67b12be3e806" providerId="ADAL" clId="{67E662CA-08CC-4F37-9472-42814986C063}" dt="2023-03-11T21:31:16.333" v="1171" actId="26606"/>
          <ac:spMkLst>
            <pc:docMk/>
            <pc:sldMk cId="2183957899" sldId="258"/>
            <ac:spMk id="381" creationId="{5A0118C5-4F8D-4CF4-BADD-53FEACC6C42A}"/>
          </ac:spMkLst>
        </pc:spChg>
        <pc:grpChg chg="add del">
          <ac:chgData name="Wątor Emilia (STUD)" userId="b5f3d47a-abad-47af-bb24-67b12be3e806" providerId="ADAL" clId="{67E662CA-08CC-4F37-9472-42814986C063}" dt="2023-03-11T21:31:07.087" v="1166" actId="26606"/>
          <ac:grpSpMkLst>
            <pc:docMk/>
            <pc:sldMk cId="2183957899" sldId="258"/>
            <ac:grpSpMk id="36" creationId="{DD81D498-EAA8-40F3-8230-AE4DEDA3830D}"/>
          </ac:grpSpMkLst>
        </pc:grpChg>
        <pc:grpChg chg="add del">
          <ac:chgData name="Wątor Emilia (STUD)" userId="b5f3d47a-abad-47af-bb24-67b12be3e806" providerId="ADAL" clId="{67E662CA-08CC-4F37-9472-42814986C063}" dt="2023-03-11T21:31:13.607" v="1170" actId="26606"/>
          <ac:grpSpMkLst>
            <pc:docMk/>
            <pc:sldMk cId="2183957899" sldId="258"/>
            <ac:grpSpMk id="40" creationId="{0C156BF8-7FF7-440F-BE2B-417DFFE8BFA5}"/>
          </ac:grpSpMkLst>
        </pc:grpChg>
        <pc:grpChg chg="add del">
          <ac:chgData name="Wątor Emilia (STUD)" userId="b5f3d47a-abad-47af-bb24-67b12be3e806" providerId="ADAL" clId="{67E662CA-08CC-4F37-9472-42814986C063}" dt="2023-03-11T21:31:07.087" v="1166" actId="26606"/>
          <ac:grpSpMkLst>
            <pc:docMk/>
            <pc:sldMk cId="2183957899" sldId="258"/>
            <ac:grpSpMk id="43" creationId="{569E5994-073E-4708-B3E6-43BFED0CEB4C}"/>
          </ac:grpSpMkLst>
        </pc:grpChg>
        <pc:grpChg chg="add">
          <ac:chgData name="Wątor Emilia (STUD)" userId="b5f3d47a-abad-47af-bb24-67b12be3e806" providerId="ADAL" clId="{67E662CA-08CC-4F37-9472-42814986C063}" dt="2023-03-11T21:31:16.333" v="1171" actId="26606"/>
          <ac:grpSpMkLst>
            <pc:docMk/>
            <pc:sldMk cId="2183957899" sldId="258"/>
            <ac:grpSpMk id="382" creationId="{268C940D-4516-4630-B49F-65C1A82FEA0C}"/>
          </ac:grpSpMkLst>
        </pc:grpChg>
        <pc:grpChg chg="add">
          <ac:chgData name="Wątor Emilia (STUD)" userId="b5f3d47a-abad-47af-bb24-67b12be3e806" providerId="ADAL" clId="{67E662CA-08CC-4F37-9472-42814986C063}" dt="2023-03-11T21:31:16.333" v="1171" actId="26606"/>
          <ac:grpSpMkLst>
            <pc:docMk/>
            <pc:sldMk cId="2183957899" sldId="258"/>
            <ac:grpSpMk id="385" creationId="{C93F2521-5FCA-4EE4-ADB9-C71AB81B8875}"/>
          </ac:grpSpMkLst>
        </pc:grpChg>
        <pc:grpChg chg="add">
          <ac:chgData name="Wątor Emilia (STUD)" userId="b5f3d47a-abad-47af-bb24-67b12be3e806" providerId="ADAL" clId="{67E662CA-08CC-4F37-9472-42814986C063}" dt="2023-03-11T21:31:16.333" v="1171" actId="26606"/>
          <ac:grpSpMkLst>
            <pc:docMk/>
            <pc:sldMk cId="2183957899" sldId="258"/>
            <ac:grpSpMk id="390" creationId="{2B7E220D-70BE-46E1-87EA-9239C10828D4}"/>
          </ac:grpSpMkLst>
        </pc:grpChg>
        <pc:graphicFrameChg chg="add mod ord modGraphic">
          <ac:chgData name="Wątor Emilia (STUD)" userId="b5f3d47a-abad-47af-bb24-67b12be3e806" providerId="ADAL" clId="{67E662CA-08CC-4F37-9472-42814986C063}" dt="2023-03-11T21:33:41.045" v="1192" actId="20577"/>
          <ac:graphicFrameMkLst>
            <pc:docMk/>
            <pc:sldMk cId="2183957899" sldId="258"/>
            <ac:graphicFrameMk id="7" creationId="{EC831287-CAB1-3504-43E2-E0DEA50A7659}"/>
          </ac:graphicFrameMkLst>
        </pc:graphicFrameChg>
        <pc:picChg chg="add del mod ord">
          <ac:chgData name="Wątor Emilia (STUD)" userId="b5f3d47a-abad-47af-bb24-67b12be3e806" providerId="ADAL" clId="{67E662CA-08CC-4F37-9472-42814986C063}" dt="2023-03-11T21:13:14.533" v="1023" actId="478"/>
          <ac:picMkLst>
            <pc:docMk/>
            <pc:sldMk cId="2183957899" sldId="258"/>
            <ac:picMk id="5" creationId="{2C35FE1D-3C46-7812-3FA1-B28CA7DB0C36}"/>
          </ac:picMkLst>
        </pc:picChg>
        <pc:picChg chg="add del mod ord">
          <ac:chgData name="Wątor Emilia (STUD)" userId="b5f3d47a-abad-47af-bb24-67b12be3e806" providerId="ADAL" clId="{67E662CA-08CC-4F37-9472-42814986C063}" dt="2023-03-11T21:31:24.367" v="1172" actId="478"/>
          <ac:picMkLst>
            <pc:docMk/>
            <pc:sldMk cId="2183957899" sldId="258"/>
            <ac:picMk id="8" creationId="{7633FD61-349E-3B68-8AB0-D35143D6A89D}"/>
          </ac:picMkLst>
        </pc:picChg>
        <pc:picChg chg="add mod">
          <ac:chgData name="Wątor Emilia (STUD)" userId="b5f3d47a-abad-47af-bb24-67b12be3e806" providerId="ADAL" clId="{67E662CA-08CC-4F37-9472-42814986C063}" dt="2023-03-11T21:32:39.550" v="1185" actId="1076"/>
          <ac:picMkLst>
            <pc:docMk/>
            <pc:sldMk cId="2183957899" sldId="258"/>
            <ac:picMk id="22" creationId="{F554AC67-115F-0437-EC96-133803441D65}"/>
          </ac:picMkLst>
        </pc:picChg>
      </pc:sldChg>
      <pc:sldChg chg="addSp delSp modSp new mod setBg">
        <pc:chgData name="Wątor Emilia (STUD)" userId="b5f3d47a-abad-47af-bb24-67b12be3e806" providerId="ADAL" clId="{67E662CA-08CC-4F37-9472-42814986C063}" dt="2023-03-11T21:34:56.136" v="1193" actId="2711"/>
        <pc:sldMkLst>
          <pc:docMk/>
          <pc:sldMk cId="3510428375" sldId="259"/>
        </pc:sldMkLst>
        <pc:spChg chg="mod ord">
          <ac:chgData name="Wątor Emilia (STUD)" userId="b5f3d47a-abad-47af-bb24-67b12be3e806" providerId="ADAL" clId="{67E662CA-08CC-4F37-9472-42814986C063}" dt="2023-03-11T21:34:56.136" v="1193" actId="2711"/>
          <ac:spMkLst>
            <pc:docMk/>
            <pc:sldMk cId="3510428375" sldId="259"/>
            <ac:spMk id="2" creationId="{DE470C16-9237-B37F-A79B-82787BCFBC7A}"/>
          </ac:spMkLst>
        </pc:spChg>
        <pc:spChg chg="add del mod">
          <ac:chgData name="Wątor Emilia (STUD)" userId="b5f3d47a-abad-47af-bb24-67b12be3e806" providerId="ADAL" clId="{67E662CA-08CC-4F37-9472-42814986C063}" dt="2023-03-11T20:46:17.131" v="598" actId="26606"/>
          <ac:spMkLst>
            <pc:docMk/>
            <pc:sldMk cId="3510428375" sldId="259"/>
            <ac:spMk id="3" creationId="{FA4E51EF-7223-AA31-EF28-D34E55C360A0}"/>
          </ac:spMkLst>
        </pc:spChg>
        <pc:spChg chg="add">
          <ac:chgData name="Wątor Emilia (STUD)" userId="b5f3d47a-abad-47af-bb24-67b12be3e806" providerId="ADAL" clId="{67E662CA-08CC-4F37-9472-42814986C063}" dt="2023-03-11T20:46:17.131" v="598" actId="26606"/>
          <ac:spMkLst>
            <pc:docMk/>
            <pc:sldMk cId="3510428375" sldId="259"/>
            <ac:spMk id="7" creationId="{8181FC64-B306-4821-98E2-780662EFC486}"/>
          </ac:spMkLst>
        </pc:spChg>
        <pc:spChg chg="add">
          <ac:chgData name="Wątor Emilia (STUD)" userId="b5f3d47a-abad-47af-bb24-67b12be3e806" providerId="ADAL" clId="{67E662CA-08CC-4F37-9472-42814986C063}" dt="2023-03-11T20:46:17.131" v="598" actId="26606"/>
          <ac:spMkLst>
            <pc:docMk/>
            <pc:sldMk cId="3510428375" sldId="259"/>
            <ac:spMk id="8" creationId="{5871FC61-DD4E-47D4-81FD-8A7E7D12B371}"/>
          </ac:spMkLst>
        </pc:spChg>
        <pc:spChg chg="add">
          <ac:chgData name="Wątor Emilia (STUD)" userId="b5f3d47a-abad-47af-bb24-67b12be3e806" providerId="ADAL" clId="{67E662CA-08CC-4F37-9472-42814986C063}" dt="2023-03-11T20:46:17.131" v="598" actId="26606"/>
          <ac:spMkLst>
            <pc:docMk/>
            <pc:sldMk cId="3510428375" sldId="259"/>
            <ac:spMk id="9" creationId="{F9EC3F91-A75C-4F74-867E-E4C28C13546B}"/>
          </ac:spMkLst>
        </pc:spChg>
        <pc:spChg chg="add del">
          <ac:chgData name="Wątor Emilia (STUD)" userId="b5f3d47a-abad-47af-bb24-67b12be3e806" providerId="ADAL" clId="{67E662CA-08CC-4F37-9472-42814986C063}" dt="2023-03-11T20:43:06.174" v="346" actId="26606"/>
          <ac:spMkLst>
            <pc:docMk/>
            <pc:sldMk cId="3510428375" sldId="259"/>
            <ac:spMk id="10" creationId="{37C89E4B-3C9F-44B9-8B86-D9E3D112D8EC}"/>
          </ac:spMkLst>
        </pc:spChg>
        <pc:spChg chg="add">
          <ac:chgData name="Wątor Emilia (STUD)" userId="b5f3d47a-abad-47af-bb24-67b12be3e806" providerId="ADAL" clId="{67E662CA-08CC-4F37-9472-42814986C063}" dt="2023-03-11T20:46:17.131" v="598" actId="26606"/>
          <ac:spMkLst>
            <pc:docMk/>
            <pc:sldMk cId="3510428375" sldId="259"/>
            <ac:spMk id="16" creationId="{829A1E2C-5AC8-40FC-99E9-832069D39792}"/>
          </ac:spMkLst>
        </pc:spChg>
        <pc:picChg chg="add mod ord">
          <ac:chgData name="Wątor Emilia (STUD)" userId="b5f3d47a-abad-47af-bb24-67b12be3e806" providerId="ADAL" clId="{67E662CA-08CC-4F37-9472-42814986C063}" dt="2023-03-11T20:46:17.131" v="598" actId="26606"/>
          <ac:picMkLst>
            <pc:docMk/>
            <pc:sldMk cId="3510428375" sldId="259"/>
            <ac:picMk id="5" creationId="{5763D5C2-C8A3-7AD3-5973-CEAA687C25A8}"/>
          </ac:picMkLst>
        </pc:picChg>
        <pc:cxnChg chg="add del">
          <ac:chgData name="Wątor Emilia (STUD)" userId="b5f3d47a-abad-47af-bb24-67b12be3e806" providerId="ADAL" clId="{67E662CA-08CC-4F37-9472-42814986C063}" dt="2023-03-11T20:43:06.174" v="346" actId="26606"/>
          <ac:cxnSpMkLst>
            <pc:docMk/>
            <pc:sldMk cId="3510428375" sldId="259"/>
            <ac:cxnSpMk id="12" creationId="{AA2EAA10-076F-46BD-8F0F-B9A2FB77A85C}"/>
          </ac:cxnSpMkLst>
        </pc:cxnChg>
        <pc:cxnChg chg="add del">
          <ac:chgData name="Wątor Emilia (STUD)" userId="b5f3d47a-abad-47af-bb24-67b12be3e806" providerId="ADAL" clId="{67E662CA-08CC-4F37-9472-42814986C063}" dt="2023-03-11T20:43:06.174" v="346" actId="26606"/>
          <ac:cxnSpMkLst>
            <pc:docMk/>
            <pc:sldMk cId="3510428375" sldId="259"/>
            <ac:cxnSpMk id="14" creationId="{D891E407-403B-4764-86C9-33A56D3BCAA3}"/>
          </ac:cxnSpMkLst>
        </pc:cxnChg>
      </pc:sldChg>
      <pc:sldChg chg="new del">
        <pc:chgData name="Wątor Emilia (STUD)" userId="b5f3d47a-abad-47af-bb24-67b12be3e806" providerId="ADAL" clId="{67E662CA-08CC-4F37-9472-42814986C063}" dt="2023-03-11T20:43:04.699" v="345" actId="680"/>
        <pc:sldMkLst>
          <pc:docMk/>
          <pc:sldMk cId="447332732" sldId="260"/>
        </pc:sldMkLst>
      </pc:sldChg>
      <pc:sldChg chg="addSp delSp modSp new del mod setBg setClrOvrMap">
        <pc:chgData name="Wątor Emilia (STUD)" userId="b5f3d47a-abad-47af-bb24-67b12be3e806" providerId="ADAL" clId="{67E662CA-08CC-4F37-9472-42814986C063}" dt="2023-03-11T21:07:07.255" v="981" actId="47"/>
        <pc:sldMkLst>
          <pc:docMk/>
          <pc:sldMk cId="2665125947" sldId="260"/>
        </pc:sldMkLst>
        <pc:spChg chg="mod">
          <ac:chgData name="Wątor Emilia (STUD)" userId="b5f3d47a-abad-47af-bb24-67b12be3e806" providerId="ADAL" clId="{67E662CA-08CC-4F37-9472-42814986C063}" dt="2023-03-11T20:55:34.200" v="874" actId="962"/>
          <ac:spMkLst>
            <pc:docMk/>
            <pc:sldMk cId="2665125947" sldId="260"/>
            <ac:spMk id="2" creationId="{F49007CE-7620-1655-5FEF-31855A6A4127}"/>
          </ac:spMkLst>
        </pc:spChg>
        <pc:spChg chg="mod">
          <ac:chgData name="Wątor Emilia (STUD)" userId="b5f3d47a-abad-47af-bb24-67b12be3e806" providerId="ADAL" clId="{67E662CA-08CC-4F37-9472-42814986C063}" dt="2023-03-11T20:52:14.989" v="858" actId="26606"/>
          <ac:spMkLst>
            <pc:docMk/>
            <pc:sldMk cId="2665125947" sldId="260"/>
            <ac:spMk id="3" creationId="{972199B5-F335-5DC3-6F5B-C8B94F6A4FA9}"/>
          </ac:spMkLst>
        </pc:spChg>
        <pc:spChg chg="add del">
          <ac:chgData name="Wątor Emilia (STUD)" userId="b5f3d47a-abad-47af-bb24-67b12be3e806" providerId="ADAL" clId="{67E662CA-08CC-4F37-9472-42814986C063}" dt="2023-03-11T20:51:01.105" v="849" actId="26606"/>
          <ac:spMkLst>
            <pc:docMk/>
            <pc:sldMk cId="2665125947" sldId="260"/>
            <ac:spMk id="8" creationId="{5A0118C5-4F8D-4CF4-BADD-53FEACC6C42A}"/>
          </ac:spMkLst>
        </pc:spChg>
        <pc:spChg chg="add del">
          <ac:chgData name="Wątor Emilia (STUD)" userId="b5f3d47a-abad-47af-bb24-67b12be3e806" providerId="ADAL" clId="{67E662CA-08CC-4F37-9472-42814986C063}" dt="2023-03-11T20:51:13.408" v="855" actId="26606"/>
          <ac:spMkLst>
            <pc:docMk/>
            <pc:sldMk cId="2665125947" sldId="260"/>
            <ac:spMk id="9" creationId="{79BB35BC-D5C2-4C8B-A22A-A71E6191913B}"/>
          </ac:spMkLst>
        </pc:spChg>
        <pc:spChg chg="add del">
          <ac:chgData name="Wątor Emilia (STUD)" userId="b5f3d47a-abad-47af-bb24-67b12be3e806" providerId="ADAL" clId="{67E662CA-08CC-4F37-9472-42814986C063}" dt="2023-03-11T20:51:01.105" v="849" actId="26606"/>
          <ac:spMkLst>
            <pc:docMk/>
            <pc:sldMk cId="2665125947" sldId="260"/>
            <ac:spMk id="10" creationId="{4E0A5C5C-2A95-428E-9F6A-0D29EBD57C9F}"/>
          </ac:spMkLst>
        </pc:spChg>
        <pc:spChg chg="add del">
          <ac:chgData name="Wątor Emilia (STUD)" userId="b5f3d47a-abad-47af-bb24-67b12be3e806" providerId="ADAL" clId="{67E662CA-08CC-4F37-9472-42814986C063}" dt="2023-03-11T20:52:14.957" v="857" actId="26606"/>
          <ac:spMkLst>
            <pc:docMk/>
            <pc:sldMk cId="2665125947" sldId="260"/>
            <ac:spMk id="11" creationId="{5A0118C5-4F8D-4CF4-BADD-53FEACC6C42A}"/>
          </ac:spMkLst>
        </pc:spChg>
        <pc:spChg chg="add del">
          <ac:chgData name="Wątor Emilia (STUD)" userId="b5f3d47a-abad-47af-bb24-67b12be3e806" providerId="ADAL" clId="{67E662CA-08CC-4F37-9472-42814986C063}" dt="2023-03-11T20:51:01.105" v="849" actId="26606"/>
          <ac:spMkLst>
            <pc:docMk/>
            <pc:sldMk cId="2665125947" sldId="260"/>
            <ac:spMk id="12" creationId="{1056F38F-7C4E-461D-8709-7D0024AE1F79}"/>
          </ac:spMkLst>
        </pc:spChg>
        <pc:spChg chg="add del">
          <ac:chgData name="Wątor Emilia (STUD)" userId="b5f3d47a-abad-47af-bb24-67b12be3e806" providerId="ADAL" clId="{67E662CA-08CC-4F37-9472-42814986C063}" dt="2023-03-11T20:52:14.957" v="857" actId="26606"/>
          <ac:spMkLst>
            <pc:docMk/>
            <pc:sldMk cId="2665125947" sldId="260"/>
            <ac:spMk id="13" creationId="{CAEBFCD5-5356-4326-8D39-8235A46CD7B2}"/>
          </ac:spMkLst>
        </pc:spChg>
        <pc:spChg chg="add del">
          <ac:chgData name="Wątor Emilia (STUD)" userId="b5f3d47a-abad-47af-bb24-67b12be3e806" providerId="ADAL" clId="{67E662CA-08CC-4F37-9472-42814986C063}" dt="2023-03-11T20:51:01.105" v="849" actId="26606"/>
          <ac:spMkLst>
            <pc:docMk/>
            <pc:sldMk cId="2665125947" sldId="260"/>
            <ac:spMk id="14" creationId="{C7278469-3C3C-49CE-AEEE-E176A4900B78}"/>
          </ac:spMkLst>
        </pc:spChg>
        <pc:spChg chg="add del">
          <ac:chgData name="Wątor Emilia (STUD)" userId="b5f3d47a-abad-47af-bb24-67b12be3e806" providerId="ADAL" clId="{67E662CA-08CC-4F37-9472-42814986C063}" dt="2023-03-11T20:52:14.957" v="857" actId="26606"/>
          <ac:spMkLst>
            <pc:docMk/>
            <pc:sldMk cId="2665125947" sldId="260"/>
            <ac:spMk id="15" creationId="{F6814848-248A-47DD-88E0-95099D951EF8}"/>
          </ac:spMkLst>
        </pc:spChg>
        <pc:spChg chg="add del">
          <ac:chgData name="Wątor Emilia (STUD)" userId="b5f3d47a-abad-47af-bb24-67b12be3e806" providerId="ADAL" clId="{67E662CA-08CC-4F37-9472-42814986C063}" dt="2023-03-11T20:52:14.957" v="857" actId="26606"/>
          <ac:spMkLst>
            <pc:docMk/>
            <pc:sldMk cId="2665125947" sldId="260"/>
            <ac:spMk id="19" creationId="{718BDA89-0D2C-4C4E-99F6-D7A220FE48D3}"/>
          </ac:spMkLst>
        </pc:spChg>
        <pc:spChg chg="add del">
          <ac:chgData name="Wątor Emilia (STUD)" userId="b5f3d47a-abad-47af-bb24-67b12be3e806" providerId="ADAL" clId="{67E662CA-08CC-4F37-9472-42814986C063}" dt="2023-03-11T20:51:01.105" v="849" actId="26606"/>
          <ac:spMkLst>
            <pc:docMk/>
            <pc:sldMk cId="2665125947" sldId="260"/>
            <ac:spMk id="20" creationId="{4C6598AB-1C17-4D54-951C-A082D94ACB7A}"/>
          </ac:spMkLst>
        </pc:spChg>
        <pc:spChg chg="add del">
          <ac:chgData name="Wątor Emilia (STUD)" userId="b5f3d47a-abad-47af-bb24-67b12be3e806" providerId="ADAL" clId="{67E662CA-08CC-4F37-9472-42814986C063}" dt="2023-03-11T20:51:01.105" v="849" actId="26606"/>
          <ac:spMkLst>
            <pc:docMk/>
            <pc:sldMk cId="2665125947" sldId="260"/>
            <ac:spMk id="22" creationId="{C83B66D7-137D-4AC1-B172-53D60F08BEB5}"/>
          </ac:spMkLst>
        </pc:spChg>
        <pc:spChg chg="add del">
          <ac:chgData name="Wątor Emilia (STUD)" userId="b5f3d47a-abad-47af-bb24-67b12be3e806" providerId="ADAL" clId="{67E662CA-08CC-4F37-9472-42814986C063}" dt="2023-03-11T20:52:14.957" v="857" actId="26606"/>
          <ac:spMkLst>
            <pc:docMk/>
            <pc:sldMk cId="2665125947" sldId="260"/>
            <ac:spMk id="23" creationId="{7CE98B01-ED41-482F-AFA1-19C7FA7C04A7}"/>
          </ac:spMkLst>
        </pc:spChg>
        <pc:spChg chg="add del">
          <ac:chgData name="Wątor Emilia (STUD)" userId="b5f3d47a-abad-47af-bb24-67b12be3e806" providerId="ADAL" clId="{67E662CA-08CC-4F37-9472-42814986C063}" dt="2023-03-11T20:51:01.105" v="849" actId="26606"/>
          <ac:spMkLst>
            <pc:docMk/>
            <pc:sldMk cId="2665125947" sldId="260"/>
            <ac:spMk id="24" creationId="{F6B92503-6984-4D15-8B98-8718709B785D}"/>
          </ac:spMkLst>
        </pc:spChg>
        <pc:spChg chg="add del">
          <ac:chgData name="Wątor Emilia (STUD)" userId="b5f3d47a-abad-47af-bb24-67b12be3e806" providerId="ADAL" clId="{67E662CA-08CC-4F37-9472-42814986C063}" dt="2023-03-11T20:51:01.105" v="849" actId="26606"/>
          <ac:spMkLst>
            <pc:docMk/>
            <pc:sldMk cId="2665125947" sldId="260"/>
            <ac:spMk id="26" creationId="{08DDF938-524E-4C18-A47D-C00627832366}"/>
          </ac:spMkLst>
        </pc:spChg>
        <pc:spChg chg="add del">
          <ac:chgData name="Wątor Emilia (STUD)" userId="b5f3d47a-abad-47af-bb24-67b12be3e806" providerId="ADAL" clId="{67E662CA-08CC-4F37-9472-42814986C063}" dt="2023-03-11T20:51:03.153" v="851" actId="26606"/>
          <ac:spMkLst>
            <pc:docMk/>
            <pc:sldMk cId="2665125947" sldId="260"/>
            <ac:spMk id="35" creationId="{A9CB0874-88B8-43D3-B0B6-C32F790F790D}"/>
          </ac:spMkLst>
        </pc:spChg>
        <pc:spChg chg="add del">
          <ac:chgData name="Wątor Emilia (STUD)" userId="b5f3d47a-abad-47af-bb24-67b12be3e806" providerId="ADAL" clId="{67E662CA-08CC-4F37-9472-42814986C063}" dt="2023-03-11T20:52:14.957" v="857" actId="26606"/>
          <ac:spMkLst>
            <pc:docMk/>
            <pc:sldMk cId="2665125947" sldId="260"/>
            <ac:spMk id="39" creationId="{B9CABDD0-8DF6-4974-A224-9A2A81778003}"/>
          </ac:spMkLst>
        </pc:spChg>
        <pc:spChg chg="add del">
          <ac:chgData name="Wątor Emilia (STUD)" userId="b5f3d47a-abad-47af-bb24-67b12be3e806" providerId="ADAL" clId="{67E662CA-08CC-4F37-9472-42814986C063}" dt="2023-03-11T20:51:10.285" v="853" actId="26606"/>
          <ac:spMkLst>
            <pc:docMk/>
            <pc:sldMk cId="2665125947" sldId="260"/>
            <ac:spMk id="41" creationId="{C6D09588-9668-4D38-8AD4-C27CF2B2D41C}"/>
          </ac:spMkLst>
        </pc:spChg>
        <pc:spChg chg="add">
          <ac:chgData name="Wątor Emilia (STUD)" userId="b5f3d47a-abad-47af-bb24-67b12be3e806" providerId="ADAL" clId="{67E662CA-08CC-4F37-9472-42814986C063}" dt="2023-03-11T20:52:14.989" v="858" actId="26606"/>
          <ac:spMkLst>
            <pc:docMk/>
            <pc:sldMk cId="2665125947" sldId="260"/>
            <ac:spMk id="48" creationId="{135FA909-3F24-448C-A8BC-7CF77F62F84F}"/>
          </ac:spMkLst>
        </pc:spChg>
        <pc:grpChg chg="add del">
          <ac:chgData name="Wątor Emilia (STUD)" userId="b5f3d47a-abad-47af-bb24-67b12be3e806" providerId="ADAL" clId="{67E662CA-08CC-4F37-9472-42814986C063}" dt="2023-03-11T20:51:01.105" v="849" actId="26606"/>
          <ac:grpSpMkLst>
            <pc:docMk/>
            <pc:sldMk cId="2665125947" sldId="260"/>
            <ac:grpSpMk id="16" creationId="{93DC754C-7E09-422D-A8BB-AF632E90DFA2}"/>
          </ac:grpSpMkLst>
        </pc:grpChg>
        <pc:grpChg chg="add del">
          <ac:chgData name="Wątor Emilia (STUD)" userId="b5f3d47a-abad-47af-bb24-67b12be3e806" providerId="ADAL" clId="{67E662CA-08CC-4F37-9472-42814986C063}" dt="2023-03-11T20:52:14.957" v="857" actId="26606"/>
          <ac:grpSpMkLst>
            <pc:docMk/>
            <pc:sldMk cId="2665125947" sldId="260"/>
            <ac:grpSpMk id="21" creationId="{6B67BE95-96EF-433C-9F29-B0732AA6B6AC}"/>
          </ac:grpSpMkLst>
        </pc:grpChg>
        <pc:grpChg chg="add del">
          <ac:chgData name="Wątor Emilia (STUD)" userId="b5f3d47a-abad-47af-bb24-67b12be3e806" providerId="ADAL" clId="{67E662CA-08CC-4F37-9472-42814986C063}" dt="2023-03-11T20:51:01.105" v="849" actId="26606"/>
          <ac:grpSpMkLst>
            <pc:docMk/>
            <pc:sldMk cId="2665125947" sldId="260"/>
            <ac:grpSpMk id="28" creationId="{3773FAF5-C452-4455-9411-D6AF5EBD4CA9}"/>
          </ac:grpSpMkLst>
        </pc:grpChg>
        <pc:grpChg chg="add del">
          <ac:chgData name="Wątor Emilia (STUD)" userId="b5f3d47a-abad-47af-bb24-67b12be3e806" providerId="ADAL" clId="{67E662CA-08CC-4F37-9472-42814986C063}" dt="2023-03-11T20:51:03.153" v="851" actId="26606"/>
          <ac:grpSpMkLst>
            <pc:docMk/>
            <pc:sldMk cId="2665125947" sldId="260"/>
            <ac:grpSpMk id="36" creationId="{4BFD067A-52BE-40EE-B7CA-391830B9A265}"/>
          </ac:grpSpMkLst>
        </pc:grpChg>
        <pc:grpChg chg="add del">
          <ac:chgData name="Wątor Emilia (STUD)" userId="b5f3d47a-abad-47af-bb24-67b12be3e806" providerId="ADAL" clId="{67E662CA-08CC-4F37-9472-42814986C063}" dt="2023-03-11T20:51:03.153" v="851" actId="26606"/>
          <ac:grpSpMkLst>
            <pc:docMk/>
            <pc:sldMk cId="2665125947" sldId="260"/>
            <ac:grpSpMk id="38" creationId="{C15B8CC4-8CCE-428F-AE7E-28D178984CEC}"/>
          </ac:grpSpMkLst>
        </pc:grpChg>
        <pc:grpChg chg="add del">
          <ac:chgData name="Wątor Emilia (STUD)" userId="b5f3d47a-abad-47af-bb24-67b12be3e806" providerId="ADAL" clId="{67E662CA-08CC-4F37-9472-42814986C063}" dt="2023-03-11T20:52:14.957" v="857" actId="26606"/>
          <ac:grpSpMkLst>
            <pc:docMk/>
            <pc:sldMk cId="2665125947" sldId="260"/>
            <ac:grpSpMk id="40" creationId="{D6E8B984-55B9-4A62-A043-997D00F0AE09}"/>
          </ac:grpSpMkLst>
        </pc:grpChg>
        <pc:grpChg chg="add del">
          <ac:chgData name="Wątor Emilia (STUD)" userId="b5f3d47a-abad-47af-bb24-67b12be3e806" providerId="ADAL" clId="{67E662CA-08CC-4F37-9472-42814986C063}" dt="2023-03-11T20:51:10.285" v="853" actId="26606"/>
          <ac:grpSpMkLst>
            <pc:docMk/>
            <pc:sldMk cId="2665125947" sldId="260"/>
            <ac:grpSpMk id="42" creationId="{95A28492-272D-4814-AE2C-61575C989EA3}"/>
          </ac:grpSpMkLst>
        </pc:grpChg>
        <pc:grpChg chg="add">
          <ac:chgData name="Wątor Emilia (STUD)" userId="b5f3d47a-abad-47af-bb24-67b12be3e806" providerId="ADAL" clId="{67E662CA-08CC-4F37-9472-42814986C063}" dt="2023-03-11T20:52:14.989" v="858" actId="26606"/>
          <ac:grpSpMkLst>
            <pc:docMk/>
            <pc:sldMk cId="2665125947" sldId="260"/>
            <ac:grpSpMk id="50" creationId="{8B60959F-9B69-4520-A16E-EA6BECC747D6}"/>
          </ac:grpSpMkLst>
        </pc:grpChg>
        <pc:picChg chg="add del">
          <ac:chgData name="Wątor Emilia (STUD)" userId="b5f3d47a-abad-47af-bb24-67b12be3e806" providerId="ADAL" clId="{67E662CA-08CC-4F37-9472-42814986C063}" dt="2023-03-11T20:51:13.408" v="855" actId="26606"/>
          <ac:picMkLst>
            <pc:docMk/>
            <pc:sldMk cId="2665125947" sldId="260"/>
            <ac:picMk id="5" creationId="{E9C38033-F1EB-983D-6DBF-7AD27438C415}"/>
          </ac:picMkLst>
        </pc:picChg>
        <pc:picChg chg="add del mod">
          <ac:chgData name="Wątor Emilia (STUD)" userId="b5f3d47a-abad-47af-bb24-67b12be3e806" providerId="ADAL" clId="{67E662CA-08CC-4F37-9472-42814986C063}" dt="2023-03-11T20:55:18.927" v="866" actId="21"/>
          <ac:picMkLst>
            <pc:docMk/>
            <pc:sldMk cId="2665125947" sldId="260"/>
            <ac:picMk id="6" creationId="{DD6D7E62-9996-9FB3-2116-073683C1237C}"/>
          </ac:picMkLst>
        </pc:picChg>
        <pc:picChg chg="add del mod">
          <ac:chgData name="Wątor Emilia (STUD)" userId="b5f3d47a-abad-47af-bb24-67b12be3e806" providerId="ADAL" clId="{67E662CA-08CC-4F37-9472-42814986C063}" dt="2023-03-11T20:54:57.659" v="863" actId="478"/>
          <ac:picMkLst>
            <pc:docMk/>
            <pc:sldMk cId="2665125947" sldId="260"/>
            <ac:picMk id="49" creationId="{4DFD9AC4-4F1E-190F-FE80-5F4097AD4B1D}"/>
          </ac:picMkLst>
        </pc:picChg>
      </pc:sldChg>
      <pc:sldChg chg="addSp delSp modSp new mod">
        <pc:chgData name="Wątor Emilia (STUD)" userId="b5f3d47a-abad-47af-bb24-67b12be3e806" providerId="ADAL" clId="{67E662CA-08CC-4F37-9472-42814986C063}" dt="2023-03-11T21:35:29.131" v="1196" actId="1076"/>
        <pc:sldMkLst>
          <pc:docMk/>
          <pc:sldMk cId="502928863" sldId="261"/>
        </pc:sldMkLst>
        <pc:spChg chg="mod">
          <ac:chgData name="Wątor Emilia (STUD)" userId="b5f3d47a-abad-47af-bb24-67b12be3e806" providerId="ADAL" clId="{67E662CA-08CC-4F37-9472-42814986C063}" dt="2023-03-11T21:35:24.394" v="1195" actId="2711"/>
          <ac:spMkLst>
            <pc:docMk/>
            <pc:sldMk cId="502928863" sldId="261"/>
            <ac:spMk id="2" creationId="{200360D7-E325-00F2-FBAC-02A3E88BDF24}"/>
          </ac:spMkLst>
        </pc:spChg>
        <pc:spChg chg="del">
          <ac:chgData name="Wątor Emilia (STUD)" userId="b5f3d47a-abad-47af-bb24-67b12be3e806" providerId="ADAL" clId="{67E662CA-08CC-4F37-9472-42814986C063}" dt="2023-03-11T20:55:31.610" v="872"/>
          <ac:spMkLst>
            <pc:docMk/>
            <pc:sldMk cId="502928863" sldId="261"/>
            <ac:spMk id="3" creationId="{41408388-E3EF-C981-DFB4-344B9591E4A9}"/>
          </ac:spMkLst>
        </pc:spChg>
        <pc:spChg chg="add mod">
          <ac:chgData name="Wątor Emilia (STUD)" userId="b5f3d47a-abad-47af-bb24-67b12be3e806" providerId="ADAL" clId="{67E662CA-08CC-4F37-9472-42814986C063}" dt="2023-03-11T21:35:29.131" v="1196" actId="1076"/>
          <ac:spMkLst>
            <pc:docMk/>
            <pc:sldMk cId="502928863" sldId="261"/>
            <ac:spMk id="7" creationId="{1F7557A9-8577-9624-D203-D112DF2CD23F}"/>
          </ac:spMkLst>
        </pc:spChg>
        <pc:spChg chg="add mod">
          <ac:chgData name="Wątor Emilia (STUD)" userId="b5f3d47a-abad-47af-bb24-67b12be3e806" providerId="ADAL" clId="{67E662CA-08CC-4F37-9472-42814986C063}" dt="2023-03-11T21:20:11.941" v="1110" actId="1076"/>
          <ac:spMkLst>
            <pc:docMk/>
            <pc:sldMk cId="502928863" sldId="261"/>
            <ac:spMk id="8" creationId="{2E890BA1-7FFD-227F-D15E-B4719C4E92A3}"/>
          </ac:spMkLst>
        </pc:spChg>
        <pc:picChg chg="add mod">
          <ac:chgData name="Wątor Emilia (STUD)" userId="b5f3d47a-abad-47af-bb24-67b12be3e806" providerId="ADAL" clId="{67E662CA-08CC-4F37-9472-42814986C063}" dt="2023-03-11T21:19:19.912" v="1105" actId="1076"/>
          <ac:picMkLst>
            <pc:docMk/>
            <pc:sldMk cId="502928863" sldId="261"/>
            <ac:picMk id="5" creationId="{11FAFB7F-5BC8-32AA-3D5A-88E88E8583A5}"/>
          </ac:picMkLst>
        </pc:picChg>
      </pc:sldChg>
      <pc:sldChg chg="new del">
        <pc:chgData name="Wątor Emilia (STUD)" userId="b5f3d47a-abad-47af-bb24-67b12be3e806" providerId="ADAL" clId="{67E662CA-08CC-4F37-9472-42814986C063}" dt="2023-03-11T21:22:32.047" v="1112" actId="47"/>
        <pc:sldMkLst>
          <pc:docMk/>
          <pc:sldMk cId="1873883774" sldId="262"/>
        </pc:sldMkLst>
      </pc:sldChg>
      <pc:sldChg chg="addSp delSp modSp new mod setBg">
        <pc:chgData name="Wątor Emilia (STUD)" userId="b5f3d47a-abad-47af-bb24-67b12be3e806" providerId="ADAL" clId="{67E662CA-08CC-4F37-9472-42814986C063}" dt="2023-03-11T21:29:05.939" v="1158" actId="20577"/>
        <pc:sldMkLst>
          <pc:docMk/>
          <pc:sldMk cId="1918120701" sldId="262"/>
        </pc:sldMkLst>
        <pc:spChg chg="mod ord">
          <ac:chgData name="Wątor Emilia (STUD)" userId="b5f3d47a-abad-47af-bb24-67b12be3e806" providerId="ADAL" clId="{67E662CA-08CC-4F37-9472-42814986C063}" dt="2023-03-11T21:29:05.939" v="1158" actId="20577"/>
          <ac:spMkLst>
            <pc:docMk/>
            <pc:sldMk cId="1918120701" sldId="262"/>
            <ac:spMk id="2" creationId="{26345A80-5926-4B54-682B-D13D9645BD76}"/>
          </ac:spMkLst>
        </pc:spChg>
        <pc:spChg chg="del">
          <ac:chgData name="Wątor Emilia (STUD)" userId="b5f3d47a-abad-47af-bb24-67b12be3e806" providerId="ADAL" clId="{67E662CA-08CC-4F37-9472-42814986C063}" dt="2023-03-11T21:23:58.010" v="1130"/>
          <ac:spMkLst>
            <pc:docMk/>
            <pc:sldMk cId="1918120701" sldId="262"/>
            <ac:spMk id="3" creationId="{600A4A4C-8D3A-FB8C-DB9F-9B452F6B56D8}"/>
          </ac:spMkLst>
        </pc:spChg>
        <pc:spChg chg="add del">
          <ac:chgData name="Wątor Emilia (STUD)" userId="b5f3d47a-abad-47af-bb24-67b12be3e806" providerId="ADAL" clId="{67E662CA-08CC-4F37-9472-42814986C063}" dt="2023-03-11T21:24:41.976" v="1150" actId="26606"/>
          <ac:spMkLst>
            <pc:docMk/>
            <pc:sldMk cId="1918120701" sldId="262"/>
            <ac:spMk id="10" creationId="{37C89E4B-3C9F-44B9-8B86-D9E3D112D8EC}"/>
          </ac:spMkLst>
        </pc:spChg>
        <pc:picChg chg="add mod">
          <ac:chgData name="Wątor Emilia (STUD)" userId="b5f3d47a-abad-47af-bb24-67b12be3e806" providerId="ADAL" clId="{67E662CA-08CC-4F37-9472-42814986C063}" dt="2023-03-11T21:25:03.669" v="1153" actId="1076"/>
          <ac:picMkLst>
            <pc:docMk/>
            <pc:sldMk cId="1918120701" sldId="262"/>
            <ac:picMk id="5" creationId="{3A040EB1-2104-C2FD-1C7C-236665823D79}"/>
          </ac:picMkLst>
        </pc:picChg>
        <pc:cxnChg chg="add del">
          <ac:chgData name="Wątor Emilia (STUD)" userId="b5f3d47a-abad-47af-bb24-67b12be3e806" providerId="ADAL" clId="{67E662CA-08CC-4F37-9472-42814986C063}" dt="2023-03-11T21:24:41.976" v="1150" actId="26606"/>
          <ac:cxnSpMkLst>
            <pc:docMk/>
            <pc:sldMk cId="1918120701" sldId="262"/>
            <ac:cxnSpMk id="12" creationId="{AA2EAA10-076F-46BD-8F0F-B9A2FB77A85C}"/>
          </ac:cxnSpMkLst>
        </pc:cxnChg>
        <pc:cxnChg chg="add del">
          <ac:chgData name="Wątor Emilia (STUD)" userId="b5f3d47a-abad-47af-bb24-67b12be3e806" providerId="ADAL" clId="{67E662CA-08CC-4F37-9472-42814986C063}" dt="2023-03-11T21:24:41.976" v="1150" actId="26606"/>
          <ac:cxnSpMkLst>
            <pc:docMk/>
            <pc:sldMk cId="1918120701" sldId="262"/>
            <ac:cxnSpMk id="14" creationId="{D891E407-403B-4764-86C9-33A56D3BCAA3}"/>
          </ac:cxnSpMkLst>
        </pc:cxnChg>
      </pc:sldChg>
      <pc:sldChg chg="add del">
        <pc:chgData name="Wątor Emilia (STUD)" userId="b5f3d47a-abad-47af-bb24-67b12be3e806" providerId="ADAL" clId="{67E662CA-08CC-4F37-9472-42814986C063}" dt="2023-03-11T21:03:34.705" v="968" actId="47"/>
        <pc:sldMkLst>
          <pc:docMk/>
          <pc:sldMk cId="3338809928" sldId="262"/>
        </pc:sldMkLst>
      </pc:sldChg>
      <pc:sldChg chg="add del">
        <pc:chgData name="Wątor Emilia (STUD)" userId="b5f3d47a-abad-47af-bb24-67b12be3e806" providerId="ADAL" clId="{67E662CA-08CC-4F37-9472-42814986C063}" dt="2023-03-11T20:55:25.108" v="871"/>
        <pc:sldMkLst>
          <pc:docMk/>
          <pc:sldMk cId="3890023859" sldId="263"/>
        </pc:sldMkLst>
      </pc:sldChg>
      <pc:sldChg chg="add del">
        <pc:chgData name="Wątor Emilia (STUD)" userId="b5f3d47a-abad-47af-bb24-67b12be3e806" providerId="ADAL" clId="{67E662CA-08CC-4F37-9472-42814986C063}" dt="2023-03-11T20:55:24.846" v="870"/>
        <pc:sldMkLst>
          <pc:docMk/>
          <pc:sldMk cId="925525699" sldId="26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7CC7BB-AADC-467B-AC1D-FA53CD282BC1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0D2AB62-A9BA-4063-93CE-7AFA76E12125}">
      <dgm:prSet/>
      <dgm:spPr/>
      <dgm:t>
        <a:bodyPr/>
        <a:lstStyle/>
        <a:p>
          <a:r>
            <a:rPr lang="pl-PL" dirty="0"/>
            <a:t>Techniki omijania detekcji przez antywirusy wykorzystywane w </a:t>
          </a:r>
          <a:r>
            <a:rPr lang="pl-PL" dirty="0" err="1"/>
            <a:t>malware’ach</a:t>
          </a:r>
          <a:endParaRPr lang="en-US" dirty="0"/>
        </a:p>
      </dgm:t>
    </dgm:pt>
    <dgm:pt modelId="{CE577BBA-ACB7-4298-B71A-696EDD15E2CC}" type="parTrans" cxnId="{624F53E5-6F5A-479F-B801-320F355448D4}">
      <dgm:prSet/>
      <dgm:spPr/>
      <dgm:t>
        <a:bodyPr/>
        <a:lstStyle/>
        <a:p>
          <a:endParaRPr lang="en-US"/>
        </a:p>
      </dgm:t>
    </dgm:pt>
    <dgm:pt modelId="{86F05CAE-000C-404B-B51E-CBE4F95DA20A}" type="sibTrans" cxnId="{624F53E5-6F5A-479F-B801-320F355448D4}">
      <dgm:prSet/>
      <dgm:spPr/>
      <dgm:t>
        <a:bodyPr/>
        <a:lstStyle/>
        <a:p>
          <a:endParaRPr lang="en-US"/>
        </a:p>
      </dgm:t>
    </dgm:pt>
    <dgm:pt modelId="{D3C195FE-C5A8-4A08-9DBF-32A956C3B1D3}">
      <dgm:prSet/>
      <dgm:spPr/>
      <dgm:t>
        <a:bodyPr/>
        <a:lstStyle/>
        <a:p>
          <a:r>
            <a:rPr lang="pl-PL" dirty="0"/>
            <a:t>System operacyjny Windows: </a:t>
          </a:r>
        </a:p>
        <a:p>
          <a:r>
            <a:rPr lang="pl-PL" dirty="0"/>
            <a:t>Ms </a:t>
          </a:r>
          <a:r>
            <a:rPr lang="pl-PL" dirty="0" err="1"/>
            <a:t>Defender</a:t>
          </a:r>
          <a:r>
            <a:rPr lang="pl-PL" dirty="0"/>
            <a:t>, AMSI</a:t>
          </a:r>
          <a:endParaRPr lang="en-US" dirty="0"/>
        </a:p>
      </dgm:t>
    </dgm:pt>
    <dgm:pt modelId="{071681B6-89CF-4479-A9FD-4493ADF7CC2F}" type="parTrans" cxnId="{2E7DD7F6-E95B-4451-860E-311F662C4404}">
      <dgm:prSet/>
      <dgm:spPr/>
      <dgm:t>
        <a:bodyPr/>
        <a:lstStyle/>
        <a:p>
          <a:endParaRPr lang="en-US"/>
        </a:p>
      </dgm:t>
    </dgm:pt>
    <dgm:pt modelId="{C156E02C-EE2B-4EB7-946E-63246C7E11C5}" type="sibTrans" cxnId="{2E7DD7F6-E95B-4451-860E-311F662C4404}">
      <dgm:prSet/>
      <dgm:spPr/>
      <dgm:t>
        <a:bodyPr/>
        <a:lstStyle/>
        <a:p>
          <a:endParaRPr lang="en-US"/>
        </a:p>
      </dgm:t>
    </dgm:pt>
    <dgm:pt modelId="{EF642A7F-9821-4841-9F75-698172972972}">
      <dgm:prSet/>
      <dgm:spPr/>
      <dgm:t>
        <a:bodyPr/>
        <a:lstStyle/>
        <a:p>
          <a:r>
            <a:rPr lang="pl-PL"/>
            <a:t>Tool oferujący różne techniki wykonania shellcode’u (np. z Mitre TA0005)?</a:t>
          </a:r>
          <a:endParaRPr lang="en-US"/>
        </a:p>
      </dgm:t>
    </dgm:pt>
    <dgm:pt modelId="{26FB7BE4-54E5-4EE5-813C-48973901F6B4}" type="parTrans" cxnId="{CD503EA3-FD9B-4C4B-9741-D000836CB67C}">
      <dgm:prSet/>
      <dgm:spPr/>
      <dgm:t>
        <a:bodyPr/>
        <a:lstStyle/>
        <a:p>
          <a:endParaRPr lang="en-US"/>
        </a:p>
      </dgm:t>
    </dgm:pt>
    <dgm:pt modelId="{06642D19-5862-4EE2-ADE5-83BA285B83FB}" type="sibTrans" cxnId="{CD503EA3-FD9B-4C4B-9741-D000836CB67C}">
      <dgm:prSet/>
      <dgm:spPr/>
      <dgm:t>
        <a:bodyPr/>
        <a:lstStyle/>
        <a:p>
          <a:endParaRPr lang="en-US"/>
        </a:p>
      </dgm:t>
    </dgm:pt>
    <dgm:pt modelId="{6F94AB46-7736-4E35-8E62-E96BE14ACBDC}" type="pres">
      <dgm:prSet presAssocID="{467CC7BB-AADC-467B-AC1D-FA53CD282BC1}" presName="linear" presStyleCnt="0">
        <dgm:presLayoutVars>
          <dgm:animLvl val="lvl"/>
          <dgm:resizeHandles val="exact"/>
        </dgm:presLayoutVars>
      </dgm:prSet>
      <dgm:spPr/>
    </dgm:pt>
    <dgm:pt modelId="{FD69ABCC-5089-41E7-B26E-AA0F121E9CBD}" type="pres">
      <dgm:prSet presAssocID="{40D2AB62-A9BA-4063-93CE-7AFA76E1212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5C0598B-B9B6-4155-9893-6D7707D5CC00}" type="pres">
      <dgm:prSet presAssocID="{86F05CAE-000C-404B-B51E-CBE4F95DA20A}" presName="spacer" presStyleCnt="0"/>
      <dgm:spPr/>
    </dgm:pt>
    <dgm:pt modelId="{1C9E6A03-9BEA-40C4-8EF4-EF761BA2FBE7}" type="pres">
      <dgm:prSet presAssocID="{D3C195FE-C5A8-4A08-9DBF-32A956C3B1D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F46056A-B486-45B8-8986-125EAD6FA47C}" type="pres">
      <dgm:prSet presAssocID="{C156E02C-EE2B-4EB7-946E-63246C7E11C5}" presName="spacer" presStyleCnt="0"/>
      <dgm:spPr/>
    </dgm:pt>
    <dgm:pt modelId="{5320D9DF-B222-4A53-AFA0-A2A2FDEBDD23}" type="pres">
      <dgm:prSet presAssocID="{EF642A7F-9821-4841-9F75-69817297297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F6E1E12-BDC8-4F1D-B839-725FD1E7F797}" type="presOf" srcId="{40D2AB62-A9BA-4063-93CE-7AFA76E12125}" destId="{FD69ABCC-5089-41E7-B26E-AA0F121E9CBD}" srcOrd="0" destOrd="0" presId="urn:microsoft.com/office/officeart/2005/8/layout/vList2"/>
    <dgm:cxn modelId="{10290024-B49D-4A71-A794-85158D752C88}" type="presOf" srcId="{EF642A7F-9821-4841-9F75-698172972972}" destId="{5320D9DF-B222-4A53-AFA0-A2A2FDEBDD23}" srcOrd="0" destOrd="0" presId="urn:microsoft.com/office/officeart/2005/8/layout/vList2"/>
    <dgm:cxn modelId="{47349577-6B88-4359-B036-373059EBBBD5}" type="presOf" srcId="{467CC7BB-AADC-467B-AC1D-FA53CD282BC1}" destId="{6F94AB46-7736-4E35-8E62-E96BE14ACBDC}" srcOrd="0" destOrd="0" presId="urn:microsoft.com/office/officeart/2005/8/layout/vList2"/>
    <dgm:cxn modelId="{CD503EA3-FD9B-4C4B-9741-D000836CB67C}" srcId="{467CC7BB-AADC-467B-AC1D-FA53CD282BC1}" destId="{EF642A7F-9821-4841-9F75-698172972972}" srcOrd="2" destOrd="0" parTransId="{26FB7BE4-54E5-4EE5-813C-48973901F6B4}" sibTransId="{06642D19-5862-4EE2-ADE5-83BA285B83FB}"/>
    <dgm:cxn modelId="{C8F7B4D8-8D38-4645-BECB-7D0E2C51EB10}" type="presOf" srcId="{D3C195FE-C5A8-4A08-9DBF-32A956C3B1D3}" destId="{1C9E6A03-9BEA-40C4-8EF4-EF761BA2FBE7}" srcOrd="0" destOrd="0" presId="urn:microsoft.com/office/officeart/2005/8/layout/vList2"/>
    <dgm:cxn modelId="{624F53E5-6F5A-479F-B801-320F355448D4}" srcId="{467CC7BB-AADC-467B-AC1D-FA53CD282BC1}" destId="{40D2AB62-A9BA-4063-93CE-7AFA76E12125}" srcOrd="0" destOrd="0" parTransId="{CE577BBA-ACB7-4298-B71A-696EDD15E2CC}" sibTransId="{86F05CAE-000C-404B-B51E-CBE4F95DA20A}"/>
    <dgm:cxn modelId="{2E7DD7F6-E95B-4451-860E-311F662C4404}" srcId="{467CC7BB-AADC-467B-AC1D-FA53CD282BC1}" destId="{D3C195FE-C5A8-4A08-9DBF-32A956C3B1D3}" srcOrd="1" destOrd="0" parTransId="{071681B6-89CF-4479-A9FD-4493ADF7CC2F}" sibTransId="{C156E02C-EE2B-4EB7-946E-63246C7E11C5}"/>
    <dgm:cxn modelId="{C0598CC4-F9C9-4197-AF27-A6480373C1BD}" type="presParOf" srcId="{6F94AB46-7736-4E35-8E62-E96BE14ACBDC}" destId="{FD69ABCC-5089-41E7-B26E-AA0F121E9CBD}" srcOrd="0" destOrd="0" presId="urn:microsoft.com/office/officeart/2005/8/layout/vList2"/>
    <dgm:cxn modelId="{3D6846B7-9776-48E5-B48B-71C810C78DDB}" type="presParOf" srcId="{6F94AB46-7736-4E35-8E62-E96BE14ACBDC}" destId="{45C0598B-B9B6-4155-9893-6D7707D5CC00}" srcOrd="1" destOrd="0" presId="urn:microsoft.com/office/officeart/2005/8/layout/vList2"/>
    <dgm:cxn modelId="{A7D4533C-5E16-4AE0-B080-93208B24154D}" type="presParOf" srcId="{6F94AB46-7736-4E35-8E62-E96BE14ACBDC}" destId="{1C9E6A03-9BEA-40C4-8EF4-EF761BA2FBE7}" srcOrd="2" destOrd="0" presId="urn:microsoft.com/office/officeart/2005/8/layout/vList2"/>
    <dgm:cxn modelId="{137B7B75-EBFD-4690-9250-862716CDEA4E}" type="presParOf" srcId="{6F94AB46-7736-4E35-8E62-E96BE14ACBDC}" destId="{5F46056A-B486-45B8-8986-125EAD6FA47C}" srcOrd="3" destOrd="0" presId="urn:microsoft.com/office/officeart/2005/8/layout/vList2"/>
    <dgm:cxn modelId="{CA54B8A9-6D7F-4FB1-B537-6D23F04BF0A0}" type="presParOf" srcId="{6F94AB46-7736-4E35-8E62-E96BE14ACBDC}" destId="{5320D9DF-B222-4A53-AFA0-A2A2FDEBDD2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9ABCC-5089-41E7-B26E-AA0F121E9CBD}">
      <dsp:nvSpPr>
        <dsp:cNvPr id="0" name=""/>
        <dsp:cNvSpPr/>
      </dsp:nvSpPr>
      <dsp:spPr>
        <a:xfrm>
          <a:off x="0" y="41544"/>
          <a:ext cx="5217173" cy="13747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Techniki omijania detekcji przez antywirusy wykorzystywane w </a:t>
          </a:r>
          <a:r>
            <a:rPr lang="pl-PL" sz="2500" kern="1200" dirty="0" err="1"/>
            <a:t>malware’ach</a:t>
          </a:r>
          <a:endParaRPr lang="en-US" sz="2500" kern="1200" dirty="0"/>
        </a:p>
      </dsp:txBody>
      <dsp:txXfrm>
        <a:off x="67110" y="108654"/>
        <a:ext cx="5082953" cy="1240530"/>
      </dsp:txXfrm>
    </dsp:sp>
    <dsp:sp modelId="{1C9E6A03-9BEA-40C4-8EF4-EF761BA2FBE7}">
      <dsp:nvSpPr>
        <dsp:cNvPr id="0" name=""/>
        <dsp:cNvSpPr/>
      </dsp:nvSpPr>
      <dsp:spPr>
        <a:xfrm>
          <a:off x="0" y="1488294"/>
          <a:ext cx="5217173" cy="1374750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System operacyjny Windows: 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Ms </a:t>
          </a:r>
          <a:r>
            <a:rPr lang="pl-PL" sz="2500" kern="1200" dirty="0" err="1"/>
            <a:t>Defender</a:t>
          </a:r>
          <a:r>
            <a:rPr lang="pl-PL" sz="2500" kern="1200" dirty="0"/>
            <a:t>, AMSI</a:t>
          </a:r>
          <a:endParaRPr lang="en-US" sz="2500" kern="1200" dirty="0"/>
        </a:p>
      </dsp:txBody>
      <dsp:txXfrm>
        <a:off x="67110" y="1555404"/>
        <a:ext cx="5082953" cy="1240530"/>
      </dsp:txXfrm>
    </dsp:sp>
    <dsp:sp modelId="{5320D9DF-B222-4A53-AFA0-A2A2FDEBDD23}">
      <dsp:nvSpPr>
        <dsp:cNvPr id="0" name=""/>
        <dsp:cNvSpPr/>
      </dsp:nvSpPr>
      <dsp:spPr>
        <a:xfrm>
          <a:off x="0" y="2935044"/>
          <a:ext cx="5217173" cy="137475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/>
            <a:t>Tool oferujący różne techniki wykonania shellcode’u (np. z Mitre TA0005)?</a:t>
          </a:r>
          <a:endParaRPr lang="en-US" sz="2500" kern="1200"/>
        </a:p>
      </dsp:txBody>
      <dsp:txXfrm>
        <a:off x="67110" y="3002154"/>
        <a:ext cx="5082953" cy="1240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78C208-71CC-C071-F921-40A0D9C34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E762465-3FD6-768A-0F5F-65D41389F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AC10328-D995-B865-A625-DC2C6549F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BB6D-03B3-4D2A-8422-93074E76C525}" type="datetimeFigureOut">
              <a:rPr lang="pl-PL" smtClean="0"/>
              <a:t>25.04.2023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03C5853-D1FB-E12F-A40A-1163F6827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ED4923B-80EB-4C47-1F79-A3D6A5B19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9EA3-6AF6-448B-81E1-45B74CA775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1631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607250-079B-E442-BA99-22E39F58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6AD94BF-2739-F1E7-5A9E-9E5F47A4C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1B6DE7A-C968-9D88-4A9C-FF1FAA367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BB6D-03B3-4D2A-8422-93074E76C525}" type="datetimeFigureOut">
              <a:rPr lang="pl-PL" smtClean="0"/>
              <a:t>25.04.2023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18EB07B-6FAF-6D24-D7BC-530C195E4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1D211B3-707E-2A69-7863-BDBAC58E9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9EA3-6AF6-448B-81E1-45B74CA775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227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A651CEC-E06A-A943-8DF4-672D7B7CF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D6E994B-0765-AF1A-C5E7-E5B1B3F02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4AEFF70-F69A-CC92-8ACD-6FAAB1BB7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BB6D-03B3-4D2A-8422-93074E76C525}" type="datetimeFigureOut">
              <a:rPr lang="pl-PL" smtClean="0"/>
              <a:t>25.04.2023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DDF1C9F-392C-58EE-E102-5AC06C56F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BB745BA-F8DF-2D24-F7DF-EC3D4B99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9EA3-6AF6-448B-81E1-45B74CA775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802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AD582E-C44B-F8B0-341F-9228F71D4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5D477A5-8854-B59A-C33E-D9BB188E2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7257AA6-A3D8-EA83-D948-2AB8D9F0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BB6D-03B3-4D2A-8422-93074E76C525}" type="datetimeFigureOut">
              <a:rPr lang="pl-PL" smtClean="0"/>
              <a:t>25.04.2023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F76B200-10C9-353E-3313-C4765F47E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3F34578-22A2-D79C-7D33-F5731B71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9EA3-6AF6-448B-81E1-45B74CA775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400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E5E47C-B7F9-60AF-3827-98A6558C3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CBB7431-FAD2-71A2-C472-F564C97A2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246564A-EAB1-0B89-E5DE-E66865E1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BB6D-03B3-4D2A-8422-93074E76C525}" type="datetimeFigureOut">
              <a:rPr lang="pl-PL" smtClean="0"/>
              <a:t>25.04.2023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6BAA789-8BED-9FE5-95A8-CB7DF32C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9D7A659-6F18-506C-EF99-A2B257A6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9EA3-6AF6-448B-81E1-45B74CA775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569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E2B280-05D0-8E39-7FDC-A4843121C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75A2BC-E559-BDB4-6568-5E33BC1B8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CC9E731-D97D-E9EE-59AD-EB35D0416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632DC2E-0217-4552-F319-51146782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BB6D-03B3-4D2A-8422-93074E76C525}" type="datetimeFigureOut">
              <a:rPr lang="pl-PL" smtClean="0"/>
              <a:t>25.04.2023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8897B93-4DD3-C37E-815A-9F4C3D27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3B5EB95-02C7-A5CB-AD53-BAD18640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9EA3-6AF6-448B-81E1-45B74CA775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609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62D188-2D05-5A1E-5AEF-9972CBAE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EF25268-ECBF-577E-CC07-DBBB2DCFB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21104AE-EE46-F369-E876-FBD11F981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E02A5122-485B-5DA2-05B1-22D2C79B3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0B1B48E-9D27-5AE0-54F6-11B0E359E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5FA9CBA-D73B-12A1-5B30-36D903A7C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BB6D-03B3-4D2A-8422-93074E76C525}" type="datetimeFigureOut">
              <a:rPr lang="pl-PL" smtClean="0"/>
              <a:t>25.04.2023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96272DC4-0904-42C6-BEAB-9C79E2A18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868DDB3D-9740-F799-1C27-860C7470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9EA3-6AF6-448B-81E1-45B74CA775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166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8DDDA1-F72B-90E9-C567-E3A95FEEB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D423D86-80A8-E801-6353-DBAD0412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BB6D-03B3-4D2A-8422-93074E76C525}" type="datetimeFigureOut">
              <a:rPr lang="pl-PL" smtClean="0"/>
              <a:t>25.04.2023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38B3636-CD55-E989-2A93-D53BE704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C88C5B9-AA83-F2AA-229E-137E88F3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9EA3-6AF6-448B-81E1-45B74CA775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288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386C3C2-31BF-B97A-C01F-648A7628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BB6D-03B3-4D2A-8422-93074E76C525}" type="datetimeFigureOut">
              <a:rPr lang="pl-PL" smtClean="0"/>
              <a:t>25.04.2023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F81C4EC2-FBC5-6A32-AD45-19047B6FE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FF750B6-A966-84A6-6D5F-832802C0E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9EA3-6AF6-448B-81E1-45B74CA775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892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60ABB2-858C-771E-38C0-2E63025F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4812CE2-2435-B4C6-1F89-66ECE400C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B683DE8-4E33-C199-A02B-E1BE9B92C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611C568-8E1B-19CA-C7E9-19DC6E673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BB6D-03B3-4D2A-8422-93074E76C525}" type="datetimeFigureOut">
              <a:rPr lang="pl-PL" smtClean="0"/>
              <a:t>25.04.2023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7895032-E405-4B65-FF09-2AC33CB6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F368A73-8985-2794-F740-82AD8DD9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9EA3-6AF6-448B-81E1-45B74CA775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935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A19F26-208E-5A36-142F-26F243D91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DB083B9-7D71-8B78-F3D8-3CF71EEF34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3760BB2-26F9-BDC3-0A70-2F0DCBFA9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4BF03D7-C167-3A2A-17FF-4F95AA08E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DBB6D-03B3-4D2A-8422-93074E76C525}" type="datetimeFigureOut">
              <a:rPr lang="pl-PL" smtClean="0"/>
              <a:t>25.04.2023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CD8E8BF-3673-5B4C-30AE-BF0FFACF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20BBD33-A7E9-54C9-78B9-F121131D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9EA3-6AF6-448B-81E1-45B74CA775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39549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5BBFC16-E0D6-8411-B52A-F23E51B3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AF5A88F-8E0B-6779-B4B2-2B32264B5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419773D-F11D-EBAA-B4E8-B014F1943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DBB6D-03B3-4D2A-8422-93074E76C525}" type="datetimeFigureOut">
              <a:rPr lang="pl-PL" smtClean="0"/>
              <a:t>25.04.2023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22C6A13-7CA4-403B-99F0-93EC565F3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DAF3DFE-A250-0753-4020-F780E1AEF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89EA3-6AF6-448B-81E1-45B74CA7757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3704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crdownload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zerwona zabawka na wierzchu dwóch linii białych cyfr">
            <a:extLst>
              <a:ext uri="{FF2B5EF4-FFF2-40B4-BE49-F238E27FC236}">
                <a16:creationId xmlns:a16="http://schemas.microsoft.com/office/drawing/2014/main" id="{4CA1D0AB-0DA2-F28E-2610-C4A5996A87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89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CFDD207-16B4-6E2A-2706-3A56A624E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l-PL" sz="4800"/>
              <a:t>Działania typu red teaming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17965AB-7FC6-AEB3-AF68-6485CFDA9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l-PL" sz="2000" dirty="0"/>
              <a:t>Emilia Wątor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901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D11E1EFC-BD5A-221A-EF8E-7BEE4D342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173" y="630936"/>
            <a:ext cx="7315200" cy="270201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4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98DBED51-C399-94B9-17C0-B553E2148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626563"/>
              </p:ext>
            </p:extLst>
          </p:nvPr>
        </p:nvGraphicFramePr>
        <p:xfrm>
          <a:off x="860739" y="621586"/>
          <a:ext cx="10560385" cy="561482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53873">
                  <a:extLst>
                    <a:ext uri="{9D8B030D-6E8A-4147-A177-3AD203B41FA5}">
                      <a16:colId xmlns:a16="http://schemas.microsoft.com/office/drawing/2014/main" val="1384851277"/>
                    </a:ext>
                  </a:extLst>
                </a:gridCol>
                <a:gridCol w="4132100">
                  <a:extLst>
                    <a:ext uri="{9D8B030D-6E8A-4147-A177-3AD203B41FA5}">
                      <a16:colId xmlns:a16="http://schemas.microsoft.com/office/drawing/2014/main" val="1384153461"/>
                    </a:ext>
                  </a:extLst>
                </a:gridCol>
                <a:gridCol w="4174412">
                  <a:extLst>
                    <a:ext uri="{9D8B030D-6E8A-4147-A177-3AD203B41FA5}">
                      <a16:colId xmlns:a16="http://schemas.microsoft.com/office/drawing/2014/main" val="3689532927"/>
                    </a:ext>
                  </a:extLst>
                </a:gridCol>
              </a:tblGrid>
              <a:tr h="553930">
                <a:tc>
                  <a:txBody>
                    <a:bodyPr/>
                    <a:lstStyle/>
                    <a:p>
                      <a:pPr algn="l"/>
                      <a:endParaRPr lang="pl-PL" sz="2700" dirty="0">
                        <a:solidFill>
                          <a:srgbClr val="FF0000"/>
                        </a:solidFill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134840" marR="134840" marT="67420" marB="67420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7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PENTEST</a:t>
                      </a:r>
                    </a:p>
                  </a:txBody>
                  <a:tcPr marL="134840" marR="134840" marT="67420" marB="67420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70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RED TEAM</a:t>
                      </a:r>
                      <a:endParaRPr lang="pl-PL" sz="27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134840" marR="134840" marT="67420" marB="67420"/>
                </a:tc>
                <a:extLst>
                  <a:ext uri="{0D108BD9-81ED-4DB2-BD59-A6C34878D82A}">
                    <a16:rowId xmlns:a16="http://schemas.microsoft.com/office/drawing/2014/main" val="733037211"/>
                  </a:ext>
                </a:extLst>
              </a:tr>
              <a:tr h="2064645">
                <a:tc>
                  <a:txBody>
                    <a:bodyPr/>
                    <a:lstStyle/>
                    <a:p>
                      <a:pPr algn="l"/>
                      <a:r>
                        <a:rPr lang="pl-PL" sz="27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CEL</a:t>
                      </a:r>
                    </a:p>
                  </a:txBody>
                  <a:tcPr marL="134840" marR="134840" marT="67420" marB="67420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700" b="0" kern="1200" dirty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Zidentyfikowanie jak największej liczby podatności</a:t>
                      </a:r>
                      <a:endParaRPr lang="pl-PL" sz="2700" b="1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134840" marR="134840" marT="67420" marB="67420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700" b="0" kern="1200" dirty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Testowanie wykrycia i reagowania na atak,</a:t>
                      </a:r>
                    </a:p>
                    <a:p>
                      <a:pPr algn="l"/>
                      <a:r>
                        <a:rPr lang="pl-PL" sz="2700" b="0" kern="1200" dirty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kultury bezpieczeństwa w organizacji</a:t>
                      </a:r>
                      <a:endParaRPr lang="pl-PL" sz="27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134840" marR="134840" marT="67420" marB="67420"/>
                </a:tc>
                <a:extLst>
                  <a:ext uri="{0D108BD9-81ED-4DB2-BD59-A6C34878D82A}">
                    <a16:rowId xmlns:a16="http://schemas.microsoft.com/office/drawing/2014/main" val="419277403"/>
                  </a:ext>
                </a:extLst>
              </a:tr>
              <a:tr h="2064645">
                <a:tc>
                  <a:txBody>
                    <a:bodyPr/>
                    <a:lstStyle/>
                    <a:p>
                      <a:pPr algn="l"/>
                      <a:r>
                        <a:rPr lang="pl-PL" sz="270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TAKTYKA</a:t>
                      </a:r>
                    </a:p>
                  </a:txBody>
                  <a:tcPr marL="134840" marR="134840" marT="67420" marB="67420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700" b="0" kern="1200" dirty="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Zależna od testowanego obszaru (np. infrastruktura, aplikacja webowa/mobilna)</a:t>
                      </a:r>
                      <a:endParaRPr lang="pl-PL" sz="27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134840" marR="134840" marT="67420" marB="67420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700" b="0" kern="1200">
                          <a:solidFill>
                            <a:schemeClr val="dk1"/>
                          </a:solidFill>
                          <a:effectLst/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Symulacja prawdziwego ataku, wykorzystanie OSINT, social engineering</a:t>
                      </a:r>
                      <a:endParaRPr lang="pl-PL" sz="27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134840" marR="134840" marT="67420" marB="67420"/>
                </a:tc>
                <a:extLst>
                  <a:ext uri="{0D108BD9-81ED-4DB2-BD59-A6C34878D82A}">
                    <a16:rowId xmlns:a16="http://schemas.microsoft.com/office/drawing/2014/main" val="1802147563"/>
                  </a:ext>
                </a:extLst>
              </a:tr>
              <a:tr h="931608">
                <a:tc>
                  <a:txBody>
                    <a:bodyPr/>
                    <a:lstStyle/>
                    <a:p>
                      <a:pPr algn="l"/>
                      <a:r>
                        <a:rPr lang="pl-PL" sz="270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CZAS</a:t>
                      </a:r>
                    </a:p>
                  </a:txBody>
                  <a:tcPr marL="134840" marR="134840" marT="67420" marB="67420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7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Kilka dni – kilka tygodni</a:t>
                      </a:r>
                    </a:p>
                  </a:txBody>
                  <a:tcPr marL="134840" marR="134840" marT="67420" marB="67420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2700" dirty="0">
                          <a:latin typeface="Calibri Light" panose="020F0302020204030204" pitchFamily="34" charset="0"/>
                          <a:cs typeface="Calibri Light" panose="020F0302020204030204" pitchFamily="34" charset="0"/>
                        </a:rPr>
                        <a:t>Kilka tygodni +</a:t>
                      </a:r>
                    </a:p>
                  </a:txBody>
                  <a:tcPr marL="134840" marR="134840" marT="67420" marB="67420"/>
                </a:tc>
                <a:extLst>
                  <a:ext uri="{0D108BD9-81ED-4DB2-BD59-A6C34878D82A}">
                    <a16:rowId xmlns:a16="http://schemas.microsoft.com/office/drawing/2014/main" val="4026869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572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Rectangle 2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791958C-8A69-94EC-1AA3-9DB8A8471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35" y="173170"/>
            <a:ext cx="7093493" cy="824634"/>
          </a:xfrm>
        </p:spPr>
        <p:txBody>
          <a:bodyPr anchor="b">
            <a:normAutofit fontScale="90000"/>
          </a:bodyPr>
          <a:lstStyle/>
          <a:p>
            <a:r>
              <a:rPr lang="pl-PL" sz="37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Pomysł nr 1. </a:t>
            </a:r>
            <a:r>
              <a:rPr lang="pl-PL" sz="3700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Defense</a:t>
            </a:r>
            <a:r>
              <a:rPr lang="pl-PL" sz="37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 </a:t>
            </a:r>
            <a:r>
              <a:rPr lang="pl-PL" sz="3700" dirty="0" err="1">
                <a:solidFill>
                  <a:schemeClr val="bg1"/>
                </a:solidFill>
                <a:latin typeface="Copperplate Gothic Bold" panose="020E0705020206020404" pitchFamily="34" charset="0"/>
              </a:rPr>
              <a:t>Evasion</a:t>
            </a:r>
            <a:endParaRPr lang="pl-PL" sz="3700" dirty="0">
              <a:solidFill>
                <a:schemeClr val="bg1"/>
              </a:solidFill>
              <a:latin typeface="Copperplate Gothic Bold" panose="020E0705020206020404" pitchFamily="34" charset="0"/>
            </a:endParaRPr>
          </a:p>
        </p:txBody>
      </p:sp>
      <p:grpSp>
        <p:nvGrpSpPr>
          <p:cNvPr id="382" name="Group 27">
            <a:extLst>
              <a:ext uri="{FF2B5EF4-FFF2-40B4-BE49-F238E27FC236}">
                <a16:creationId xmlns:a16="http://schemas.microsoft.com/office/drawing/2014/main" id="{268C940D-4516-4630-B49F-65C1A82FE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383" name="Graphic 212">
              <a:extLst>
                <a:ext uri="{FF2B5EF4-FFF2-40B4-BE49-F238E27FC236}">
                  <a16:creationId xmlns:a16="http://schemas.microsoft.com/office/drawing/2014/main" id="{160C130F-E752-44CF-98A8-75490C2A2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84" name="Graphic 212">
              <a:extLst>
                <a:ext uri="{FF2B5EF4-FFF2-40B4-BE49-F238E27FC236}">
                  <a16:creationId xmlns:a16="http://schemas.microsoft.com/office/drawing/2014/main" id="{9690DAC5-9FBA-4943-959B-751AF2B46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385" name="Group 31">
            <a:extLst>
              <a:ext uri="{FF2B5EF4-FFF2-40B4-BE49-F238E27FC236}">
                <a16:creationId xmlns:a16="http://schemas.microsoft.com/office/drawing/2014/main" id="{C93F2521-5FCA-4EE4-ADB9-C71AB81B8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16299"/>
            <a:ext cx="1598829" cy="531293"/>
            <a:chOff x="6491531" y="1420258"/>
            <a:chExt cx="1598829" cy="531293"/>
          </a:xfrm>
          <a:solidFill>
            <a:schemeClr val="bg1"/>
          </a:solidFill>
        </p:grpSpPr>
        <p:grpSp>
          <p:nvGrpSpPr>
            <p:cNvPr id="386" name="Graphic 190">
              <a:extLst>
                <a:ext uri="{FF2B5EF4-FFF2-40B4-BE49-F238E27FC236}">
                  <a16:creationId xmlns:a16="http://schemas.microsoft.com/office/drawing/2014/main" id="{701F4A7E-EE52-4FFF-847D-941A57F6E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44C45BFB-2AD2-45F8-9F4B-9151A686E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reeform: Shape 37">
                <a:extLst>
                  <a:ext uri="{FF2B5EF4-FFF2-40B4-BE49-F238E27FC236}">
                    <a16:creationId xmlns:a16="http://schemas.microsoft.com/office/drawing/2014/main" id="{82FD8094-5F5E-411D-96E3-0D8E76B94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88" name="Graphic 190">
              <a:extLst>
                <a:ext uri="{FF2B5EF4-FFF2-40B4-BE49-F238E27FC236}">
                  <a16:creationId xmlns:a16="http://schemas.microsoft.com/office/drawing/2014/main" id="{F3FB933A-7D1C-4A1F-9589-2006261FD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965C4036-D195-4D1E-B436-A03795967C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reeform: Shape 35">
                <a:extLst>
                  <a:ext uri="{FF2B5EF4-FFF2-40B4-BE49-F238E27FC236}">
                    <a16:creationId xmlns:a16="http://schemas.microsoft.com/office/drawing/2014/main" id="{54F38E9F-35FC-437D-BE4E-33FDF6056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390" name="Group 39">
            <a:extLst>
              <a:ext uri="{FF2B5EF4-FFF2-40B4-BE49-F238E27FC236}">
                <a16:creationId xmlns:a16="http://schemas.microsoft.com/office/drawing/2014/main" id="{2B7E220D-70BE-46E1-87EA-9239C1082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66592"/>
            <a:ext cx="1443404" cy="1443428"/>
            <a:chOff x="10154385" y="4452524"/>
            <a:chExt cx="1443404" cy="1443428"/>
          </a:xfrm>
          <a:solidFill>
            <a:schemeClr val="bg1"/>
          </a:solidFill>
        </p:grpSpPr>
        <p:grpSp>
          <p:nvGrpSpPr>
            <p:cNvPr id="391" name="Graphic 4">
              <a:extLst>
                <a:ext uri="{FF2B5EF4-FFF2-40B4-BE49-F238E27FC236}">
                  <a16:creationId xmlns:a16="http://schemas.microsoft.com/office/drawing/2014/main" id="{FC1A5110-77D2-40E7-81AD-268BA675F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4FA2A3FD-1B3F-42AF-BC02-85F36E0565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7AD487CA-8FBC-4540-AC49-97AE50C651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0D84CF57-47D1-43F3-A27F-4554C8874D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CBEE7FBD-98AD-4AD4-8928-24BF44632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84FD382E-B389-4D8F-A55E-6DFA291F0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98382AB7-ABEA-406A-BC9C-E929CB72C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687410AC-739F-4AF0-B3F3-BA1EE2D84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297F7ECB-7025-4A18-B6C1-9A8F179D8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E8BF277F-8AC7-4B9F-A748-658BC32F4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3861EEE4-BFC2-47F9-B33D-2CF7EF91D1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6EDB4948-A661-493E-A726-89FD160435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690295D3-F01C-40D4-AC18-38CDB597DD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DE279E4F-F139-423E-AF42-7C309EE9EE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BE503EF8-F0B7-4F0E-B82E-742BB8DB8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8BF1F2E6-2E0A-4F5C-AF29-167B9214D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D465F6F4-1BA9-4F7B-9980-3571C7C5CC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FFF3428D-3135-4073-AB27-8292AA421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2EE4FAE5-DC40-43E2-BACB-84C2CCDA3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97E1E565-91F8-469C-998D-413D4E3D00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7AADD30B-6564-45CD-A760-00AD0ED73C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3B9ABBD5-5E76-4812-A4CF-2A8B16ADA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F97912E-EDA5-4A75-A106-B25426BB66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A8D15062-DCA7-43EE-AB75-CD9C80F379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80EB5712-3433-46B4-A8DF-04A8D03E3E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6F3BFE28-EB41-4640-802B-FAA4F73787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203F4E0E-E3AE-4B10-B1BC-529CC3CD0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1B83F41D-7419-46EC-8C00-37127DC3AA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9991303F-ED54-4483-97A9-3143D1CA72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0B99A87F-D826-40DC-B688-B209D5253B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3CB798D6-E3C9-41B2-8F20-F0CF870681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9CF03CDA-070F-49AE-B37C-4D08A1BAD2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D4CBFC42-413D-4BC6-9BEA-078040C01E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24A02437-3BDD-4242-9C52-0DB006A35E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7209D1D0-DC11-43F3-8050-D8C01D3B62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8A37369D-62F1-4A67-B1A1-658CBED41D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68CD3744-B811-40BE-B10F-4D5B1AA9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3048B8EA-2CD0-40CF-B570-BD99E0F77C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2D8EA840-350B-405A-A1BB-40D93A00ED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6BFAC7FE-90ED-4400-9E88-D3EB802CF4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F8A49AFF-4D6A-4290-A811-6ADBC2A2A5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A5267CD0-3312-488A-ADC9-2A215FC9B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734AF3AE-4171-471C-AFDE-0A4B563D95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9761283D-6867-470C-85BB-833A5997B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232907EC-87D6-4A76-97C7-ED83798B87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9AE06A14-FDDB-4888-9F8A-C027B6FC7A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408FBBF8-91F0-43DF-84FE-8585BD4C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40F8B312-3204-4812-9CED-599503CC0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B3163C36-49A9-42CD-84AB-945A548107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C737819E-C741-419C-8B07-6CBF226F4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86094C82-164A-490B-A711-CBC5914A7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B97614F7-51E5-4AEF-B768-8C452874D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B6227872-28BD-445D-96AD-EF00622F8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C1DC2CF0-2FA0-43FC-9509-0C6DB072B6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9795B481-57FF-4E8E-83AA-E5D2E3E2F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148378AF-5FAD-46E5-9709-EA405E6749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A673CCD4-0D19-45A5-A1E8-0C6F8E2C41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EE686E15-638D-450E-BD41-9EEC16695B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19970629-2923-493A-A315-FA7EDF13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D8839461-CBD3-4A9A-BBCF-09A8835874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06ACA65A-A638-4499-9A58-4BBB2D8502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1E2A7DEF-7652-4468-8E3F-6FF0C0A9F9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B20F00C4-6808-4F91-8495-A7C27E49A1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254291C-CB21-424F-AF32-0C70F16421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C6D37468-BE92-4741-86A9-1417F2AA43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2A361414-EF46-4101-B08C-BA761D10D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62B99449-370E-4EEE-9DB6-159197F278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FAA977E9-699A-4D73-B0CF-CE0C4EB2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9EDD115C-F555-4352-B8FB-C7F9829FAA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9454379A-04D7-4413-8E59-262DB6BCD1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8E65F25A-79A5-4F0D-A340-475979F28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838E1E5B-3968-49BD-843C-C8C0F44C6E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94CA466D-7602-4464-BAB2-071A59F8A9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4A1357E7-09DA-4B68-A637-F277764E94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1EFCA436-DAC9-4B9E-82BE-E0DE3F5C8A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FA482722-F397-4F01-97DD-D018FE6378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5CF6C289-6A1B-4031-84CC-4DA52D08ED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42F190D1-D9E1-46D5-A212-6560B860B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08ADD086-4DD1-4EBA-BC75-CD93AE4D44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75A280D7-478F-468E-9644-B09B8FDEB7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C9BE9354-BB23-458F-9AE3-DD8AC4F1E6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861A354D-F521-44EF-9140-7393D26D2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C76B3340-3BF4-4FB9-B7FA-751617C73B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C802BF6D-7C7F-41BF-B0CA-C5E6AFABB3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712FB0EF-009B-4384-BD25-D3C6EBCC97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922F2BA9-9373-465D-8F24-F58DB9B1B7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4FAD72B3-1B8B-4B05-B201-419A776FB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AC81E68B-1417-445D-9B51-60A0F91E5B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7D5A9E27-E07F-4466-9021-D25D85CDC9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CF5DC41D-2B9C-4659-9F3E-C3A2BDE8B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5AA3263F-DADF-4BDD-82AC-F44BC4FE0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8999662B-626A-4D98-920C-CDA407F83B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D6C410A6-2F1A-4222-8D50-2781C5D7E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9221CD39-A736-45F1-92AA-8533C1D27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B3025FBC-7A41-410A-AC63-DD483277D2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09A5D562-F236-406C-A6FF-163F8FE290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98086E1B-8B11-4A2D-BB70-33C51E4762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7B908F0B-B32A-46B3-8587-82EC271B8C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B2687ECF-D561-41B0-AD3C-7F627A412B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F7F6218A-89E1-41D8-8C8C-6CF0F70F50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CAFE4E14-C851-4334-9F44-DFD70DD46D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7011BCD2-D4B9-4726-8FF7-FF4B12983A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D21E20DA-52FD-41FC-AB37-5468D9F20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69EB0F03-97F9-4207-9552-FD5F92185E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F1675131-367D-4E22-8170-BE1BCA565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8CA3664D-20A4-4FCC-9CD3-E7A452C5B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A9515CFE-D1C5-4594-A572-DB2235C694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DCFB6755-EA85-4DA9-A570-59F500E95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824F6828-D6CE-44D4-BF48-6FA7F58862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97E302B6-BC6F-4DF5-B1FA-3BEE992671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42327E29-F07F-4C06-A1E3-19EBCABEE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1FF70127-1DB3-4507-ABD4-BE6242907A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9655D743-D6D1-4AAF-8644-B7B6053308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AEB3D1EA-07D1-4406-BF5A-AEA41D7D21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0DFB99DC-1A5F-455D-9AD5-B84298D1CB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30CD14F4-787A-4CB1-87CB-FD4A28816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A23CE74A-BDFD-4B56-84CA-734581FCF2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9E4FE61F-77E6-40E1-97B9-2B88B7CE9C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3C5471DE-7760-4942-9752-D8676B2BED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AFC6266D-DA02-4614-88F2-7077DCC291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AE1A43A2-78D9-4279-B715-FED7BD949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A2B18DEA-1741-42E2-9097-7B5DE00183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A78E9B74-5DCA-4B60-89A6-2B3A85E24A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057B4547-96DD-4BA0-994D-C76DE93AD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30454D66-4E7A-44FE-9822-3D34133AB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29051627-5724-440D-8B81-D4F83BE986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38507626-34D1-4BBF-B9EF-BDE8BBBFD6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209CB8E9-BC41-4D95-B65F-8285256AD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FB597DBE-D5A0-45B1-A659-8452BF04A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053D2250-26AE-4ED4-8644-0A23D1CBC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932173CC-8796-4913-BFB5-DEABBA8553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79FC0C90-AECD-45F4-8BAD-CA3DAC393C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9475113E-1AC5-4621-A394-9D0657FC01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EF8491AB-6DD8-4293-B4D7-550388F1BB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1851A60B-8BBD-4C38-9143-0AF1DC7836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B9810BA7-727E-4871-A866-A0CD5EE6CD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E2252C24-7565-4F9E-81B7-F0385F30C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91095F58-4C7C-4261-AF74-4C8BEA99F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A79FED60-FFC3-4420-BB54-25D7E3D20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1B619CEC-F915-4E63-AF98-E4212F9F6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03FBB620-A91A-4FF4-B380-DC4FEC600F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912F7E0D-8362-4060-BB77-EC596B279A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4F11F9EE-F36A-4206-AE5B-60825B153B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F342A80B-ACB4-4C6F-8250-212611A28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D4EC40C9-93C0-498E-A05D-17EF46BB9B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E42CF2F2-4895-495A-B10B-EE6C93BDB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2AFEDFDC-CB51-46B4-8294-26B55F973A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AD19ED5F-B560-4366-AD14-9EC71C7ED6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42E95D3F-2E55-4021-9D6F-B6E7224C9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F45660DB-2DA2-4937-B362-69FA55D2B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FA488514-5D26-42FF-BD81-E9F2E1DE36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421E4366-604D-4893-BE4C-08D448A06C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9128E702-7B78-4B59-BAB4-530DF53A8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97456D98-32F2-4486-81EE-5CBDC5137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F3173B06-C53D-4E52-B3D3-7D10BB963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A5E08649-A0F1-4F92-9B1A-23DD0768E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0386755E-BD00-42F5-8AFD-3FE177FD6E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38479D89-3237-4F5A-9785-2F84E973FC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F86502C8-2734-48E5-9834-A8435644C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CEA77AA6-BB37-4CE8-9E75-DB4F595BA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CF79F8C8-5618-4880-A26B-8310380F0E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880EE80C-A78F-4B21-985E-50CACEF2EB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0EDC8879-9797-42E5-AB8E-E36229BF3F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1B37764D-AF04-4F2C-81D9-5EFA3E5C02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31C6105B-1E1B-4444-A6E5-5B157F3C16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559B4EC8-EFFF-4DCA-AAB8-26AF6679DE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ED93E274-9D58-4EC9-80D4-33D9D3A090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6E5616A1-0B5F-4D6D-910E-792B393B3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BDD0D9C8-A2E7-4C95-BBC5-5E2D62D67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509401FA-7222-4A17-828C-1729888E9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92" name="Graphic 4">
              <a:extLst>
                <a:ext uri="{FF2B5EF4-FFF2-40B4-BE49-F238E27FC236}">
                  <a16:creationId xmlns:a16="http://schemas.microsoft.com/office/drawing/2014/main" id="{7B025375-9B31-46A6-87EC-BA8E94E67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393" name="Freeform: Shape 42">
                <a:extLst>
                  <a:ext uri="{FF2B5EF4-FFF2-40B4-BE49-F238E27FC236}">
                    <a16:creationId xmlns:a16="http://schemas.microsoft.com/office/drawing/2014/main" id="{454AFC84-3FCF-4783-9CE6-BE7BCF5CB7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reeform: Shape 43">
                <a:extLst>
                  <a:ext uri="{FF2B5EF4-FFF2-40B4-BE49-F238E27FC236}">
                    <a16:creationId xmlns:a16="http://schemas.microsoft.com/office/drawing/2014/main" id="{EEC3B2D5-1605-4334-8CC6-33D5D53E7F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reeform: Shape 44">
                <a:extLst>
                  <a:ext uri="{FF2B5EF4-FFF2-40B4-BE49-F238E27FC236}">
                    <a16:creationId xmlns:a16="http://schemas.microsoft.com/office/drawing/2014/main" id="{893286B7-109A-47DD-BD18-3A8E2FCDF5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A6E4611D-D180-45CC-95F3-4D780BF21A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75D9DF6-64E6-48A9-89BE-1AEDF3DBA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77E91B6-62FE-4219-8648-2FA062EE04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Freeform: Shape 48">
                <a:extLst>
                  <a:ext uri="{FF2B5EF4-FFF2-40B4-BE49-F238E27FC236}">
                    <a16:creationId xmlns:a16="http://schemas.microsoft.com/office/drawing/2014/main" id="{E05794AA-8ED8-4FEB-B9E2-3D6829552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7" name="Freeform: Shape 49">
                <a:extLst>
                  <a:ext uri="{FF2B5EF4-FFF2-40B4-BE49-F238E27FC236}">
                    <a16:creationId xmlns:a16="http://schemas.microsoft.com/office/drawing/2014/main" id="{0CEF7D50-E12D-4F46-9B10-16E903FB7F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Freeform: Shape 50">
                <a:extLst>
                  <a:ext uri="{FF2B5EF4-FFF2-40B4-BE49-F238E27FC236}">
                    <a16:creationId xmlns:a16="http://schemas.microsoft.com/office/drawing/2014/main" id="{4D885088-5CE2-4ABB-AC5F-8E295C63A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B7F9B5BB-81CC-442B-B607-5F084799E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reeform: Shape 52">
                <a:extLst>
                  <a:ext uri="{FF2B5EF4-FFF2-40B4-BE49-F238E27FC236}">
                    <a16:creationId xmlns:a16="http://schemas.microsoft.com/office/drawing/2014/main" id="{1CC6AB35-BB47-42CE-9492-77B57C361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reeform: Shape 53">
                <a:extLst>
                  <a:ext uri="{FF2B5EF4-FFF2-40B4-BE49-F238E27FC236}">
                    <a16:creationId xmlns:a16="http://schemas.microsoft.com/office/drawing/2014/main" id="{E13E089E-A0F7-4B85-BFEF-EABBF38248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reeform: Shape 54">
                <a:extLst>
                  <a:ext uri="{FF2B5EF4-FFF2-40B4-BE49-F238E27FC236}">
                    <a16:creationId xmlns:a16="http://schemas.microsoft.com/office/drawing/2014/main" id="{9306C271-11BD-4ACA-99FC-BC847B6ABD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reeform: Shape 55">
                <a:extLst>
                  <a:ext uri="{FF2B5EF4-FFF2-40B4-BE49-F238E27FC236}">
                    <a16:creationId xmlns:a16="http://schemas.microsoft.com/office/drawing/2014/main" id="{A51C39C2-B68B-4FB3-AF93-3B6EFC5EB8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reeform: Shape 56">
                <a:extLst>
                  <a:ext uri="{FF2B5EF4-FFF2-40B4-BE49-F238E27FC236}">
                    <a16:creationId xmlns:a16="http://schemas.microsoft.com/office/drawing/2014/main" id="{D19A9E62-BA64-414F-9053-428828BD4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Freeform: Shape 57">
                <a:extLst>
                  <a:ext uri="{FF2B5EF4-FFF2-40B4-BE49-F238E27FC236}">
                    <a16:creationId xmlns:a16="http://schemas.microsoft.com/office/drawing/2014/main" id="{90F1A2A5-D670-4734-B018-570175184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Freeform: Shape 58">
                <a:extLst>
                  <a:ext uri="{FF2B5EF4-FFF2-40B4-BE49-F238E27FC236}">
                    <a16:creationId xmlns:a16="http://schemas.microsoft.com/office/drawing/2014/main" id="{D896E20F-D59A-4E5C-AAC2-ED79FCAC3C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Freeform: Shape 59">
                <a:extLst>
                  <a:ext uri="{FF2B5EF4-FFF2-40B4-BE49-F238E27FC236}">
                    <a16:creationId xmlns:a16="http://schemas.microsoft.com/office/drawing/2014/main" id="{B3B49622-0DD4-4378-A974-3EC752B2DE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Freeform: Shape 60">
                <a:extLst>
                  <a:ext uri="{FF2B5EF4-FFF2-40B4-BE49-F238E27FC236}">
                    <a16:creationId xmlns:a16="http://schemas.microsoft.com/office/drawing/2014/main" id="{8BF83D4D-5E95-4F61-8A1C-624625209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B270157-AA6D-4EE4-9506-368F8C97C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4DA0BEE-AE9D-4CE8-B249-C229E628E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AD089CCA-7A85-405E-9AF7-96F814E3B8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5E30352E-9DBA-4777-A093-B6F3D6060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264C5F14-2A45-42AA-948A-6C7D19578F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B3CF5D72-A8B6-4A2B-8F09-46F06C3B96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8D32D7ED-2507-43E0-BCA0-69F1D9219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029896F-72B5-4FBB-98D7-A4A6B7A8E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735037E-DA25-4564-960C-F744D00E1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975717CD-2FAA-46E2-825A-5A409DC36D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ABAD2C5-9937-47FF-9A17-132CEA54C7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319C0FD-333B-49B2-B54F-959084B1C6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A3F88462-C743-4DF3-9A31-09108B3DD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A47CC3C-9310-422C-8AF8-CF56E286B3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64CBAB0F-DFA6-4370-AF0D-EAEA0DA18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CB75D567-78A7-4986-B241-E03EB5B6A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A6065FE5-5B5D-426F-A331-FFB91E483E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8748863-F066-4C39-BA9E-951EA19F14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2988B46B-EC58-4704-8960-75C617B2CE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3C8F94F3-22A8-4403-BAF4-DA1344D120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144F6B6-FBD2-44C5-93F2-36FB060AB8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FDFF1114-943E-4377-9482-AC35E9B91E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E29A169E-8860-41C6-B2BA-656C9E87F5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1DA92F1-025A-41CC-892D-006269B6C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5B423574-AD0E-466C-A690-E3BF7ABC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C37E67DD-12D5-49FA-AE92-B1F4186329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E085075-A03E-4D1C-A2BE-219D51E77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A552ECBE-4DF7-4004-80CB-33A3864DC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BB1DFB18-112F-43BE-938F-949ACF4CE4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7107EA75-B66F-478F-A9A4-8BE4090A1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B032A1FF-0163-4F65-9627-3D0E330E79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68F81DD7-3941-40F3-A5C5-1D25AD61E7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767D955C-E4A5-47E9-B07D-7C7FD8E39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31DEA5B-7DF4-4F3E-B837-7388E6701C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640D8A9-2845-4810-99AA-3464C47FB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C1AA428D-A610-40EA-926D-72664C6A3A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088B6BF5-3A26-476D-AF79-46892B0AEB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A0D38E94-BDA0-466A-866C-7D754B54B6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2E4807B4-64BB-4BB1-A6C7-B9F8B78FE5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AB74427A-2B27-4328-8ECD-0166E61D8A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058C6F50-4093-4240-B613-EA20F73E29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341C2F64-B446-495C-B3ED-DA19115FD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DEDDACDA-D780-49ED-88B3-AC1E6CECD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3B6F340F-6BFF-4869-B569-850333B1C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4FC277F-1805-46F5-8D99-EE30A5FCD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DE3D8861-A4CB-46F2-812C-4857D1E763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5C3AD847-D9CA-4EC5-890E-21244786F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CA89CE44-4244-411C-A74F-1446D8BC13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60E6026F-2714-4620-8EE9-3C55C2D6C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C0A828ED-45A9-4D69-975D-19CD36650C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970CBCD0-B8B7-483D-A17D-9351A1A47F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8BDEF120-B9AE-44F5-B98D-937D9C9293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A8C22314-7ABA-46AF-98F6-EA626787D8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E57EC52-CDFD-4DC8-8C7F-DA76CBC94D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2E44CDAD-CC81-4519-A934-3E75CB58F7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D7234B76-B5E7-497F-8C9A-BEADE7D2A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D308AC98-72DE-4623-8351-5CDBA5F858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16BCA60F-A345-4A89-8E76-8F628DE24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B712711F-FF52-40E0-8B6D-7AB132EFB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EBB99ABA-6734-4713-A9AA-6A0613DB3D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A8DBC39A-A841-4DAD-A5EE-BAD254A4FA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E88E8002-19BD-4C58-ACEF-D092676D50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637DEA0B-D0C3-4386-B016-901208881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1E085198-3B84-4E70-8004-5B739F0D0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1F8854E4-646B-4843-9429-2E68B3AE9A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D75E4420-1C5B-4C29-9622-F3DA7E0BF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69099746-E839-480D-A294-3851848558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35C60C66-6A6A-42B6-82CE-9F5BCAD5FF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A85425DE-B5F8-4166-8F76-168A6E6F58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F5E9558-8664-40E2-818A-C90536250A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620CC716-8E51-492E-95F3-7DF5778E85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87956267-D439-4A6C-8779-9864DDF69C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E566625F-0177-4163-AAC6-DD5AA352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01580694-1781-46F9-B2C4-76F4689BAD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1635D9A5-51BC-49A2-9AE2-4C8147FC5E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6D58AC8-F8B3-4C3D-AE9F-26677AE638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53CA316E-6515-47CF-9F53-7A0EE31AFA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F8E79866-F842-47A5-8D8C-0185FD69D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A1939D2F-E660-4CFF-BF9C-2146DD9CC1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3F048F16-4CC3-406C-93A3-3CEDF31C42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BA5658A8-AB7B-409C-A206-50CDD5818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1A4F8AC2-9FA1-4E5B-ACB2-661CAABFEE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438DDE6-AE18-4B2A-92CE-57D6032A1C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19B002FA-1035-4DE8-8097-3675A4FB2E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699ADFD1-CBA1-4C59-A545-CA6EEAF2C4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85DDA6CB-B8BF-4E57-BF2E-5C880FAF87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6A8B2946-9D70-4DD4-B9B2-606E8F83A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C319A466-F3AE-4F1F-BD2F-77D9F148B0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C6CF0A07-A757-404E-9880-5AF3D52DE4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DD3C2686-5B08-4159-865F-1B0A72E7EB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5AAB7354-0524-4F71-83F0-35FAFA9EE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C93C7EEE-727B-4A0D-AA01-3B0893F86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7F98C909-0D3D-402C-86A1-9647DA57B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29CF4616-0FC7-4D90-97D4-47F26C31B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A5151952-7057-44BC-B171-EC280CDD30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0CC14CA9-836E-4131-9614-CC7AF80C7A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B9227461-A59A-437A-A371-0B3DD0510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564435B-AE59-45CC-A733-1D61AB9A5F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24964014-4F54-4767-B2A1-1E68A49A2E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AB12DA42-BE2F-486C-A207-50F0B2A0D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F35083CD-4EE4-48A6-BDE4-DCEB0CD087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2ACA69B4-304D-4E76-91E8-B824CC474C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05FBB8B7-7087-4F0C-8A80-BA19FA3C5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708B546A-B18E-4E08-B52F-1F1FB4515C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4D083028-5844-4BA9-91D6-6066256F8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46BDB7B8-D976-4509-BB67-E960BEB6E3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1F8D90CC-4AD0-49F4-B215-61FD0A2FE8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FA255F4C-2D85-48C3-A425-B1B090100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64D88F2F-ACB0-4172-BB9F-71ABC334DB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6102F024-AF29-4883-BE6C-52EFD0207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809DB4B0-EDB8-4635-9A3D-B48E596585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A4BB9B4-19AF-4964-8FDE-1C02C01F37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3466ACF5-678D-47AC-A8E1-250FBEA6E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CF4BE354-56F1-4CC0-ABC3-CFA2255599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1FF6AB4A-7E14-48F4-B58E-D3BCD7F55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826A8026-2DFD-4691-81ED-CF8C6C8101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DCBE85A3-D478-4EBF-A094-768EDE80E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9B03629E-D0C6-47D9-9E55-FB00BFBAD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7ECA1C99-3F19-4C93-9683-CDDBE284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6E53F2EA-BC30-4BEC-BBA5-FF485FD8B6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4FE941FB-7EBE-489D-B1D8-06BC9E2F7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4FCECFFB-D979-4814-99CC-B8C0CCE047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5218BC88-1436-4861-9108-ED5C49172D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7C43492A-8ADB-4CDA-976F-F9159DE14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448A8C4E-CD2B-4E83-895D-6B1071C5E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2315E315-11E8-4514-BE71-EEA42E237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26C36A72-5D83-400B-9DC6-D6A4F7D36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DF388598-6DD8-4B12-8DBD-1F8933348E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42ADD8C0-C6F0-46A9-8D78-B6026B55BD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B5CC1749-FD2F-40FD-AA5A-CAFE9C6E2F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38F5A197-D6C9-4BDB-A9DE-7FFE84B351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0B6C64F3-7126-4337-9067-15A64EF535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5A902BCF-C9BF-4566-AC1E-1E91502F2B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09B1FBFF-C965-462A-9B34-D01689CAFE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C13CFECF-7502-40A2-92A6-3DBC74DF93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01280C84-683C-4088-8E3C-8A98A6749E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3747508C-3AE5-4D8D-A086-A46FDBEDEE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EEC02501-119D-4C07-AB8C-A131B125B1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8F899201-EDD3-4F1A-89A6-345290E70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225488C2-1481-42C0-AE4D-4052F7EFF7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84F224FC-B0FB-4A2E-A9BD-0F7CFB241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D04F68AF-F37B-4407-8471-E549ADCFAA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6030291B-8F7B-4D02-A35F-561C0DAA8A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E961417-D5BB-4D51-8FD8-3402284256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133EAFF3-FE9C-4606-89F9-19982C0FE9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01882DC7-070C-47B0-B378-FA112A6CAC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DF1B4B0-0A75-4538-A610-7272090817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6E4AD28E-F206-45E2-9B00-A2E68FFB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735023C8-4EFD-461A-8FFD-C78035856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7FFEB6B5-C11C-4B5F-BCC4-C86C5659E6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aphicFrame>
        <p:nvGraphicFramePr>
          <p:cNvPr id="7" name="Symbol zastępczy zawartości 2">
            <a:extLst>
              <a:ext uri="{FF2B5EF4-FFF2-40B4-BE49-F238E27FC236}">
                <a16:creationId xmlns:a16="http://schemas.microsoft.com/office/drawing/2014/main" id="{EC831287-CAB1-3504-43E2-E0DEA50A76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426796"/>
              </p:ext>
            </p:extLst>
          </p:nvPr>
        </p:nvGraphicFramePr>
        <p:xfrm>
          <a:off x="648305" y="1500092"/>
          <a:ext cx="521717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2" name="Obraz 21">
            <a:extLst>
              <a:ext uri="{FF2B5EF4-FFF2-40B4-BE49-F238E27FC236}">
                <a16:creationId xmlns:a16="http://schemas.microsoft.com/office/drawing/2014/main" id="{F554AC67-115F-0437-EC96-133803441D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5694" y="1956784"/>
            <a:ext cx="5505292" cy="376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57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763D5C2-C8A3-7AD3-5973-CEAA687C25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752" b="-1"/>
          <a:stretch/>
        </p:blipFill>
        <p:spPr>
          <a:xfrm>
            <a:off x="20" y="10"/>
            <a:ext cx="9947062" cy="6857990"/>
          </a:xfrm>
          <a:prstGeom prst="rect">
            <a:avLst/>
          </a:prstGeom>
        </p:spPr>
      </p:pic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9" name="Freeform: Shape 13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E470C16-9237-B37F-A79B-82787BCF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0" y="1045597"/>
            <a:ext cx="3633746" cy="1588422"/>
          </a:xfrm>
        </p:spPr>
        <p:txBody>
          <a:bodyPr anchor="b">
            <a:normAutofit/>
          </a:bodyPr>
          <a:lstStyle/>
          <a:p>
            <a:r>
              <a:rPr lang="pl-PL" sz="3600" dirty="0">
                <a:latin typeface="Bahnschrift SemiCondensed" panose="020B0502040204020203" pitchFamily="34" charset="0"/>
              </a:rPr>
              <a:t>Pomysł nr 2. Skaner podatności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A4E51EF-7223-AA31-EF28-D34E55C36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9" y="2722729"/>
            <a:ext cx="3633747" cy="2700062"/>
          </a:xfrm>
        </p:spPr>
        <p:txBody>
          <a:bodyPr>
            <a:normAutofit/>
          </a:bodyPr>
          <a:lstStyle/>
          <a:p>
            <a:r>
              <a:rPr lang="pl-PL" sz="2000" dirty="0"/>
              <a:t>Automatyzacja pewnych działań – połączenie potokowo kilku </a:t>
            </a:r>
            <a:r>
              <a:rPr lang="pl-PL" sz="2000" dirty="0" err="1"/>
              <a:t>tooli</a:t>
            </a:r>
            <a:r>
              <a:rPr lang="pl-PL" sz="2000" dirty="0"/>
              <a:t> do </a:t>
            </a:r>
            <a:r>
              <a:rPr lang="pl-PL" sz="2000" dirty="0" err="1"/>
              <a:t>recon</a:t>
            </a:r>
            <a:r>
              <a:rPr lang="pl-PL" sz="2000" dirty="0"/>
              <a:t> + ładna prezentacja </a:t>
            </a:r>
            <a:r>
              <a:rPr lang="pl-PL" sz="2000" dirty="0" err="1"/>
              <a:t>outputu</a:t>
            </a:r>
            <a:endParaRPr lang="pl-PL" sz="2000" dirty="0"/>
          </a:p>
          <a:p>
            <a:r>
              <a:rPr lang="pl-PL" sz="2000" dirty="0"/>
              <a:t>Licencje?</a:t>
            </a:r>
          </a:p>
          <a:p>
            <a:r>
              <a:rPr lang="pl-PL" sz="2000" dirty="0"/>
              <a:t>Albo </a:t>
            </a:r>
            <a:r>
              <a:rPr lang="pl-PL" sz="2000" dirty="0" err="1"/>
              <a:t>nmap</a:t>
            </a:r>
            <a:r>
              <a:rPr lang="pl-PL" sz="2000" dirty="0"/>
              <a:t> z sugestiami jakie podatności pod danym portem sprawdzić?</a:t>
            </a:r>
          </a:p>
          <a:p>
            <a:endParaRPr lang="pl-PL" sz="2000" dirty="0"/>
          </a:p>
          <a:p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510428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0360D7-E325-00F2-FBAC-02A3E88BD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4400" dirty="0">
                <a:latin typeface="Algerian" panose="04020705040A02060702" pitchFamily="82" charset="0"/>
              </a:rPr>
              <a:t>Pomysł nr 3. </a:t>
            </a:r>
            <a:endParaRPr lang="pl-PL" dirty="0">
              <a:latin typeface="Algerian" panose="04020705040A02060702" pitchFamily="82" charset="0"/>
            </a:endParaRPr>
          </a:p>
        </p:txBody>
      </p:sp>
      <p:pic>
        <p:nvPicPr>
          <p:cNvPr id="5" name="Symbol zastępczy zawartości 4" descr="Obraz zawierający tekst, zewnętrzne, budynek, niebo&#10;&#10;Opis wygenerowany automatycznie">
            <a:extLst>
              <a:ext uri="{FF2B5EF4-FFF2-40B4-BE49-F238E27FC236}">
                <a16:creationId xmlns:a16="http://schemas.microsoft.com/office/drawing/2014/main" id="{11FAFB7F-5BC8-32AA-3D5A-88E88E858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270" y="2003086"/>
            <a:ext cx="6500146" cy="4351338"/>
          </a:xfr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1F7557A9-8577-9624-D203-D112DF2CD23F}"/>
              </a:ext>
            </a:extLst>
          </p:cNvPr>
          <p:cNvSpPr txBox="1"/>
          <p:nvPr/>
        </p:nvSpPr>
        <p:spPr>
          <a:xfrm>
            <a:off x="597190" y="2140093"/>
            <a:ext cx="412425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Skonfigurowanie środowiska typu Microsoft AD (mini firma) w sposób celowo nieprawidłowy – środowisko do ćwiczeń i przedstawienia ścieżek ataków związanych z 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000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Środowisko do ćwiczeń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000" dirty="0">
              <a:solidFill>
                <a:schemeClr val="tx1">
                  <a:alpha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Zasoby?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2E890BA1-7FFD-227F-D15E-B4719C4E92A3}"/>
              </a:ext>
            </a:extLst>
          </p:cNvPr>
          <p:cNvSpPr/>
          <p:nvPr/>
        </p:nvSpPr>
        <p:spPr>
          <a:xfrm>
            <a:off x="5926931" y="3171474"/>
            <a:ext cx="2158289" cy="707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3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rrington" panose="04040505050A02020702" pitchFamily="82" charset="0"/>
                <a:cs typeface="Dreaming Outloud Script Pro" panose="020B0604020202020204" pitchFamily="66" charset="0"/>
              </a:rPr>
              <a:t>ACTIVE</a:t>
            </a:r>
            <a:endParaRPr lang="pl-PL" sz="3600" b="1" dirty="0">
              <a:solidFill>
                <a:schemeClr val="tx1"/>
              </a:solidFill>
              <a:latin typeface="Harrington" panose="04040505050A02020702" pitchFamily="82" charset="0"/>
              <a:cs typeface="Dreaming Outloud Script Pro" panose="020B06040202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928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 descr="Obraz zawierający budynek, osoba, ulica, zewnętrzne&#10;&#10;Opis wygenerowany automatycznie">
            <a:extLst>
              <a:ext uri="{FF2B5EF4-FFF2-40B4-BE49-F238E27FC236}">
                <a16:creationId xmlns:a16="http://schemas.microsoft.com/office/drawing/2014/main" id="{3A040EB1-2104-C2FD-1C7C-236665823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01" b="315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26345A80-5926-4B54-682B-D13D9645B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3253" y="2162842"/>
            <a:ext cx="3414373" cy="886397"/>
          </a:xfr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pperplate Gothic Bold" panose="020E0705020206020404" pitchFamily="34" charset="0"/>
              </a:rPr>
              <a:t>KONIEC</a:t>
            </a:r>
            <a:r>
              <a:rPr lang="pl-PL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pperplate Gothic Bold" panose="020E0705020206020404" pitchFamily="34" charset="0"/>
              </a:rPr>
              <a:t>?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12070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163</Words>
  <Application>Microsoft Office PowerPoint</Application>
  <PresentationFormat>Panoramiczny</PresentationFormat>
  <Paragraphs>31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5" baseType="lpstr">
      <vt:lpstr>Meiryo</vt:lpstr>
      <vt:lpstr>Algerian</vt:lpstr>
      <vt:lpstr>Arial</vt:lpstr>
      <vt:lpstr>Bahnschrift SemiCondensed</vt:lpstr>
      <vt:lpstr>Calibri</vt:lpstr>
      <vt:lpstr>Calibri Light</vt:lpstr>
      <vt:lpstr>Copperplate Gothic Bold</vt:lpstr>
      <vt:lpstr>Harrington</vt:lpstr>
      <vt:lpstr>Motyw pakietu Office</vt:lpstr>
      <vt:lpstr>Działania typu red teaming</vt:lpstr>
      <vt:lpstr>Prezentacja programu PowerPoint</vt:lpstr>
      <vt:lpstr>Pomysł nr 1. Defense Evasion</vt:lpstr>
      <vt:lpstr>Pomysł nr 2. Skaner podatności</vt:lpstr>
      <vt:lpstr>Pomysł nr 3. </vt:lpstr>
      <vt:lpstr>KONIEC?</vt:lpstr>
    </vt:vector>
  </TitlesOfParts>
  <Company>firma owadnicza</Company>
  <LinksUpToDate>false</LinksUpToDate>
  <SharedDoc>false</SharedDoc>
  <HyperlinkBase>baza hiperlacza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0001-01-01T00:00:00Z</dcterms:created>
  <dcterms:modified xsi:type="dcterms:W3CDTF">0001-01-01T00:00:00Z</dcterms:modified>
  <cp:category/>
  <cp:contentStatus/>
  <dc:identifier/>
  <dc:language/>
  <cp:version/>
</cp:coreProperties>
</file>