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5.crdownload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662CA-08CC-4F37-9472-42814986C063}" v="57" dt="2023-03-11T21:33:4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ątor Emilia (STUD)" userId="b5f3d47a-abad-47af-bb24-67b12be3e806" providerId="ADAL" clId="{67E662CA-08CC-4F37-9472-42814986C063}"/>
    <pc:docChg chg="undo custSel addSld delSld modSld">
      <pc:chgData name="Wątor Emilia (STUD)" userId="b5f3d47a-abad-47af-bb24-67b12be3e806" providerId="ADAL" clId="{67E662CA-08CC-4F37-9472-42814986C063}" dt="2023-03-11T21:35:29.131" v="1196" actId="1076"/>
      <pc:docMkLst>
        <pc:docMk/>
      </pc:docMkLst>
      <pc:sldChg chg="addSp modSp mod setBg setClrOvrMap">
        <pc:chgData name="Wątor Emilia (STUD)" userId="b5f3d47a-abad-47af-bb24-67b12be3e806" providerId="ADAL" clId="{67E662CA-08CC-4F37-9472-42814986C063}" dt="2023-03-11T18:14:19.708" v="60" actId="20577"/>
        <pc:sldMkLst>
          <pc:docMk/>
          <pc:sldMk cId="96901523" sldId="256"/>
        </pc:sldMkLst>
        <pc:spChg chg="mo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2" creationId="{5CFDD207-16B4-6E2A-2706-3A56A624E4C9}"/>
          </ac:spMkLst>
        </pc:spChg>
        <pc:spChg chg="mod">
          <ac:chgData name="Wątor Emilia (STUD)" userId="b5f3d47a-abad-47af-bb24-67b12be3e806" providerId="ADAL" clId="{67E662CA-08CC-4F37-9472-42814986C063}" dt="2023-03-11T18:14:19.708" v="60" actId="20577"/>
          <ac:spMkLst>
            <pc:docMk/>
            <pc:sldMk cId="96901523" sldId="256"/>
            <ac:spMk id="3" creationId="{E17965AB-7FC6-AEB3-AF68-6485CFDA9A88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9" creationId="{0671A8AE-40A1-4631-A6B8-581AFF065482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11" creationId="{AB58EF07-17C2-48CF-ABB0-EEF1F17CB8F0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13" creationId="{AF2F604E-43BE-4DC3-B983-E071523364F8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15" creationId="{08C9B587-E65E-4B52-B37C-ABEBB6E87928}"/>
          </ac:spMkLst>
        </pc:spChg>
        <pc:picChg chg="add">
          <ac:chgData name="Wątor Emilia (STUD)" userId="b5f3d47a-abad-47af-bb24-67b12be3e806" providerId="ADAL" clId="{67E662CA-08CC-4F37-9472-42814986C063}" dt="2023-03-11T18:09:57.653" v="0" actId="26606"/>
          <ac:picMkLst>
            <pc:docMk/>
            <pc:sldMk cId="96901523" sldId="256"/>
            <ac:picMk id="5" creationId="{4CA1D0AB-0DA2-F28E-2610-C4A5996A876A}"/>
          </ac:picMkLst>
        </pc:picChg>
      </pc:sldChg>
      <pc:sldChg chg="addSp delSp modSp mod setBg">
        <pc:chgData name="Wątor Emilia (STUD)" userId="b5f3d47a-abad-47af-bb24-67b12be3e806" providerId="ADAL" clId="{67E662CA-08CC-4F37-9472-42814986C063}" dt="2023-03-11T21:21:12.866" v="1111" actId="2711"/>
        <pc:sldMkLst>
          <pc:docMk/>
          <pc:sldMk cId="3895572150" sldId="257"/>
        </pc:sldMkLst>
        <pc:spChg chg="mod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2" creationId="{D11E1EFC-BD5A-221A-EF8E-7BEE4D342BC2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10" creationId="{94714483-7072-431F-9DBE-87F44E4D44BC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12" creationId="{495892E1-F4A5-4991-AC52-4F417B14A2A2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22" creationId="{E2683E3F-F855-4549-84F8-42064EC0F247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30" creationId="{832F3179-0CD5-40C8-9939-D8355006F7BA}"/>
          </ac:spMkLst>
        </pc:spChg>
        <pc:spChg chg="add del">
          <ac:chgData name="Wątor Emilia (STUD)" userId="b5f3d47a-abad-47af-bb24-67b12be3e806" providerId="ADAL" clId="{67E662CA-08CC-4F37-9472-42814986C063}" dt="2023-03-11T18:11:40.467" v="15" actId="26606"/>
          <ac:spMkLst>
            <pc:docMk/>
            <pc:sldMk cId="3895572150" sldId="257"/>
            <ac:spMk id="41" creationId="{5964CBE2-084A-47DF-A704-CF5F6217B569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45" creationId="{3C1473DD-4042-44F9-A962-71F52BAE3232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54" creationId="{489B7BFD-8F45-4093-AD9C-91B15B0503D9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396" creationId="{7FC918AD-C067-46DF-8F98-83352CB94660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04" creationId="{94714483-7072-431F-9DBE-87F44E4D44BC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06" creationId="{495892E1-F4A5-4991-AC52-4F417B14A2A2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16" creationId="{E2683E3F-F855-4549-84F8-42064EC0F247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24" creationId="{832F3179-0CD5-40C8-9939-D8355006F7BA}"/>
          </ac:spMkLst>
        </pc:s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14" creationId="{ACF597F8-76AA-44FA-8E6A-06223B66C0DD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24" creationId="{8FC90B1E-0223-4440-AF22-8F32F6F0C7D2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32" creationId="{11CE155D-684B-4F5E-B835-C52765E310E7}"/>
          </ac:grpSpMkLst>
        </pc:grpChg>
        <pc:grpChg chg="add del">
          <ac:chgData name="Wątor Emilia (STUD)" userId="b5f3d47a-abad-47af-bb24-67b12be3e806" providerId="ADAL" clId="{67E662CA-08CC-4F37-9472-42814986C063}" dt="2023-03-11T18:11:40.467" v="15" actId="26606"/>
          <ac:grpSpMkLst>
            <pc:docMk/>
            <pc:sldMk cId="3895572150" sldId="257"/>
            <ac:grpSpMk id="43" creationId="{9523617D-D84A-4054-95AA-9F89131D5FBB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55" creationId="{F70AAE9F-D40D-4A06-A542-AB26D8AB98F2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397" creationId="{EC86BE98-673F-469D-B15E-8B6305CE3A58}"/>
          </ac:grpSpMkLst>
        </pc:grpChg>
        <pc:grpChg chg="add del">
          <ac:chgData name="Wątor Emilia (STUD)" userId="b5f3d47a-abad-47af-bb24-67b12be3e806" providerId="ADAL" clId="{67E662CA-08CC-4F37-9472-42814986C063}" dt="2023-03-11T18:11:50.986" v="18" actId="26606"/>
          <ac:grpSpMkLst>
            <pc:docMk/>
            <pc:sldMk cId="3895572150" sldId="257"/>
            <ac:grpSpMk id="408" creationId="{ACF597F8-76AA-44FA-8E6A-06223B66C0DD}"/>
          </ac:grpSpMkLst>
        </pc:grpChg>
        <pc:grpChg chg="add del">
          <ac:chgData name="Wątor Emilia (STUD)" userId="b5f3d47a-abad-47af-bb24-67b12be3e806" providerId="ADAL" clId="{67E662CA-08CC-4F37-9472-42814986C063}" dt="2023-03-11T18:11:50.986" v="18" actId="26606"/>
          <ac:grpSpMkLst>
            <pc:docMk/>
            <pc:sldMk cId="3895572150" sldId="257"/>
            <ac:grpSpMk id="418" creationId="{8FC90B1E-0223-4440-AF22-8F32F6F0C7D2}"/>
          </ac:grpSpMkLst>
        </pc:grpChg>
        <pc:grpChg chg="add del">
          <ac:chgData name="Wątor Emilia (STUD)" userId="b5f3d47a-abad-47af-bb24-67b12be3e806" providerId="ADAL" clId="{67E662CA-08CC-4F37-9472-42814986C063}" dt="2023-03-11T18:11:50.986" v="18" actId="26606"/>
          <ac:grpSpMkLst>
            <pc:docMk/>
            <pc:sldMk cId="3895572150" sldId="257"/>
            <ac:grpSpMk id="426" creationId="{11CE155D-684B-4F5E-B835-C52765E310E7}"/>
          </ac:grpSpMkLst>
        </pc:grpChg>
        <pc:graphicFrameChg chg="add mod modGraphic">
          <ac:chgData name="Wątor Emilia (STUD)" userId="b5f3d47a-abad-47af-bb24-67b12be3e806" providerId="ADAL" clId="{67E662CA-08CC-4F37-9472-42814986C063}" dt="2023-03-11T21:21:12.866" v="1111" actId="2711"/>
          <ac:graphicFrameMkLst>
            <pc:docMk/>
            <pc:sldMk cId="3895572150" sldId="257"/>
            <ac:graphicFrameMk id="5" creationId="{98DBED51-C399-94B9-17C0-B553E2148A74}"/>
          </ac:graphicFrameMkLst>
        </pc:graphicFrameChg>
      </pc:sldChg>
      <pc:sldChg chg="addSp delSp modSp mod setBg setClrOvrMap">
        <pc:chgData name="Wątor Emilia (STUD)" userId="b5f3d47a-abad-47af-bb24-67b12be3e806" providerId="ADAL" clId="{67E662CA-08CC-4F37-9472-42814986C063}" dt="2023-03-11T21:33:41.045" v="1192" actId="20577"/>
        <pc:sldMkLst>
          <pc:docMk/>
          <pc:sldMk cId="2183957899" sldId="258"/>
        </pc:sldMkLst>
        <pc:spChg chg="mod ord">
          <ac:chgData name="Wątor Emilia (STUD)" userId="b5f3d47a-abad-47af-bb24-67b12be3e806" providerId="ADAL" clId="{67E662CA-08CC-4F37-9472-42814986C063}" dt="2023-03-11T21:33:15.669" v="1190" actId="1076"/>
          <ac:spMkLst>
            <pc:docMk/>
            <pc:sldMk cId="2183957899" sldId="258"/>
            <ac:spMk id="2" creationId="{D791958C-8A69-94EC-1AA3-9DB8A8471C4B}"/>
          </ac:spMkLst>
        </pc:spChg>
        <pc:spChg chg="del mod">
          <ac:chgData name="Wątor Emilia (STUD)" userId="b5f3d47a-abad-47af-bb24-67b12be3e806" providerId="ADAL" clId="{67E662CA-08CC-4F37-9472-42814986C063}" dt="2023-03-11T21:06:30.514" v="977" actId="26606"/>
          <ac:spMkLst>
            <pc:docMk/>
            <pc:sldMk cId="2183957899" sldId="258"/>
            <ac:spMk id="3" creationId="{36ECAC02-2C08-E225-39C1-99F1CB60AFEC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0" creationId="{058A14AF-9FB5-4CC7-BA35-E8E85D3EDF0E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11" creationId="{7FEAE179-C525-48F3-AD47-0E9E2B6F2E2E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2" creationId="{3A9A4357-BD1D-4622-A4FE-766E6AB8DE84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3" creationId="{7FEAE179-C525-48F3-AD47-0E9E2B6F2E2E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4" creationId="{E659831F-0D9A-4C63-9EBB-8435B85A440F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5" creationId="{95C8260E-968F-44E8-A823-ABB431311926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6" creationId="{E6995CE5-F890-4ABA-82A2-26507CE8D2A3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7" creationId="{2C1BBA94-3F40-40AA-8BB9-E69E25E537C1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18" creationId="{95C8260E-968F-44E8-A823-ABB431311926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9" creationId="{FE43805F-24A6-46A4-B19B-54F28347355C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20" creationId="{2C1BBA94-3F40-40AA-8BB9-E69E25E537C1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21" creationId="{FE43805F-24A6-46A4-B19B-54F28347355C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3" creationId="{84ECDE7A-6944-466D-8FFE-149A29BA6BAE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4" creationId="{B3420082-9415-44EC-802E-C77D71D59C57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5" creationId="{55A52C45-1FCB-4636-A80F-2849B8226C01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26" creationId="{9AA72BD9-2C5A-4EDC-931F-5AA08EACA0F3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7" creationId="{768EB4DD-3704-43AD-92B3-C4E0C6EA92CB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28" creationId="{DD3981AC-7B61-4947-BCF3-F7AA7FA385B9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29" creationId="{FFB60E8C-7224-44A4-87A0-46A1711DD2ED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30" creationId="{55D4142C-5077-457F-A6AD-3FECFDB39685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31" creationId="{5DA32751-37A2-45C0-BE94-63D375E27003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32" creationId="{7A5F0580-5EE9-419F-96EE-B6529EF6E7D0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33" creationId="{E659831F-0D9A-4C63-9EBB-8435B85A440F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34" creationId="{5A55FBCD-CD42-40F5-8A1B-3203F9CAEEAA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38" creationId="{B85A4DB3-61AA-49A1-85A9-B3397CD519AB}"/>
          </ac:spMkLst>
        </pc:spChg>
        <pc:spChg chg="add del">
          <ac:chgData name="Wątor Emilia (STUD)" userId="b5f3d47a-abad-47af-bb24-67b12be3e806" providerId="ADAL" clId="{67E662CA-08CC-4F37-9472-42814986C063}" dt="2023-03-11T21:31:07.087" v="1166" actId="26606"/>
          <ac:spMkLst>
            <pc:docMk/>
            <pc:sldMk cId="2183957899" sldId="258"/>
            <ac:spMk id="41" creationId="{17BDD930-0E65-490A-9CE5-554C357C4428}"/>
          </ac:spMkLst>
        </pc:spChg>
        <pc:spChg chg="add del">
          <ac:chgData name="Wątor Emilia (STUD)" userId="b5f3d47a-abad-47af-bb24-67b12be3e806" providerId="ADAL" clId="{67E662CA-08CC-4F37-9472-42814986C063}" dt="2023-03-11T21:31:07.087" v="1166" actId="26606"/>
          <ac:spMkLst>
            <pc:docMk/>
            <pc:sldMk cId="2183957899" sldId="258"/>
            <ac:spMk id="42" creationId="{3A912C67-99A1-4956-8F68-1846C21771E8}"/>
          </ac:spMkLst>
        </pc:spChg>
        <pc:spChg chg="add del">
          <ac:chgData name="Wątor Emilia (STUD)" userId="b5f3d47a-abad-47af-bb24-67b12be3e806" providerId="ADAL" clId="{67E662CA-08CC-4F37-9472-42814986C063}" dt="2023-03-11T21:31:08.471" v="1168" actId="26606"/>
          <ac:spMkLst>
            <pc:docMk/>
            <pc:sldMk cId="2183957899" sldId="258"/>
            <ac:spMk id="49" creationId="{0B9EE3F3-89B7-43C3-8651-C4C96830993D}"/>
          </ac:spMkLst>
        </pc:spChg>
        <pc:spChg chg="add del">
          <ac:chgData name="Wątor Emilia (STUD)" userId="b5f3d47a-abad-47af-bb24-67b12be3e806" providerId="ADAL" clId="{67E662CA-08CC-4F37-9472-42814986C063}" dt="2023-03-11T21:31:08.471" v="1168" actId="26606"/>
          <ac:spMkLst>
            <pc:docMk/>
            <pc:sldMk cId="2183957899" sldId="258"/>
            <ac:spMk id="50" creationId="{33AE4636-AEEC-45D6-84D4-7AC2DA48ECF8}"/>
          </ac:spMkLst>
        </pc:spChg>
        <pc:spChg chg="add del">
          <ac:chgData name="Wątor Emilia (STUD)" userId="b5f3d47a-abad-47af-bb24-67b12be3e806" providerId="ADAL" clId="{67E662CA-08CC-4F37-9472-42814986C063}" dt="2023-03-11T21:31:08.471" v="1168" actId="26606"/>
          <ac:spMkLst>
            <pc:docMk/>
            <pc:sldMk cId="2183957899" sldId="258"/>
            <ac:spMk id="51" creationId="{8D9CE0F4-2EB2-4F1F-8AAC-DB3571D9FE10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3" creationId="{5A0118C5-4F8D-4CF4-BADD-53FEACC6C42A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4" creationId="{F98F79A4-A6C7-4101-B1E9-27E05CB7CFA0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5" creationId="{79AFCB35-9C04-4524-A0B1-57FF6865D013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6" creationId="{D11AD2AD-0BA0-4DD3-8EEA-84686A0E718C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7" creationId="{83C8019B-3985-409B-9B87-494B974EE9A2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8" creationId="{9E5C5460-229E-46C8-A712-CC317985420F}"/>
          </ac:spMkLst>
        </pc:spChg>
        <pc:spChg chg="add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381" creationId="{5A0118C5-4F8D-4CF4-BADD-53FEACC6C42A}"/>
          </ac:spMkLst>
        </pc:spChg>
        <pc:grpChg chg="add del">
          <ac:chgData name="Wątor Emilia (STUD)" userId="b5f3d47a-abad-47af-bb24-67b12be3e806" providerId="ADAL" clId="{67E662CA-08CC-4F37-9472-42814986C063}" dt="2023-03-11T21:31:07.087" v="1166" actId="26606"/>
          <ac:grpSpMkLst>
            <pc:docMk/>
            <pc:sldMk cId="2183957899" sldId="258"/>
            <ac:grpSpMk id="36" creationId="{DD81D498-EAA8-40F3-8230-AE4DEDA3830D}"/>
          </ac:grpSpMkLst>
        </pc:grpChg>
        <pc:grpChg chg="add del">
          <ac:chgData name="Wątor Emilia (STUD)" userId="b5f3d47a-abad-47af-bb24-67b12be3e806" providerId="ADAL" clId="{67E662CA-08CC-4F37-9472-42814986C063}" dt="2023-03-11T21:31:13.607" v="1170" actId="26606"/>
          <ac:grpSpMkLst>
            <pc:docMk/>
            <pc:sldMk cId="2183957899" sldId="258"/>
            <ac:grpSpMk id="40" creationId="{0C156BF8-7FF7-440F-BE2B-417DFFE8BFA5}"/>
          </ac:grpSpMkLst>
        </pc:grpChg>
        <pc:grpChg chg="add del">
          <ac:chgData name="Wątor Emilia (STUD)" userId="b5f3d47a-abad-47af-bb24-67b12be3e806" providerId="ADAL" clId="{67E662CA-08CC-4F37-9472-42814986C063}" dt="2023-03-11T21:31:07.087" v="1166" actId="26606"/>
          <ac:grpSpMkLst>
            <pc:docMk/>
            <pc:sldMk cId="2183957899" sldId="258"/>
            <ac:grpSpMk id="43" creationId="{569E5994-073E-4708-B3E6-43BFED0CEB4C}"/>
          </ac:grpSpMkLst>
        </pc:grpChg>
        <pc:grpChg chg="add">
          <ac:chgData name="Wątor Emilia (STUD)" userId="b5f3d47a-abad-47af-bb24-67b12be3e806" providerId="ADAL" clId="{67E662CA-08CC-4F37-9472-42814986C063}" dt="2023-03-11T21:31:16.333" v="1171" actId="26606"/>
          <ac:grpSpMkLst>
            <pc:docMk/>
            <pc:sldMk cId="2183957899" sldId="258"/>
            <ac:grpSpMk id="382" creationId="{268C940D-4516-4630-B49F-65C1A82FEA0C}"/>
          </ac:grpSpMkLst>
        </pc:grpChg>
        <pc:grpChg chg="add">
          <ac:chgData name="Wątor Emilia (STUD)" userId="b5f3d47a-abad-47af-bb24-67b12be3e806" providerId="ADAL" clId="{67E662CA-08CC-4F37-9472-42814986C063}" dt="2023-03-11T21:31:16.333" v="1171" actId="26606"/>
          <ac:grpSpMkLst>
            <pc:docMk/>
            <pc:sldMk cId="2183957899" sldId="258"/>
            <ac:grpSpMk id="385" creationId="{C93F2521-5FCA-4EE4-ADB9-C71AB81B8875}"/>
          </ac:grpSpMkLst>
        </pc:grpChg>
        <pc:grpChg chg="add">
          <ac:chgData name="Wątor Emilia (STUD)" userId="b5f3d47a-abad-47af-bb24-67b12be3e806" providerId="ADAL" clId="{67E662CA-08CC-4F37-9472-42814986C063}" dt="2023-03-11T21:31:16.333" v="1171" actId="26606"/>
          <ac:grpSpMkLst>
            <pc:docMk/>
            <pc:sldMk cId="2183957899" sldId="258"/>
            <ac:grpSpMk id="390" creationId="{2B7E220D-70BE-46E1-87EA-9239C10828D4}"/>
          </ac:grpSpMkLst>
        </pc:grpChg>
        <pc:graphicFrameChg chg="add mod ord modGraphic">
          <ac:chgData name="Wątor Emilia (STUD)" userId="b5f3d47a-abad-47af-bb24-67b12be3e806" providerId="ADAL" clId="{67E662CA-08CC-4F37-9472-42814986C063}" dt="2023-03-11T21:33:41.045" v="1192" actId="20577"/>
          <ac:graphicFrameMkLst>
            <pc:docMk/>
            <pc:sldMk cId="2183957899" sldId="258"/>
            <ac:graphicFrameMk id="7" creationId="{EC831287-CAB1-3504-43E2-E0DEA50A7659}"/>
          </ac:graphicFrameMkLst>
        </pc:graphicFrameChg>
        <pc:picChg chg="add del mod ord">
          <ac:chgData name="Wątor Emilia (STUD)" userId="b5f3d47a-abad-47af-bb24-67b12be3e806" providerId="ADAL" clId="{67E662CA-08CC-4F37-9472-42814986C063}" dt="2023-03-11T21:13:14.533" v="1023" actId="478"/>
          <ac:picMkLst>
            <pc:docMk/>
            <pc:sldMk cId="2183957899" sldId="258"/>
            <ac:picMk id="5" creationId="{2C35FE1D-3C46-7812-3FA1-B28CA7DB0C36}"/>
          </ac:picMkLst>
        </pc:picChg>
        <pc:picChg chg="add del mod ord">
          <ac:chgData name="Wątor Emilia (STUD)" userId="b5f3d47a-abad-47af-bb24-67b12be3e806" providerId="ADAL" clId="{67E662CA-08CC-4F37-9472-42814986C063}" dt="2023-03-11T21:31:24.367" v="1172" actId="478"/>
          <ac:picMkLst>
            <pc:docMk/>
            <pc:sldMk cId="2183957899" sldId="258"/>
            <ac:picMk id="8" creationId="{7633FD61-349E-3B68-8AB0-D35143D6A89D}"/>
          </ac:picMkLst>
        </pc:picChg>
        <pc:picChg chg="add mod">
          <ac:chgData name="Wątor Emilia (STUD)" userId="b5f3d47a-abad-47af-bb24-67b12be3e806" providerId="ADAL" clId="{67E662CA-08CC-4F37-9472-42814986C063}" dt="2023-03-11T21:32:39.550" v="1185" actId="1076"/>
          <ac:picMkLst>
            <pc:docMk/>
            <pc:sldMk cId="2183957899" sldId="258"/>
            <ac:picMk id="22" creationId="{F554AC67-115F-0437-EC96-133803441D65}"/>
          </ac:picMkLst>
        </pc:picChg>
      </pc:sldChg>
      <pc:sldChg chg="addSp delSp modSp new mod setBg">
        <pc:chgData name="Wątor Emilia (STUD)" userId="b5f3d47a-abad-47af-bb24-67b12be3e806" providerId="ADAL" clId="{67E662CA-08CC-4F37-9472-42814986C063}" dt="2023-03-11T21:34:56.136" v="1193" actId="2711"/>
        <pc:sldMkLst>
          <pc:docMk/>
          <pc:sldMk cId="3510428375" sldId="259"/>
        </pc:sldMkLst>
        <pc:spChg chg="mod ord">
          <ac:chgData name="Wątor Emilia (STUD)" userId="b5f3d47a-abad-47af-bb24-67b12be3e806" providerId="ADAL" clId="{67E662CA-08CC-4F37-9472-42814986C063}" dt="2023-03-11T21:34:56.136" v="1193" actId="2711"/>
          <ac:spMkLst>
            <pc:docMk/>
            <pc:sldMk cId="3510428375" sldId="259"/>
            <ac:spMk id="2" creationId="{DE470C16-9237-B37F-A79B-82787BCFBC7A}"/>
          </ac:spMkLst>
        </pc:spChg>
        <pc:spChg chg="add del mo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3" creationId="{FA4E51EF-7223-AA31-EF28-D34E55C360A0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7" creationId="{8181FC64-B306-4821-98E2-780662EFC486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8" creationId="{5871FC61-DD4E-47D4-81FD-8A7E7D12B371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9" creationId="{F9EC3F91-A75C-4F74-867E-E4C28C13546B}"/>
          </ac:spMkLst>
        </pc:spChg>
        <pc:spChg chg="add del">
          <ac:chgData name="Wątor Emilia (STUD)" userId="b5f3d47a-abad-47af-bb24-67b12be3e806" providerId="ADAL" clId="{67E662CA-08CC-4F37-9472-42814986C063}" dt="2023-03-11T20:43:06.174" v="346" actId="26606"/>
          <ac:spMkLst>
            <pc:docMk/>
            <pc:sldMk cId="3510428375" sldId="259"/>
            <ac:spMk id="10" creationId="{37C89E4B-3C9F-44B9-8B86-D9E3D112D8EC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16" creationId="{829A1E2C-5AC8-40FC-99E9-832069D39792}"/>
          </ac:spMkLst>
        </pc:spChg>
        <pc:picChg chg="add mod ord">
          <ac:chgData name="Wątor Emilia (STUD)" userId="b5f3d47a-abad-47af-bb24-67b12be3e806" providerId="ADAL" clId="{67E662CA-08CC-4F37-9472-42814986C063}" dt="2023-03-11T20:46:17.131" v="598" actId="26606"/>
          <ac:picMkLst>
            <pc:docMk/>
            <pc:sldMk cId="3510428375" sldId="259"/>
            <ac:picMk id="5" creationId="{5763D5C2-C8A3-7AD3-5973-CEAA687C25A8}"/>
          </ac:picMkLst>
        </pc:picChg>
        <pc:cxnChg chg="add del">
          <ac:chgData name="Wątor Emilia (STUD)" userId="b5f3d47a-abad-47af-bb24-67b12be3e806" providerId="ADAL" clId="{67E662CA-08CC-4F37-9472-42814986C063}" dt="2023-03-11T20:43:06.174" v="346" actId="26606"/>
          <ac:cxnSpMkLst>
            <pc:docMk/>
            <pc:sldMk cId="3510428375" sldId="259"/>
            <ac:cxnSpMk id="12" creationId="{AA2EAA10-076F-46BD-8F0F-B9A2FB77A85C}"/>
          </ac:cxnSpMkLst>
        </pc:cxnChg>
        <pc:cxnChg chg="add del">
          <ac:chgData name="Wątor Emilia (STUD)" userId="b5f3d47a-abad-47af-bb24-67b12be3e806" providerId="ADAL" clId="{67E662CA-08CC-4F37-9472-42814986C063}" dt="2023-03-11T20:43:06.174" v="346" actId="26606"/>
          <ac:cxnSpMkLst>
            <pc:docMk/>
            <pc:sldMk cId="3510428375" sldId="259"/>
            <ac:cxnSpMk id="14" creationId="{D891E407-403B-4764-86C9-33A56D3BCAA3}"/>
          </ac:cxnSpMkLst>
        </pc:cxnChg>
      </pc:sldChg>
      <pc:sldChg chg="new del">
        <pc:chgData name="Wątor Emilia (STUD)" userId="b5f3d47a-abad-47af-bb24-67b12be3e806" providerId="ADAL" clId="{67E662CA-08CC-4F37-9472-42814986C063}" dt="2023-03-11T20:43:04.699" v="345" actId="680"/>
        <pc:sldMkLst>
          <pc:docMk/>
          <pc:sldMk cId="447332732" sldId="260"/>
        </pc:sldMkLst>
      </pc:sldChg>
      <pc:sldChg chg="addSp delSp modSp new del mod setBg setClrOvrMap">
        <pc:chgData name="Wątor Emilia (STUD)" userId="b5f3d47a-abad-47af-bb24-67b12be3e806" providerId="ADAL" clId="{67E662CA-08CC-4F37-9472-42814986C063}" dt="2023-03-11T21:07:07.255" v="981" actId="47"/>
        <pc:sldMkLst>
          <pc:docMk/>
          <pc:sldMk cId="2665125947" sldId="260"/>
        </pc:sldMkLst>
        <pc:spChg chg="mod">
          <ac:chgData name="Wątor Emilia (STUD)" userId="b5f3d47a-abad-47af-bb24-67b12be3e806" providerId="ADAL" clId="{67E662CA-08CC-4F37-9472-42814986C063}" dt="2023-03-11T20:55:34.200" v="874" actId="962"/>
          <ac:spMkLst>
            <pc:docMk/>
            <pc:sldMk cId="2665125947" sldId="260"/>
            <ac:spMk id="2" creationId="{F49007CE-7620-1655-5FEF-31855A6A4127}"/>
          </ac:spMkLst>
        </pc:spChg>
        <pc:spChg chg="mod">
          <ac:chgData name="Wątor Emilia (STUD)" userId="b5f3d47a-abad-47af-bb24-67b12be3e806" providerId="ADAL" clId="{67E662CA-08CC-4F37-9472-42814986C063}" dt="2023-03-11T20:52:14.989" v="858" actId="26606"/>
          <ac:spMkLst>
            <pc:docMk/>
            <pc:sldMk cId="2665125947" sldId="260"/>
            <ac:spMk id="3" creationId="{972199B5-F335-5DC3-6F5B-C8B94F6A4FA9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8" creationId="{5A0118C5-4F8D-4CF4-BADD-53FEACC6C42A}"/>
          </ac:spMkLst>
        </pc:spChg>
        <pc:spChg chg="add del">
          <ac:chgData name="Wątor Emilia (STUD)" userId="b5f3d47a-abad-47af-bb24-67b12be3e806" providerId="ADAL" clId="{67E662CA-08CC-4F37-9472-42814986C063}" dt="2023-03-11T20:51:13.408" v="855" actId="26606"/>
          <ac:spMkLst>
            <pc:docMk/>
            <pc:sldMk cId="2665125947" sldId="260"/>
            <ac:spMk id="9" creationId="{79BB35BC-D5C2-4C8B-A22A-A71E6191913B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10" creationId="{4E0A5C5C-2A95-428E-9F6A-0D29EBD57C9F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1" creationId="{5A0118C5-4F8D-4CF4-BADD-53FEACC6C42A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12" creationId="{1056F38F-7C4E-461D-8709-7D0024AE1F79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3" creationId="{CAEBFCD5-5356-4326-8D39-8235A46CD7B2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14" creationId="{C7278469-3C3C-49CE-AEEE-E176A4900B78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5" creationId="{F6814848-248A-47DD-88E0-95099D951EF8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9" creationId="{718BDA89-0D2C-4C4E-99F6-D7A220FE48D3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0" creationId="{4C6598AB-1C17-4D54-951C-A082D94ACB7A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2" creationId="{C83B66D7-137D-4AC1-B172-53D60F08BEB5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23" creationId="{7CE98B01-ED41-482F-AFA1-19C7FA7C04A7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4" creationId="{F6B92503-6984-4D15-8B98-8718709B785D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6" creationId="{08DDF938-524E-4C18-A47D-C00627832366}"/>
          </ac:spMkLst>
        </pc:spChg>
        <pc:spChg chg="add del">
          <ac:chgData name="Wątor Emilia (STUD)" userId="b5f3d47a-abad-47af-bb24-67b12be3e806" providerId="ADAL" clId="{67E662CA-08CC-4F37-9472-42814986C063}" dt="2023-03-11T20:51:03.153" v="851" actId="26606"/>
          <ac:spMkLst>
            <pc:docMk/>
            <pc:sldMk cId="2665125947" sldId="260"/>
            <ac:spMk id="35" creationId="{A9CB0874-88B8-43D3-B0B6-C32F790F790D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39" creationId="{B9CABDD0-8DF6-4974-A224-9A2A81778003}"/>
          </ac:spMkLst>
        </pc:spChg>
        <pc:spChg chg="add del">
          <ac:chgData name="Wątor Emilia (STUD)" userId="b5f3d47a-abad-47af-bb24-67b12be3e806" providerId="ADAL" clId="{67E662CA-08CC-4F37-9472-42814986C063}" dt="2023-03-11T20:51:10.285" v="853" actId="26606"/>
          <ac:spMkLst>
            <pc:docMk/>
            <pc:sldMk cId="2665125947" sldId="260"/>
            <ac:spMk id="41" creationId="{C6D09588-9668-4D38-8AD4-C27CF2B2D41C}"/>
          </ac:spMkLst>
        </pc:spChg>
        <pc:spChg chg="add">
          <ac:chgData name="Wątor Emilia (STUD)" userId="b5f3d47a-abad-47af-bb24-67b12be3e806" providerId="ADAL" clId="{67E662CA-08CC-4F37-9472-42814986C063}" dt="2023-03-11T20:52:14.989" v="858" actId="26606"/>
          <ac:spMkLst>
            <pc:docMk/>
            <pc:sldMk cId="2665125947" sldId="260"/>
            <ac:spMk id="48" creationId="{135FA909-3F24-448C-A8BC-7CF77F62F84F}"/>
          </ac:spMkLst>
        </pc:spChg>
        <pc:grpChg chg="add del">
          <ac:chgData name="Wątor Emilia (STUD)" userId="b5f3d47a-abad-47af-bb24-67b12be3e806" providerId="ADAL" clId="{67E662CA-08CC-4F37-9472-42814986C063}" dt="2023-03-11T20:51:01.105" v="849" actId="26606"/>
          <ac:grpSpMkLst>
            <pc:docMk/>
            <pc:sldMk cId="2665125947" sldId="260"/>
            <ac:grpSpMk id="16" creationId="{93DC754C-7E09-422D-A8BB-AF632E90DFA2}"/>
          </ac:grpSpMkLst>
        </pc:grpChg>
        <pc:grpChg chg="add del">
          <ac:chgData name="Wątor Emilia (STUD)" userId="b5f3d47a-abad-47af-bb24-67b12be3e806" providerId="ADAL" clId="{67E662CA-08CC-4F37-9472-42814986C063}" dt="2023-03-11T20:52:14.957" v="857" actId="26606"/>
          <ac:grpSpMkLst>
            <pc:docMk/>
            <pc:sldMk cId="2665125947" sldId="260"/>
            <ac:grpSpMk id="21" creationId="{6B67BE95-96EF-433C-9F29-B0732AA6B6AC}"/>
          </ac:grpSpMkLst>
        </pc:grpChg>
        <pc:grpChg chg="add del">
          <ac:chgData name="Wątor Emilia (STUD)" userId="b5f3d47a-abad-47af-bb24-67b12be3e806" providerId="ADAL" clId="{67E662CA-08CC-4F37-9472-42814986C063}" dt="2023-03-11T20:51:01.105" v="849" actId="26606"/>
          <ac:grpSpMkLst>
            <pc:docMk/>
            <pc:sldMk cId="2665125947" sldId="260"/>
            <ac:grpSpMk id="28" creationId="{3773FAF5-C452-4455-9411-D6AF5EBD4CA9}"/>
          </ac:grpSpMkLst>
        </pc:grpChg>
        <pc:grpChg chg="add del">
          <ac:chgData name="Wątor Emilia (STUD)" userId="b5f3d47a-abad-47af-bb24-67b12be3e806" providerId="ADAL" clId="{67E662CA-08CC-4F37-9472-42814986C063}" dt="2023-03-11T20:51:03.153" v="851" actId="26606"/>
          <ac:grpSpMkLst>
            <pc:docMk/>
            <pc:sldMk cId="2665125947" sldId="260"/>
            <ac:grpSpMk id="36" creationId="{4BFD067A-52BE-40EE-B7CA-391830B9A265}"/>
          </ac:grpSpMkLst>
        </pc:grpChg>
        <pc:grpChg chg="add del">
          <ac:chgData name="Wątor Emilia (STUD)" userId="b5f3d47a-abad-47af-bb24-67b12be3e806" providerId="ADAL" clId="{67E662CA-08CC-4F37-9472-42814986C063}" dt="2023-03-11T20:51:03.153" v="851" actId="26606"/>
          <ac:grpSpMkLst>
            <pc:docMk/>
            <pc:sldMk cId="2665125947" sldId="260"/>
            <ac:grpSpMk id="38" creationId="{C15B8CC4-8CCE-428F-AE7E-28D178984CEC}"/>
          </ac:grpSpMkLst>
        </pc:grpChg>
        <pc:grpChg chg="add del">
          <ac:chgData name="Wątor Emilia (STUD)" userId="b5f3d47a-abad-47af-bb24-67b12be3e806" providerId="ADAL" clId="{67E662CA-08CC-4F37-9472-42814986C063}" dt="2023-03-11T20:52:14.957" v="857" actId="26606"/>
          <ac:grpSpMkLst>
            <pc:docMk/>
            <pc:sldMk cId="2665125947" sldId="260"/>
            <ac:grpSpMk id="40" creationId="{D6E8B984-55B9-4A62-A043-997D00F0AE09}"/>
          </ac:grpSpMkLst>
        </pc:grpChg>
        <pc:grpChg chg="add del">
          <ac:chgData name="Wątor Emilia (STUD)" userId="b5f3d47a-abad-47af-bb24-67b12be3e806" providerId="ADAL" clId="{67E662CA-08CC-4F37-9472-42814986C063}" dt="2023-03-11T20:51:10.285" v="853" actId="26606"/>
          <ac:grpSpMkLst>
            <pc:docMk/>
            <pc:sldMk cId="2665125947" sldId="260"/>
            <ac:grpSpMk id="42" creationId="{95A28492-272D-4814-AE2C-61575C989EA3}"/>
          </ac:grpSpMkLst>
        </pc:grpChg>
        <pc:grpChg chg="add">
          <ac:chgData name="Wątor Emilia (STUD)" userId="b5f3d47a-abad-47af-bb24-67b12be3e806" providerId="ADAL" clId="{67E662CA-08CC-4F37-9472-42814986C063}" dt="2023-03-11T20:52:14.989" v="858" actId="26606"/>
          <ac:grpSpMkLst>
            <pc:docMk/>
            <pc:sldMk cId="2665125947" sldId="260"/>
            <ac:grpSpMk id="50" creationId="{8B60959F-9B69-4520-A16E-EA6BECC747D6}"/>
          </ac:grpSpMkLst>
        </pc:grpChg>
        <pc:picChg chg="add del">
          <ac:chgData name="Wątor Emilia (STUD)" userId="b5f3d47a-abad-47af-bb24-67b12be3e806" providerId="ADAL" clId="{67E662CA-08CC-4F37-9472-42814986C063}" dt="2023-03-11T20:51:13.408" v="855" actId="26606"/>
          <ac:picMkLst>
            <pc:docMk/>
            <pc:sldMk cId="2665125947" sldId="260"/>
            <ac:picMk id="5" creationId="{E9C38033-F1EB-983D-6DBF-7AD27438C415}"/>
          </ac:picMkLst>
        </pc:picChg>
        <pc:picChg chg="add del mod">
          <ac:chgData name="Wątor Emilia (STUD)" userId="b5f3d47a-abad-47af-bb24-67b12be3e806" providerId="ADAL" clId="{67E662CA-08CC-4F37-9472-42814986C063}" dt="2023-03-11T20:55:18.927" v="866" actId="21"/>
          <ac:picMkLst>
            <pc:docMk/>
            <pc:sldMk cId="2665125947" sldId="260"/>
            <ac:picMk id="6" creationId="{DD6D7E62-9996-9FB3-2116-073683C1237C}"/>
          </ac:picMkLst>
        </pc:picChg>
        <pc:picChg chg="add del mod">
          <ac:chgData name="Wątor Emilia (STUD)" userId="b5f3d47a-abad-47af-bb24-67b12be3e806" providerId="ADAL" clId="{67E662CA-08CC-4F37-9472-42814986C063}" dt="2023-03-11T20:54:57.659" v="863" actId="478"/>
          <ac:picMkLst>
            <pc:docMk/>
            <pc:sldMk cId="2665125947" sldId="260"/>
            <ac:picMk id="49" creationId="{4DFD9AC4-4F1E-190F-FE80-5F4097AD4B1D}"/>
          </ac:picMkLst>
        </pc:picChg>
      </pc:sldChg>
      <pc:sldChg chg="addSp delSp modSp new mod">
        <pc:chgData name="Wątor Emilia (STUD)" userId="b5f3d47a-abad-47af-bb24-67b12be3e806" providerId="ADAL" clId="{67E662CA-08CC-4F37-9472-42814986C063}" dt="2023-03-11T21:35:29.131" v="1196" actId="1076"/>
        <pc:sldMkLst>
          <pc:docMk/>
          <pc:sldMk cId="502928863" sldId="261"/>
        </pc:sldMkLst>
        <pc:spChg chg="mod">
          <ac:chgData name="Wątor Emilia (STUD)" userId="b5f3d47a-abad-47af-bb24-67b12be3e806" providerId="ADAL" clId="{67E662CA-08CC-4F37-9472-42814986C063}" dt="2023-03-11T21:35:24.394" v="1195" actId="2711"/>
          <ac:spMkLst>
            <pc:docMk/>
            <pc:sldMk cId="502928863" sldId="261"/>
            <ac:spMk id="2" creationId="{200360D7-E325-00F2-FBAC-02A3E88BDF24}"/>
          </ac:spMkLst>
        </pc:spChg>
        <pc:spChg chg="del">
          <ac:chgData name="Wątor Emilia (STUD)" userId="b5f3d47a-abad-47af-bb24-67b12be3e806" providerId="ADAL" clId="{67E662CA-08CC-4F37-9472-42814986C063}" dt="2023-03-11T20:55:31.610" v="872"/>
          <ac:spMkLst>
            <pc:docMk/>
            <pc:sldMk cId="502928863" sldId="261"/>
            <ac:spMk id="3" creationId="{41408388-E3EF-C981-DFB4-344B9591E4A9}"/>
          </ac:spMkLst>
        </pc:spChg>
        <pc:spChg chg="add mod">
          <ac:chgData name="Wątor Emilia (STUD)" userId="b5f3d47a-abad-47af-bb24-67b12be3e806" providerId="ADAL" clId="{67E662CA-08CC-4F37-9472-42814986C063}" dt="2023-03-11T21:35:29.131" v="1196" actId="1076"/>
          <ac:spMkLst>
            <pc:docMk/>
            <pc:sldMk cId="502928863" sldId="261"/>
            <ac:spMk id="7" creationId="{1F7557A9-8577-9624-D203-D112DF2CD23F}"/>
          </ac:spMkLst>
        </pc:spChg>
        <pc:spChg chg="add mod">
          <ac:chgData name="Wątor Emilia (STUD)" userId="b5f3d47a-abad-47af-bb24-67b12be3e806" providerId="ADAL" clId="{67E662CA-08CC-4F37-9472-42814986C063}" dt="2023-03-11T21:20:11.941" v="1110" actId="1076"/>
          <ac:spMkLst>
            <pc:docMk/>
            <pc:sldMk cId="502928863" sldId="261"/>
            <ac:spMk id="8" creationId="{2E890BA1-7FFD-227F-D15E-B4719C4E92A3}"/>
          </ac:spMkLst>
        </pc:spChg>
        <pc:picChg chg="add mod">
          <ac:chgData name="Wątor Emilia (STUD)" userId="b5f3d47a-abad-47af-bb24-67b12be3e806" providerId="ADAL" clId="{67E662CA-08CC-4F37-9472-42814986C063}" dt="2023-03-11T21:19:19.912" v="1105" actId="1076"/>
          <ac:picMkLst>
            <pc:docMk/>
            <pc:sldMk cId="502928863" sldId="261"/>
            <ac:picMk id="5" creationId="{11FAFB7F-5BC8-32AA-3D5A-88E88E8583A5}"/>
          </ac:picMkLst>
        </pc:picChg>
      </pc:sldChg>
      <pc:sldChg chg="new del">
        <pc:chgData name="Wątor Emilia (STUD)" userId="b5f3d47a-abad-47af-bb24-67b12be3e806" providerId="ADAL" clId="{67E662CA-08CC-4F37-9472-42814986C063}" dt="2023-03-11T21:22:32.047" v="1112" actId="47"/>
        <pc:sldMkLst>
          <pc:docMk/>
          <pc:sldMk cId="1873883774" sldId="262"/>
        </pc:sldMkLst>
      </pc:sldChg>
      <pc:sldChg chg="addSp delSp modSp new mod setBg">
        <pc:chgData name="Wątor Emilia (STUD)" userId="b5f3d47a-abad-47af-bb24-67b12be3e806" providerId="ADAL" clId="{67E662CA-08CC-4F37-9472-42814986C063}" dt="2023-03-11T21:29:05.939" v="1158" actId="20577"/>
        <pc:sldMkLst>
          <pc:docMk/>
          <pc:sldMk cId="1918120701" sldId="262"/>
        </pc:sldMkLst>
        <pc:spChg chg="mod ord">
          <ac:chgData name="Wątor Emilia (STUD)" userId="b5f3d47a-abad-47af-bb24-67b12be3e806" providerId="ADAL" clId="{67E662CA-08CC-4F37-9472-42814986C063}" dt="2023-03-11T21:29:05.939" v="1158" actId="20577"/>
          <ac:spMkLst>
            <pc:docMk/>
            <pc:sldMk cId="1918120701" sldId="262"/>
            <ac:spMk id="2" creationId="{26345A80-5926-4B54-682B-D13D9645BD76}"/>
          </ac:spMkLst>
        </pc:spChg>
        <pc:spChg chg="del">
          <ac:chgData name="Wątor Emilia (STUD)" userId="b5f3d47a-abad-47af-bb24-67b12be3e806" providerId="ADAL" clId="{67E662CA-08CC-4F37-9472-42814986C063}" dt="2023-03-11T21:23:58.010" v="1130"/>
          <ac:spMkLst>
            <pc:docMk/>
            <pc:sldMk cId="1918120701" sldId="262"/>
            <ac:spMk id="3" creationId="{600A4A4C-8D3A-FB8C-DB9F-9B452F6B56D8}"/>
          </ac:spMkLst>
        </pc:spChg>
        <pc:spChg chg="add del">
          <ac:chgData name="Wątor Emilia (STUD)" userId="b5f3d47a-abad-47af-bb24-67b12be3e806" providerId="ADAL" clId="{67E662CA-08CC-4F37-9472-42814986C063}" dt="2023-03-11T21:24:41.976" v="1150" actId="26606"/>
          <ac:spMkLst>
            <pc:docMk/>
            <pc:sldMk cId="1918120701" sldId="262"/>
            <ac:spMk id="10" creationId="{37C89E4B-3C9F-44B9-8B86-D9E3D112D8EC}"/>
          </ac:spMkLst>
        </pc:spChg>
        <pc:picChg chg="add mod">
          <ac:chgData name="Wątor Emilia (STUD)" userId="b5f3d47a-abad-47af-bb24-67b12be3e806" providerId="ADAL" clId="{67E662CA-08CC-4F37-9472-42814986C063}" dt="2023-03-11T21:25:03.669" v="1153" actId="1076"/>
          <ac:picMkLst>
            <pc:docMk/>
            <pc:sldMk cId="1918120701" sldId="262"/>
            <ac:picMk id="5" creationId="{3A040EB1-2104-C2FD-1C7C-236665823D79}"/>
          </ac:picMkLst>
        </pc:picChg>
        <pc:cxnChg chg="add del">
          <ac:chgData name="Wątor Emilia (STUD)" userId="b5f3d47a-abad-47af-bb24-67b12be3e806" providerId="ADAL" clId="{67E662CA-08CC-4F37-9472-42814986C063}" dt="2023-03-11T21:24:41.976" v="1150" actId="26606"/>
          <ac:cxnSpMkLst>
            <pc:docMk/>
            <pc:sldMk cId="1918120701" sldId="262"/>
            <ac:cxnSpMk id="12" creationId="{AA2EAA10-076F-46BD-8F0F-B9A2FB77A85C}"/>
          </ac:cxnSpMkLst>
        </pc:cxnChg>
        <pc:cxnChg chg="add del">
          <ac:chgData name="Wątor Emilia (STUD)" userId="b5f3d47a-abad-47af-bb24-67b12be3e806" providerId="ADAL" clId="{67E662CA-08CC-4F37-9472-42814986C063}" dt="2023-03-11T21:24:41.976" v="1150" actId="26606"/>
          <ac:cxnSpMkLst>
            <pc:docMk/>
            <pc:sldMk cId="1918120701" sldId="262"/>
            <ac:cxnSpMk id="14" creationId="{D891E407-403B-4764-86C9-33A56D3BCAA3}"/>
          </ac:cxnSpMkLst>
        </pc:cxnChg>
      </pc:sldChg>
      <pc:sldChg chg="add del">
        <pc:chgData name="Wątor Emilia (STUD)" userId="b5f3d47a-abad-47af-bb24-67b12be3e806" providerId="ADAL" clId="{67E662CA-08CC-4F37-9472-42814986C063}" dt="2023-03-11T21:03:34.705" v="968" actId="47"/>
        <pc:sldMkLst>
          <pc:docMk/>
          <pc:sldMk cId="3338809928" sldId="262"/>
        </pc:sldMkLst>
      </pc:sldChg>
      <pc:sldChg chg="add del">
        <pc:chgData name="Wątor Emilia (STUD)" userId="b5f3d47a-abad-47af-bb24-67b12be3e806" providerId="ADAL" clId="{67E662CA-08CC-4F37-9472-42814986C063}" dt="2023-03-11T20:55:25.108" v="871"/>
        <pc:sldMkLst>
          <pc:docMk/>
          <pc:sldMk cId="3890023859" sldId="263"/>
        </pc:sldMkLst>
      </pc:sldChg>
      <pc:sldChg chg="add del">
        <pc:chgData name="Wątor Emilia (STUD)" userId="b5f3d47a-abad-47af-bb24-67b12be3e806" providerId="ADAL" clId="{67E662CA-08CC-4F37-9472-42814986C063}" dt="2023-03-11T20:55:24.846" v="870"/>
        <pc:sldMkLst>
          <pc:docMk/>
          <pc:sldMk cId="925525699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CC7BB-AADC-467B-AC1D-FA53CD282BC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D2AB62-A9BA-4063-93CE-7AFA76E12125}">
      <dgm:prSet/>
      <dgm:spPr/>
      <dgm:t>
        <a:bodyPr/>
        <a:lstStyle/>
        <a:p>
          <a:r>
            <a:rPr lang="pl-PL" dirty="0"/>
            <a:t>Techniki omijania detekcji przez antywirusy wykorzystywane w </a:t>
          </a:r>
          <a:r>
            <a:rPr lang="pl-PL" dirty="0" err="1"/>
            <a:t>malware’ach</a:t>
          </a:r>
          <a:endParaRPr lang="en-US" dirty="0"/>
        </a:p>
      </dgm:t>
    </dgm:pt>
    <dgm:pt modelId="{CE577BBA-ACB7-4298-B71A-696EDD15E2CC}" type="parTrans" cxnId="{624F53E5-6F5A-479F-B801-320F355448D4}">
      <dgm:prSet/>
      <dgm:spPr/>
      <dgm:t>
        <a:bodyPr/>
        <a:lstStyle/>
        <a:p>
          <a:endParaRPr lang="en-US"/>
        </a:p>
      </dgm:t>
    </dgm:pt>
    <dgm:pt modelId="{86F05CAE-000C-404B-B51E-CBE4F95DA20A}" type="sibTrans" cxnId="{624F53E5-6F5A-479F-B801-320F355448D4}">
      <dgm:prSet/>
      <dgm:spPr/>
      <dgm:t>
        <a:bodyPr/>
        <a:lstStyle/>
        <a:p>
          <a:endParaRPr lang="en-US"/>
        </a:p>
      </dgm:t>
    </dgm:pt>
    <dgm:pt modelId="{D3C195FE-C5A8-4A08-9DBF-32A956C3B1D3}">
      <dgm:prSet/>
      <dgm:spPr/>
      <dgm:t>
        <a:bodyPr/>
        <a:lstStyle/>
        <a:p>
          <a:r>
            <a:rPr lang="pl-PL" dirty="0"/>
            <a:t>System operacyjny Windows: </a:t>
          </a:r>
        </a:p>
        <a:p>
          <a:r>
            <a:rPr lang="pl-PL" dirty="0"/>
            <a:t>Ms </a:t>
          </a:r>
          <a:r>
            <a:rPr lang="pl-PL" dirty="0" err="1"/>
            <a:t>Defender</a:t>
          </a:r>
          <a:r>
            <a:rPr lang="pl-PL" dirty="0"/>
            <a:t>, AMSI</a:t>
          </a:r>
          <a:endParaRPr lang="en-US" dirty="0"/>
        </a:p>
      </dgm:t>
    </dgm:pt>
    <dgm:pt modelId="{071681B6-89CF-4479-A9FD-4493ADF7CC2F}" type="parTrans" cxnId="{2E7DD7F6-E95B-4451-860E-311F662C4404}">
      <dgm:prSet/>
      <dgm:spPr/>
      <dgm:t>
        <a:bodyPr/>
        <a:lstStyle/>
        <a:p>
          <a:endParaRPr lang="en-US"/>
        </a:p>
      </dgm:t>
    </dgm:pt>
    <dgm:pt modelId="{C156E02C-EE2B-4EB7-946E-63246C7E11C5}" type="sibTrans" cxnId="{2E7DD7F6-E95B-4451-860E-311F662C4404}">
      <dgm:prSet/>
      <dgm:spPr/>
      <dgm:t>
        <a:bodyPr/>
        <a:lstStyle/>
        <a:p>
          <a:endParaRPr lang="en-US"/>
        </a:p>
      </dgm:t>
    </dgm:pt>
    <dgm:pt modelId="{EF642A7F-9821-4841-9F75-698172972972}">
      <dgm:prSet/>
      <dgm:spPr/>
      <dgm:t>
        <a:bodyPr/>
        <a:lstStyle/>
        <a:p>
          <a:r>
            <a:rPr lang="pl-PL"/>
            <a:t>Tool oferujący różne techniki wykonania shellcode’u (np. z Mitre TA0005)?</a:t>
          </a:r>
          <a:endParaRPr lang="en-US"/>
        </a:p>
      </dgm:t>
    </dgm:pt>
    <dgm:pt modelId="{26FB7BE4-54E5-4EE5-813C-48973901F6B4}" type="parTrans" cxnId="{CD503EA3-FD9B-4C4B-9741-D000836CB67C}">
      <dgm:prSet/>
      <dgm:spPr/>
      <dgm:t>
        <a:bodyPr/>
        <a:lstStyle/>
        <a:p>
          <a:endParaRPr lang="en-US"/>
        </a:p>
      </dgm:t>
    </dgm:pt>
    <dgm:pt modelId="{06642D19-5862-4EE2-ADE5-83BA285B83FB}" type="sibTrans" cxnId="{CD503EA3-FD9B-4C4B-9741-D000836CB67C}">
      <dgm:prSet/>
      <dgm:spPr/>
      <dgm:t>
        <a:bodyPr/>
        <a:lstStyle/>
        <a:p>
          <a:endParaRPr lang="en-US"/>
        </a:p>
      </dgm:t>
    </dgm:pt>
    <dgm:pt modelId="{6F94AB46-7736-4E35-8E62-E96BE14ACBDC}" type="pres">
      <dgm:prSet presAssocID="{467CC7BB-AADC-467B-AC1D-FA53CD282BC1}" presName="linear" presStyleCnt="0">
        <dgm:presLayoutVars>
          <dgm:animLvl val="lvl"/>
          <dgm:resizeHandles val="exact"/>
        </dgm:presLayoutVars>
      </dgm:prSet>
      <dgm:spPr/>
    </dgm:pt>
    <dgm:pt modelId="{FD69ABCC-5089-41E7-B26E-AA0F121E9CBD}" type="pres">
      <dgm:prSet presAssocID="{40D2AB62-A9BA-4063-93CE-7AFA76E121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C0598B-B9B6-4155-9893-6D7707D5CC00}" type="pres">
      <dgm:prSet presAssocID="{86F05CAE-000C-404B-B51E-CBE4F95DA20A}" presName="spacer" presStyleCnt="0"/>
      <dgm:spPr/>
    </dgm:pt>
    <dgm:pt modelId="{1C9E6A03-9BEA-40C4-8EF4-EF761BA2FBE7}" type="pres">
      <dgm:prSet presAssocID="{D3C195FE-C5A8-4A08-9DBF-32A956C3B1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46056A-B486-45B8-8986-125EAD6FA47C}" type="pres">
      <dgm:prSet presAssocID="{C156E02C-EE2B-4EB7-946E-63246C7E11C5}" presName="spacer" presStyleCnt="0"/>
      <dgm:spPr/>
    </dgm:pt>
    <dgm:pt modelId="{5320D9DF-B222-4A53-AFA0-A2A2FDEBDD23}" type="pres">
      <dgm:prSet presAssocID="{EF642A7F-9821-4841-9F75-6981729729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6E1E12-BDC8-4F1D-B839-725FD1E7F797}" type="presOf" srcId="{40D2AB62-A9BA-4063-93CE-7AFA76E12125}" destId="{FD69ABCC-5089-41E7-B26E-AA0F121E9CBD}" srcOrd="0" destOrd="0" presId="urn:microsoft.com/office/officeart/2005/8/layout/vList2"/>
    <dgm:cxn modelId="{10290024-B49D-4A71-A794-85158D752C88}" type="presOf" srcId="{EF642A7F-9821-4841-9F75-698172972972}" destId="{5320D9DF-B222-4A53-AFA0-A2A2FDEBDD23}" srcOrd="0" destOrd="0" presId="urn:microsoft.com/office/officeart/2005/8/layout/vList2"/>
    <dgm:cxn modelId="{47349577-6B88-4359-B036-373059EBBBD5}" type="presOf" srcId="{467CC7BB-AADC-467B-AC1D-FA53CD282BC1}" destId="{6F94AB46-7736-4E35-8E62-E96BE14ACBDC}" srcOrd="0" destOrd="0" presId="urn:microsoft.com/office/officeart/2005/8/layout/vList2"/>
    <dgm:cxn modelId="{CD503EA3-FD9B-4C4B-9741-D000836CB67C}" srcId="{467CC7BB-AADC-467B-AC1D-FA53CD282BC1}" destId="{EF642A7F-9821-4841-9F75-698172972972}" srcOrd="2" destOrd="0" parTransId="{26FB7BE4-54E5-4EE5-813C-48973901F6B4}" sibTransId="{06642D19-5862-4EE2-ADE5-83BA285B83FB}"/>
    <dgm:cxn modelId="{C8F7B4D8-8D38-4645-BECB-7D0E2C51EB10}" type="presOf" srcId="{D3C195FE-C5A8-4A08-9DBF-32A956C3B1D3}" destId="{1C9E6A03-9BEA-40C4-8EF4-EF761BA2FBE7}" srcOrd="0" destOrd="0" presId="urn:microsoft.com/office/officeart/2005/8/layout/vList2"/>
    <dgm:cxn modelId="{624F53E5-6F5A-479F-B801-320F355448D4}" srcId="{467CC7BB-AADC-467B-AC1D-FA53CD282BC1}" destId="{40D2AB62-A9BA-4063-93CE-7AFA76E12125}" srcOrd="0" destOrd="0" parTransId="{CE577BBA-ACB7-4298-B71A-696EDD15E2CC}" sibTransId="{86F05CAE-000C-404B-B51E-CBE4F95DA20A}"/>
    <dgm:cxn modelId="{2E7DD7F6-E95B-4451-860E-311F662C4404}" srcId="{467CC7BB-AADC-467B-AC1D-FA53CD282BC1}" destId="{D3C195FE-C5A8-4A08-9DBF-32A956C3B1D3}" srcOrd="1" destOrd="0" parTransId="{071681B6-89CF-4479-A9FD-4493ADF7CC2F}" sibTransId="{C156E02C-EE2B-4EB7-946E-63246C7E11C5}"/>
    <dgm:cxn modelId="{C0598CC4-F9C9-4197-AF27-A6480373C1BD}" type="presParOf" srcId="{6F94AB46-7736-4E35-8E62-E96BE14ACBDC}" destId="{FD69ABCC-5089-41E7-B26E-AA0F121E9CBD}" srcOrd="0" destOrd="0" presId="urn:microsoft.com/office/officeart/2005/8/layout/vList2"/>
    <dgm:cxn modelId="{3D6846B7-9776-48E5-B48B-71C810C78DDB}" type="presParOf" srcId="{6F94AB46-7736-4E35-8E62-E96BE14ACBDC}" destId="{45C0598B-B9B6-4155-9893-6D7707D5CC00}" srcOrd="1" destOrd="0" presId="urn:microsoft.com/office/officeart/2005/8/layout/vList2"/>
    <dgm:cxn modelId="{A7D4533C-5E16-4AE0-B080-93208B24154D}" type="presParOf" srcId="{6F94AB46-7736-4E35-8E62-E96BE14ACBDC}" destId="{1C9E6A03-9BEA-40C4-8EF4-EF761BA2FBE7}" srcOrd="2" destOrd="0" presId="urn:microsoft.com/office/officeart/2005/8/layout/vList2"/>
    <dgm:cxn modelId="{137B7B75-EBFD-4690-9250-862716CDEA4E}" type="presParOf" srcId="{6F94AB46-7736-4E35-8E62-E96BE14ACBDC}" destId="{5F46056A-B486-45B8-8986-125EAD6FA47C}" srcOrd="3" destOrd="0" presId="urn:microsoft.com/office/officeart/2005/8/layout/vList2"/>
    <dgm:cxn modelId="{CA54B8A9-6D7F-4FB1-B537-6D23F04BF0A0}" type="presParOf" srcId="{6F94AB46-7736-4E35-8E62-E96BE14ACBDC}" destId="{5320D9DF-B222-4A53-AFA0-A2A2FDEBDD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9ABCC-5089-41E7-B26E-AA0F121E9CBD}">
      <dsp:nvSpPr>
        <dsp:cNvPr id="0" name=""/>
        <dsp:cNvSpPr/>
      </dsp:nvSpPr>
      <dsp:spPr>
        <a:xfrm>
          <a:off x="0" y="41544"/>
          <a:ext cx="5217173" cy="1374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Techniki omijania detekcji przez antywirusy wykorzystywane w </a:t>
          </a:r>
          <a:r>
            <a:rPr lang="pl-PL" sz="2500" kern="1200" dirty="0" err="1"/>
            <a:t>malware’ach</a:t>
          </a:r>
          <a:endParaRPr lang="en-US" sz="2500" kern="1200" dirty="0"/>
        </a:p>
      </dsp:txBody>
      <dsp:txXfrm>
        <a:off x="67110" y="108654"/>
        <a:ext cx="5082953" cy="1240530"/>
      </dsp:txXfrm>
    </dsp:sp>
    <dsp:sp modelId="{1C9E6A03-9BEA-40C4-8EF4-EF761BA2FBE7}">
      <dsp:nvSpPr>
        <dsp:cNvPr id="0" name=""/>
        <dsp:cNvSpPr/>
      </dsp:nvSpPr>
      <dsp:spPr>
        <a:xfrm>
          <a:off x="0" y="1488294"/>
          <a:ext cx="5217173" cy="137475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System operacyjny Windows: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Ms </a:t>
          </a:r>
          <a:r>
            <a:rPr lang="pl-PL" sz="2500" kern="1200" dirty="0" err="1"/>
            <a:t>Defender</a:t>
          </a:r>
          <a:r>
            <a:rPr lang="pl-PL" sz="2500" kern="1200" dirty="0"/>
            <a:t>, AMSI</a:t>
          </a:r>
          <a:endParaRPr lang="en-US" sz="2500" kern="1200" dirty="0"/>
        </a:p>
      </dsp:txBody>
      <dsp:txXfrm>
        <a:off x="67110" y="1555404"/>
        <a:ext cx="5082953" cy="1240530"/>
      </dsp:txXfrm>
    </dsp:sp>
    <dsp:sp modelId="{5320D9DF-B222-4A53-AFA0-A2A2FDEBDD23}">
      <dsp:nvSpPr>
        <dsp:cNvPr id="0" name=""/>
        <dsp:cNvSpPr/>
      </dsp:nvSpPr>
      <dsp:spPr>
        <a:xfrm>
          <a:off x="0" y="2935044"/>
          <a:ext cx="5217173" cy="137475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Tool oferujący różne techniki wykonania shellcode’u (np. z Mitre TA0005)?</a:t>
          </a:r>
          <a:endParaRPr lang="en-US" sz="2500" kern="1200"/>
        </a:p>
      </dsp:txBody>
      <dsp:txXfrm>
        <a:off x="67110" y="3002154"/>
        <a:ext cx="5082953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78C208-71CC-C071-F921-40A0D9C3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E762465-3FD6-768A-0F5F-65D41389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C10328-D995-B865-A625-DC2C6549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3C5853-D1FB-E12F-A40A-1163F682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D4923B-80EB-4C47-1F79-A3D6A5B1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3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07250-079B-E442-BA99-22E39F58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AD94BF-2739-F1E7-5A9E-9E5F47A4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B6DE7A-C968-9D88-4A9C-FF1FAA36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8EB07B-6FAF-6D24-D7BC-530C195E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D211B3-707E-2A69-7863-BDBAC58E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2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A651CEC-E06A-A943-8DF4-672D7B7CF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6E994B-0765-AF1A-C5E7-E5B1B3F02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EFF70-F69A-CC92-8ACD-6FAAB1BB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DF1C9F-392C-58EE-E102-5AC06C56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B745BA-F8DF-2D24-F7DF-EC3D4B99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0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D582E-C44B-F8B0-341F-9228F71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D477A5-8854-B59A-C33E-D9BB188E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257AA6-A3D8-EA83-D948-2AB8D9F0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76B200-10C9-353E-3313-C4765F47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F34578-22A2-D79C-7D33-F5731B71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40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E5E47C-B7F9-60AF-3827-98A6558C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BB7431-FAD2-71A2-C472-F564C97A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46564A-EAB1-0B89-E5DE-E66865E1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BAA789-8BED-9FE5-95A8-CB7DF32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7A659-6F18-506C-EF99-A2B257A6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6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2B280-05D0-8E39-7FDC-A4843121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75A2BC-E559-BDB4-6568-5E33BC1B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C9E731-D97D-E9EE-59AD-EB35D0416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32DC2E-0217-4552-F319-51146782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897B93-4DD3-C37E-815A-9F4C3D27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B5EB95-02C7-A5CB-AD53-BAD18640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0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2D188-2D05-5A1E-5AEF-9972CBAE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F25268-ECBF-577E-CC07-DBBB2DCF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1104AE-EE46-F369-E876-FBD11F98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2A5122-485B-5DA2-05B1-22D2C79B3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0B1B48E-9D27-5AE0-54F6-11B0E359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5FA9CBA-D73B-12A1-5B30-36D903A7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6272DC4-0904-42C6-BEAB-9C79E2A1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68DDB3D-9740-F799-1C27-860C747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6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8DDDA1-F72B-90E9-C567-E3A95FEE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423D86-80A8-E801-6353-DBAD0412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38B3636-CD55-E989-2A93-D53BE704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C88C5B9-AA83-F2AA-229E-137E88F3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8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386C3C2-31BF-B97A-C01F-648A7628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1C4EC2-FBC5-6A32-AD45-19047B6F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F750B6-A966-84A6-6D5F-832802C0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9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60ABB2-858C-771E-38C0-2E63025F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812CE2-2435-B4C6-1F89-66ECE400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683DE8-4E33-C199-A02B-E1BE9B92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11C568-8E1B-19CA-C7E9-19DC6E6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895032-E405-4B65-FF09-2AC33CB6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368A73-8985-2794-F740-82AD8DD9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3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A19F26-208E-5A36-142F-26F243D9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DB083B9-7D71-8B78-F3D8-3CF71EEF3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760BB2-26F9-BDC3-0A70-2F0DCBFA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BF03D7-C167-3A2A-17FF-4F95AA08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D8E8BF-3673-5B4C-30AE-BF0FFAC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BBD33-A7E9-54C9-78B9-F121131D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954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5BBFC16-E0D6-8411-B52A-F23E51B3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F5A88F-8E0B-6779-B4B2-2B32264B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19773D-F11D-EBAA-B4E8-B014F194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BB6D-03B3-4D2A-8422-93074E76C525}" type="datetimeFigureOut">
              <a:rPr lang="pl-PL" smtClean="0"/>
              <a:t>13.03.2023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2C6A13-7CA4-403B-99F0-93EC565F3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AF3DFE-A250-0753-4020-F780E1AEF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70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crdownloa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zerwona zabawka na wierzchu dwóch linii białych cyfr">
            <a:extLst>
              <a:ext uri="{FF2B5EF4-FFF2-40B4-BE49-F238E27FC236}">
                <a16:creationId xmlns:a16="http://schemas.microsoft.com/office/drawing/2014/main" id="{4CA1D0AB-0DA2-F28E-2610-C4A5996A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FDD207-16B4-6E2A-2706-3A56A624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/>
              <a:t>Działania typu red teaming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17965AB-7FC6-AEB3-AF68-6485CFDA9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l-PL" sz="2000" dirty="0"/>
              <a:t>Emilia Wątor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0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11E1EFC-BD5A-221A-EF8E-7BEE4D34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8DBED51-C399-94B9-17C0-B553E214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26563"/>
              </p:ext>
            </p:extLst>
          </p:nvPr>
        </p:nvGraphicFramePr>
        <p:xfrm>
          <a:off x="860739" y="621586"/>
          <a:ext cx="10560385" cy="56148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53873">
                  <a:extLst>
                    <a:ext uri="{9D8B030D-6E8A-4147-A177-3AD203B41FA5}">
                      <a16:colId xmlns:a16="http://schemas.microsoft.com/office/drawing/2014/main" val="1384851277"/>
                    </a:ext>
                  </a:extLst>
                </a:gridCol>
                <a:gridCol w="4132100">
                  <a:extLst>
                    <a:ext uri="{9D8B030D-6E8A-4147-A177-3AD203B41FA5}">
                      <a16:colId xmlns:a16="http://schemas.microsoft.com/office/drawing/2014/main" val="1384153461"/>
                    </a:ext>
                  </a:extLst>
                </a:gridCol>
                <a:gridCol w="4174412">
                  <a:extLst>
                    <a:ext uri="{9D8B030D-6E8A-4147-A177-3AD203B41FA5}">
                      <a16:colId xmlns:a16="http://schemas.microsoft.com/office/drawing/2014/main" val="3689532927"/>
                    </a:ext>
                  </a:extLst>
                </a:gridCol>
              </a:tblGrid>
              <a:tr h="553930">
                <a:tc>
                  <a:txBody>
                    <a:bodyPr/>
                    <a:lstStyle/>
                    <a:p>
                      <a:pPr algn="l"/>
                      <a:endParaRPr lang="pl-PL" sz="27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PENTEST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RED TEAM</a:t>
                      </a:r>
                      <a:endParaRPr lang="pl-PL" sz="27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733037211"/>
                  </a:ext>
                </a:extLst>
              </a:tr>
              <a:tr h="2064645"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Zidentyfikowanie jak największej liczby podatności</a:t>
                      </a:r>
                      <a:endParaRPr lang="pl-PL" sz="27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Testowanie wykrycia i reagowania na atak,</a:t>
                      </a:r>
                    </a:p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kultury bezpieczeństwa w organizacji</a:t>
                      </a:r>
                      <a:endParaRPr lang="pl-PL" sz="27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419277403"/>
                  </a:ext>
                </a:extLst>
              </a:tr>
              <a:tr h="2064645">
                <a:tc>
                  <a:txBody>
                    <a:bodyPr/>
                    <a:lstStyle/>
                    <a:p>
                      <a:pPr algn="l"/>
                      <a:r>
                        <a:rPr lang="pl-PL" sz="27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TAKTYKA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Zależna od testowanego obszaru (np. infrastruktura, aplikacja webowa/mobilna)</a:t>
                      </a:r>
                      <a:endParaRPr lang="pl-PL" sz="27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Symulacja prawdziwego ataku, wykorzystanie OSINT, social engineering</a:t>
                      </a:r>
                      <a:endParaRPr lang="pl-PL" sz="27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1802147563"/>
                  </a:ext>
                </a:extLst>
              </a:tr>
              <a:tr h="931608">
                <a:tc>
                  <a:txBody>
                    <a:bodyPr/>
                    <a:lstStyle/>
                    <a:p>
                      <a:pPr algn="l"/>
                      <a:r>
                        <a:rPr lang="pl-PL" sz="27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CZAS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Kilka dni – kilka tygodni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Kilka tygodni +</a:t>
                      </a: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402686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91958C-8A69-94EC-1AA3-9DB8A847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35" y="173170"/>
            <a:ext cx="7093493" cy="824634"/>
          </a:xfrm>
        </p:spPr>
        <p:txBody>
          <a:bodyPr anchor="b">
            <a:normAutofit fontScale="90000"/>
          </a:bodyPr>
          <a:lstStyle/>
          <a:p>
            <a:r>
              <a:rPr lang="pl-PL" sz="37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Pomysł nr 1. </a:t>
            </a:r>
            <a:r>
              <a:rPr lang="pl-PL" sz="37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Defense</a:t>
            </a:r>
            <a:r>
              <a:rPr lang="pl-PL" sz="37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pl-PL" sz="37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Evasion</a:t>
            </a:r>
            <a:endParaRPr lang="pl-PL" sz="37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grpSp>
        <p:nvGrpSpPr>
          <p:cNvPr id="382" name="Group 27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383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4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85" name="Group 31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86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7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8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5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90" name="Group 39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91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92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93" name="Freeform: Shape 42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43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44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48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49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50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52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53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54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55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56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57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58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59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60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EC831287-CAB1-3504-43E2-E0DEA50A7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26796"/>
              </p:ext>
            </p:extLst>
          </p:nvPr>
        </p:nvGraphicFramePr>
        <p:xfrm>
          <a:off x="648305" y="15000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Obraz 21">
            <a:extLst>
              <a:ext uri="{FF2B5EF4-FFF2-40B4-BE49-F238E27FC236}">
                <a16:creationId xmlns:a16="http://schemas.microsoft.com/office/drawing/2014/main" id="{F554AC67-115F-0437-EC96-133803441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694" y="1956784"/>
            <a:ext cx="5505292" cy="37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63D5C2-C8A3-7AD3-5973-CEAA687C2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5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470C16-9237-B37F-A79B-82787BCF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pl-PL" sz="3600" dirty="0">
                <a:latin typeface="Bahnschrift SemiCondensed" panose="020B0502040204020203" pitchFamily="34" charset="0"/>
              </a:rPr>
              <a:t>Pomysł nr 2. Skaner podatności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4E51EF-7223-AA31-EF28-D34E55C3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pl-PL" sz="2000" dirty="0"/>
              <a:t>Automatyzacja pewnych działań – połączenie potokowo kilku </a:t>
            </a:r>
            <a:r>
              <a:rPr lang="pl-PL" sz="2000" dirty="0" err="1"/>
              <a:t>tooli</a:t>
            </a:r>
            <a:r>
              <a:rPr lang="pl-PL" sz="2000" dirty="0"/>
              <a:t> do </a:t>
            </a:r>
            <a:r>
              <a:rPr lang="pl-PL" sz="2000" dirty="0" err="1"/>
              <a:t>recon</a:t>
            </a:r>
            <a:r>
              <a:rPr lang="pl-PL" sz="2000" dirty="0"/>
              <a:t> + ładna prezentacja </a:t>
            </a:r>
            <a:r>
              <a:rPr lang="pl-PL" sz="2000" dirty="0" err="1"/>
              <a:t>outputu</a:t>
            </a:r>
            <a:endParaRPr lang="pl-PL" sz="2000" dirty="0"/>
          </a:p>
          <a:p>
            <a:r>
              <a:rPr lang="pl-PL" sz="2000" dirty="0"/>
              <a:t>Licencje?</a:t>
            </a:r>
          </a:p>
          <a:p>
            <a:r>
              <a:rPr lang="pl-PL" sz="2000" dirty="0"/>
              <a:t>Albo </a:t>
            </a:r>
            <a:r>
              <a:rPr lang="pl-PL" sz="2000" dirty="0" err="1"/>
              <a:t>nmap</a:t>
            </a:r>
            <a:r>
              <a:rPr lang="pl-PL" sz="2000" dirty="0"/>
              <a:t> z sugestiami jakie podatności pod danym portem sprawdzić?</a:t>
            </a:r>
          </a:p>
          <a:p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5104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0360D7-E325-00F2-FBAC-02A3E88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Algerian" panose="04020705040A02060702" pitchFamily="82" charset="0"/>
              </a:rPr>
              <a:t>Pomysł nr 3. </a:t>
            </a:r>
            <a:endParaRPr lang="pl-PL" dirty="0">
              <a:latin typeface="Algerian" panose="04020705040A02060702" pitchFamily="82" charset="0"/>
            </a:endParaRPr>
          </a:p>
        </p:txBody>
      </p:sp>
      <p:pic>
        <p:nvPicPr>
          <p:cNvPr id="5" name="Symbol zastępczy zawartości 4" descr="Obraz zawierający tekst, zewnętrzne, budynek, niebo&#10;&#10;Opis wygenerowany automatycznie">
            <a:extLst>
              <a:ext uri="{FF2B5EF4-FFF2-40B4-BE49-F238E27FC236}">
                <a16:creationId xmlns:a16="http://schemas.microsoft.com/office/drawing/2014/main" id="{11FAFB7F-5BC8-32AA-3D5A-88E88E858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70" y="2003086"/>
            <a:ext cx="6500146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F7557A9-8577-9624-D203-D112DF2CD23F}"/>
              </a:ext>
            </a:extLst>
          </p:cNvPr>
          <p:cNvSpPr txBox="1"/>
          <p:nvPr/>
        </p:nvSpPr>
        <p:spPr>
          <a:xfrm>
            <a:off x="597190" y="2140093"/>
            <a:ext cx="41242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Skonfigurowanie środowiska typu Microsoft AD (mini firma) w sposób celowo nieprawidłowy – środowisko do ćwiczeń i przedstawienia ścieżek ataków związanych z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Środowisko do ćwiczeń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Zasoby?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E890BA1-7FFD-227F-D15E-B4719C4E92A3}"/>
              </a:ext>
            </a:extLst>
          </p:cNvPr>
          <p:cNvSpPr/>
          <p:nvPr/>
        </p:nvSpPr>
        <p:spPr>
          <a:xfrm>
            <a:off x="5926931" y="3171474"/>
            <a:ext cx="2158289" cy="707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cs typeface="Dreaming Outloud Script Pro" panose="020B0604020202020204" pitchFamily="66" charset="0"/>
              </a:rPr>
              <a:t>ACTIVE</a:t>
            </a:r>
            <a:endParaRPr lang="pl-PL" sz="3600" b="1" dirty="0">
              <a:solidFill>
                <a:schemeClr val="tx1"/>
              </a:solidFill>
              <a:latin typeface="Harrington" panose="04040505050A02020702" pitchFamily="82" charset="0"/>
              <a:cs typeface="Dreaming Outloud Script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budynek, osoba, ulica, zewnętrzne&#10;&#10;Opis wygenerowany automatycznie">
            <a:extLst>
              <a:ext uri="{FF2B5EF4-FFF2-40B4-BE49-F238E27FC236}">
                <a16:creationId xmlns:a16="http://schemas.microsoft.com/office/drawing/2014/main" id="{3A040EB1-2104-C2FD-1C7C-236665823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1" b="31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6345A80-5926-4B54-682B-D13D9645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253" y="2162842"/>
            <a:ext cx="3414373" cy="886397"/>
          </a:xfr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0"/>
              </a:rPr>
              <a:t>KONIEC</a:t>
            </a:r>
            <a:r>
              <a:rPr lang="pl-PL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0"/>
              </a:rPr>
              <a:t>?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207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163</Words>
  <Application>Microsoft Office PowerPoint</Application>
  <PresentationFormat>Panoramiczny</PresentationFormat>
  <Paragraphs>31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5" baseType="lpstr">
      <vt:lpstr>Meiryo</vt:lpstr>
      <vt:lpstr>Algerian</vt:lpstr>
      <vt:lpstr>Arial</vt:lpstr>
      <vt:lpstr>Bahnschrift SemiCondensed</vt:lpstr>
      <vt:lpstr>Calibri</vt:lpstr>
      <vt:lpstr>Calibri Light</vt:lpstr>
      <vt:lpstr>Copperplate Gothic Bold</vt:lpstr>
      <vt:lpstr>Harrington</vt:lpstr>
      <vt:lpstr>Motyw pakietu Office</vt:lpstr>
      <vt:lpstr>Działania typu red teaming</vt:lpstr>
      <vt:lpstr>Prezentacja programu PowerPoint</vt:lpstr>
      <vt:lpstr>Pomysł nr 1. Defense Evasion</vt:lpstr>
      <vt:lpstr>Pomysł nr 2. Skaner podatności</vt:lpstr>
      <vt:lpstr>Pomysł nr 3. </vt:lpstr>
      <vt:lpstr>KONIEC?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Działania typu red teaming</dc:title>
  <dc:creator>jakis randomowy czlowiek 2</dc:creator>
  <cp:lastModifiedBy>Wątor Emilia (STUD)</cp:lastModifiedBy>
  <cp:revision>2</cp:revision>
  <dcterms:created xsi:type="dcterms:W3CDTF">2023-03-11T18:08:56Z</dcterms:created>
  <dcterms:modified xsi:type="dcterms:W3CDTF">2023-03-13T11:51:10Z</dcterms:modified>
</cp:coreProperties>
</file>