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sldIdLst>
    <p:sldId id="256" r:id="rId2"/>
    <p:sldId id="257" r:id="rId3"/>
    <p:sldId id="258" r:id="rId4"/>
    <p:sldId id="272" r:id="rId5"/>
    <p:sldId id="262" r:id="rId6"/>
    <p:sldId id="264" r:id="rId7"/>
    <p:sldId id="269" r:id="rId8"/>
    <p:sldId id="270" r:id="rId9"/>
    <p:sldId id="271" r:id="rId10"/>
    <p:sldId id="265" r:id="rId11"/>
    <p:sldId id="273" r:id="rId12"/>
    <p:sldId id="260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08" autoAdjust="0"/>
  </p:normalViewPr>
  <p:slideViewPr>
    <p:cSldViewPr snapToGrid="0" snapToObjects="1">
      <p:cViewPr varScale="1">
        <p:scale>
          <a:sx n="133" d="100"/>
          <a:sy n="133" d="100"/>
        </p:scale>
        <p:origin x="-17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8AA5-5326-6846-A81F-99ED97D15E2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E1CF-C407-4743-B463-DFEE7783A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8AA5-5326-6846-A81F-99ED97D15E2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E1CF-C407-4743-B463-DFEE7783A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8AA5-5326-6846-A81F-99ED97D15E2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E1CF-C407-4743-B463-DFEE7783A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8AA5-5326-6846-A81F-99ED97D15E2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E1CF-C407-4743-B463-DFEE7783A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8AA5-5326-6846-A81F-99ED97D15E2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E1CF-C407-4743-B463-DFEE7783A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8AA5-5326-6846-A81F-99ED97D15E2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E1CF-C407-4743-B463-DFEE7783A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8AA5-5326-6846-A81F-99ED97D15E2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E1CF-C407-4743-B463-DFEE7783A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8AA5-5326-6846-A81F-99ED97D15E2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E1CF-C407-4743-B463-DFEE7783A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8AA5-5326-6846-A81F-99ED97D15E2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E1CF-C407-4743-B463-DFEE7783A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8AA5-5326-6846-A81F-99ED97D15E2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E1CF-C407-4743-B463-DFEE7783A0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8AA5-5326-6846-A81F-99ED97D15E2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70E1CF-C407-4743-B463-DFEE7783A0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270E1CF-C407-4743-B463-DFEE7783A0F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7728AA5-5326-6846-A81F-99ED97D15E26}" type="datetimeFigureOut">
              <a:rPr lang="en-US" smtClean="0"/>
              <a:t>3/28/16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130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35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Enterprise level technologies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Spring MVC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UI component</a:t>
            </a:r>
          </a:p>
          <a:p>
            <a:endParaRPr lang="en-US" dirty="0" smtClean="0"/>
          </a:p>
          <a:p>
            <a:r>
              <a:rPr lang="en-US" dirty="0" smtClean="0"/>
              <a:t>Interaction with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29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￼</a:t>
            </a:r>
          </a:p>
        </p:txBody>
      </p:sp>
      <p:pic>
        <p:nvPicPr>
          <p:cNvPr id="6" name="Picture 5" descr="Screen Shot 2016-03-28 at 2.22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16" y="2098006"/>
            <a:ext cx="7975742" cy="411787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Previous Quarter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41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400"/>
              </a:spcBef>
              <a:buSzPct val="100000"/>
            </a:pPr>
            <a:r>
              <a:rPr lang="en" dirty="0" smtClean="0"/>
              <a:t>Mentorship from former CS130 students</a:t>
            </a:r>
          </a:p>
          <a:p>
            <a:endParaRPr lang="en" dirty="0" smtClean="0"/>
          </a:p>
          <a:p>
            <a:pPr lvl="0">
              <a:spcBef>
                <a:spcPts val="400"/>
              </a:spcBef>
              <a:buSzPct val="100000"/>
            </a:pPr>
            <a:r>
              <a:rPr lang="en" dirty="0" smtClean="0"/>
              <a:t>Direct experience with enterprise level engineering practices</a:t>
            </a:r>
          </a:p>
          <a:p>
            <a:endParaRPr lang="en" dirty="0" smtClean="0"/>
          </a:p>
          <a:p>
            <a:pPr lvl="0">
              <a:spcBef>
                <a:spcPts val="400"/>
              </a:spcBef>
              <a:buSzPct val="100000"/>
            </a:pPr>
            <a:r>
              <a:rPr lang="en" dirty="0" smtClean="0"/>
              <a:t>Setup guidelines</a:t>
            </a:r>
          </a:p>
          <a:p>
            <a:pPr marL="0" indent="0">
              <a:buNone/>
            </a:pPr>
            <a:endParaRPr lang="en" dirty="0" smtClean="0"/>
          </a:p>
          <a:p>
            <a:pPr lvl="0">
              <a:spcBef>
                <a:spcPts val="400"/>
              </a:spcBef>
              <a:buSzPct val="100000"/>
            </a:pPr>
            <a:r>
              <a:rPr lang="en" dirty="0" smtClean="0"/>
              <a:t>On site development workshops</a:t>
            </a:r>
            <a:endParaRPr lang="en-US" dirty="0" smtClean="0"/>
          </a:p>
          <a:p>
            <a:pPr marL="0" lvl="0" indent="0">
              <a:spcBef>
                <a:spcPts val="400"/>
              </a:spcBef>
              <a:buClr>
                <a:srgbClr val="FF9900"/>
              </a:buClr>
              <a:buSzPct val="100000"/>
              <a:buNone/>
            </a:pPr>
            <a:endParaRPr lang="en" dirty="0" smtClean="0"/>
          </a:p>
          <a:p>
            <a:pPr lvl="0">
              <a:spcBef>
                <a:spcPts val="400"/>
              </a:spcBef>
              <a:buSzPct val="100000"/>
            </a:pPr>
            <a:r>
              <a:rPr lang="en" dirty="0" smtClean="0"/>
              <a:t>Git/Github</a:t>
            </a:r>
            <a:endParaRPr lang="en-US" dirty="0" smtClean="0"/>
          </a:p>
          <a:p>
            <a:pPr lvl="0">
              <a:spcBef>
                <a:spcPts val="400"/>
              </a:spcBef>
              <a:buClr>
                <a:srgbClr val="FF9900"/>
              </a:buClr>
              <a:buSzPct val="100000"/>
            </a:pPr>
            <a:endParaRPr lang="en-US" dirty="0" smtClean="0"/>
          </a:p>
          <a:p>
            <a:pPr lvl="0">
              <a:spcBef>
                <a:spcPts val="400"/>
              </a:spcBef>
              <a:buSzPct val="100000"/>
            </a:pPr>
            <a:r>
              <a:rPr lang="en-US" dirty="0" smtClean="0"/>
              <a:t>Various methods of communication between teams and </a:t>
            </a:r>
            <a:r>
              <a:rPr lang="en-US" dirty="0" err="1" smtClean="0"/>
              <a:t>Connexity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3158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Shape 2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105149" y="200025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8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nnex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02" y="2777394"/>
            <a:ext cx="4050454" cy="40806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Connexity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Technology-driven marketing solutions company</a:t>
            </a:r>
          </a:p>
          <a:p>
            <a:r>
              <a:rPr lang="en-US" dirty="0" smtClean="0"/>
              <a:t>Connect retailers to the customers they care about</a:t>
            </a:r>
          </a:p>
          <a:p>
            <a:r>
              <a:rPr lang="en-US" dirty="0" smtClean="0"/>
              <a:t>Use our shopping insights to drive sales for our partners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447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Happened To Shopzilla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foundation remains the </a:t>
            </a:r>
            <a:r>
              <a:rPr lang="en-US" dirty="0" smtClean="0"/>
              <a:t>same</a:t>
            </a:r>
          </a:p>
          <a:p>
            <a:r>
              <a:rPr lang="en-US" dirty="0" smtClean="0"/>
              <a:t>We are powered by shopping</a:t>
            </a:r>
          </a:p>
        </p:txBody>
      </p:sp>
      <p:pic>
        <p:nvPicPr>
          <p:cNvPr id="4" name="Shape 9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71748" y="2625963"/>
            <a:ext cx="2268015" cy="1096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9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878570" y="4035678"/>
            <a:ext cx="2265206" cy="1072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485402" y="2625963"/>
            <a:ext cx="3051541" cy="927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9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791973" y="5838825"/>
            <a:ext cx="243840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Screen Shot 2014-01-01 at 12.35.35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8" y="5660290"/>
            <a:ext cx="3657600" cy="878305"/>
          </a:xfrm>
          <a:prstGeom prst="rect">
            <a:avLst/>
          </a:prstGeom>
        </p:spPr>
      </p:pic>
      <p:pic>
        <p:nvPicPr>
          <p:cNvPr id="9" name="Picture 8" descr="Screen Shot 2014-01-01 at 1.01.22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03" y="4223201"/>
            <a:ext cx="21590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05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Happened To Shopzilla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acquired some new brands</a:t>
            </a:r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548991"/>
            <a:ext cx="3935889" cy="10233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037" y="3710721"/>
            <a:ext cx="4864123" cy="10877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8037" y="5129963"/>
            <a:ext cx="4596762" cy="141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81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846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Publisher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Shopzilla Catalog API to build your own shopping website</a:t>
            </a:r>
          </a:p>
          <a:p>
            <a:r>
              <a:rPr lang="en-US" dirty="0" smtClean="0"/>
              <a:t>Expose shopping content</a:t>
            </a:r>
          </a:p>
          <a:p>
            <a:r>
              <a:rPr lang="en-US" dirty="0" smtClean="0"/>
              <a:t>Develop back-end and front-end components of shopping site</a:t>
            </a:r>
          </a:p>
          <a:p>
            <a:r>
              <a:rPr lang="en-US" dirty="0" smtClean="0"/>
              <a:t>Compete for most redirects and “revenue”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10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Publisher Challenge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Challenges:</a:t>
            </a:r>
          </a:p>
          <a:p>
            <a:pPr lvl="1"/>
            <a:r>
              <a:rPr lang="en-US" dirty="0" smtClean="0"/>
              <a:t>API integration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data should your website use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Determining what additional information would be useful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Completing the flow – API -&gt; Backend logic -&gt; Front-end display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986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Publisher Challenge</a:t>
            </a:r>
            <a:endParaRPr lang="en-US" sz="4000" dirty="0"/>
          </a:p>
        </p:txBody>
      </p:sp>
      <p:pic>
        <p:nvPicPr>
          <p:cNvPr id="5" name="Picture 4" descr="Screen Shot 2014-10-09 at 9.08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5" y="1822384"/>
            <a:ext cx="8300989" cy="427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82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Publisher Challenge</a:t>
            </a:r>
            <a:endParaRPr lang="en-US" sz="4000" dirty="0"/>
          </a:p>
        </p:txBody>
      </p:sp>
      <p:pic>
        <p:nvPicPr>
          <p:cNvPr id="4" name="Picture 3" descr="Screen Shot 2014-10-08 at 10.12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91" y="1270130"/>
            <a:ext cx="8293884" cy="480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11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1731</TotalTime>
  <Words>178</Words>
  <Application>Microsoft Macintosh PowerPoint</Application>
  <PresentationFormat>On-screen Show (4:3)</PresentationFormat>
  <Paragraphs>51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CS 130</vt:lpstr>
      <vt:lpstr>What is Connexity</vt:lpstr>
      <vt:lpstr>What Happened To Shopzilla </vt:lpstr>
      <vt:lpstr>What Happened To Shopzilla </vt:lpstr>
      <vt:lpstr>Project Idea</vt:lpstr>
      <vt:lpstr>Publisher Challenge</vt:lpstr>
      <vt:lpstr>Publisher Challenge</vt:lpstr>
      <vt:lpstr>Publisher Challenge</vt:lpstr>
      <vt:lpstr>Publisher Challenge</vt:lpstr>
      <vt:lpstr>Technologies</vt:lpstr>
      <vt:lpstr>PowerPoint Presentation</vt:lpstr>
      <vt:lpstr>Logistics</vt:lpstr>
      <vt:lpstr>Questions?</vt:lpstr>
    </vt:vector>
  </TitlesOfParts>
  <Company>Shopzilla,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130</dc:title>
  <dc:creator>Christopher St. Jacques</dc:creator>
  <cp:lastModifiedBy>Christopher St. Jacques</cp:lastModifiedBy>
  <cp:revision>18</cp:revision>
  <dcterms:created xsi:type="dcterms:W3CDTF">2014-10-05T17:07:34Z</dcterms:created>
  <dcterms:modified xsi:type="dcterms:W3CDTF">2016-03-28T21:24:56Z</dcterms:modified>
</cp:coreProperties>
</file>