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afe4cb78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afe4cb78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afe4cb78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afe4cb78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afe4cb78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afe4cb78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afe4cb78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afe4cb78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ordpoolgroup.com/Market-data1/GB/Auction-prices/UK/Daily/?view=table" TargetMode="External"/><Relationship Id="rId4" Type="http://schemas.openxmlformats.org/officeDocument/2006/relationships/hyperlink" Target="https://www.bmreports.com/bmrs/?q=generation/tempraturedata/historic" TargetMode="External"/><Relationship Id="rId5" Type="http://schemas.openxmlformats.org/officeDocument/2006/relationships/hyperlink" Target="https://www.powernext.com/spot-market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Proposals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Emilie Allen ~  Data Science Immersive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1: UK Electricity Prices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58100" y="1935850"/>
            <a:ext cx="77601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Problem</a:t>
            </a:r>
            <a:r>
              <a:rPr lang="en"/>
              <a:t>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 Predict UK electricity spot prices”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 Predict UK electricity spot price spikes “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Context</a:t>
            </a:r>
            <a:r>
              <a:rPr lang="en"/>
              <a:t>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Complex dynamics of electricity prices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Increasing penetration of renewable energy sources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price volatility &amp; sudden unexpected spikes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Goal</a:t>
            </a:r>
            <a:r>
              <a:rPr lang="en"/>
              <a:t>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 forecasting accuracy with machine learning &amp; deep learning models to mitigate the adverse effects of price uncertainty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1: UK Electricity Prices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 source: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Day-ahead prices: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https://www.nordpoolgroup.com</a:t>
            </a:r>
            <a:r>
              <a:rPr b="1" lang="en"/>
              <a:t> (API)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Weather, loads &amp; generation data: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https://www.bmreports.com/bmrs/</a:t>
            </a:r>
            <a:r>
              <a:rPr lang="en"/>
              <a:t> (</a:t>
            </a:r>
            <a:r>
              <a:rPr b="1" lang="en"/>
              <a:t>API)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 Gas price: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https://www.powernext.com/spot-market-data</a:t>
            </a:r>
            <a:r>
              <a:rPr lang="en"/>
              <a:t> </a:t>
            </a:r>
            <a:r>
              <a:rPr b="1" lang="en"/>
              <a:t>(API)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sz="1100"/>
              <a:t>Historical data available from all the above sources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sz="1100"/>
              <a:t> Use of APIs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Metrics:</a:t>
            </a:r>
            <a:endParaRPr b="1" sz="1100"/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Predictive accuracy </a:t>
            </a:r>
            <a:endParaRPr sz="11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2: London House Prices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130825"/>
            <a:ext cx="7688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Problem</a:t>
            </a:r>
            <a:r>
              <a:rPr lang="en"/>
              <a:t>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 Predict house prices in London”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 Find undervalued properties“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Context</a:t>
            </a:r>
            <a:r>
              <a:rPr lang="en"/>
              <a:t>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‘Bubble market’: Property prices influenced by speculation and foreign investments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Goal</a:t>
            </a:r>
            <a:r>
              <a:rPr lang="en"/>
              <a:t>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Assess explanatory features of price and accurately predict house prices. The aim is to find a  good investment opportunity and provide a baseline for price negotiation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2: London House Prices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 source:</a:t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List of sold houses with essential information i.e sqft,n* bed,n*bath,address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Real Estate agencies: Savills, Knight Frank, Douglas&amp;Gordon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Transaction history (incl. Sold price, address, attributes)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HM Land Registry open data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features: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Google Maps 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Metrics:</a:t>
            </a:r>
            <a:endParaRPr b="1"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score, R2 and  MSE 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