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/>
    <p:restoredTop sz="94653"/>
  </p:normalViewPr>
  <p:slideViewPr>
    <p:cSldViewPr snapToGrid="0" snapToObjects="1">
      <p:cViewPr varScale="1">
        <p:scale>
          <a:sx n="78" d="100"/>
          <a:sy n="78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254ED-10C3-7F42-8A17-875F8AD3B4C4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211ED-411D-DD44-AF1F-E11AC76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F039-14FC-2B40-A4E2-86EFE1742F1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7AF4-D985-B048-A66F-49CCDF4A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812971" cy="6858000"/>
          </a:xfrm>
          <a:prstGeom prst="rect">
            <a:avLst/>
          </a:prstGeom>
          <a:solidFill>
            <a:srgbClr val="01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www.hec.usace.army.mil/software/hec-ras/images/5.0_RAS-Map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9" t="12384" r="13624" b="1902"/>
          <a:stretch/>
        </p:blipFill>
        <p:spPr bwMode="auto">
          <a:xfrm>
            <a:off x="5812971" y="0"/>
            <a:ext cx="63790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4992" y="387421"/>
            <a:ext cx="439952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A" sz="60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Flood Club</a:t>
            </a:r>
            <a:endParaRPr lang="en-CA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757" y="1616529"/>
            <a:ext cx="475161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Hydrodynamic Modelling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Employable Water Resource Skills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HEC-RAS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First Meeting September 23</a:t>
            </a:r>
            <a:r>
              <a:rPr lang="en-US" sz="2400" baseline="30000" dirty="0" smtClean="0">
                <a:solidFill>
                  <a:schemeClr val="bg1"/>
                </a:solidFill>
              </a:rPr>
              <a:t>rd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Check out Link to Find out More</a:t>
            </a:r>
          </a:p>
          <a:p>
            <a:r>
              <a:rPr lang="en-CA" sz="2400" u="sng" dirty="0">
                <a:solidFill>
                  <a:schemeClr val="bg1"/>
                </a:solidFill>
              </a:rPr>
              <a:t>https://drive.google.com/drive/folders/1h8zU0iL1ABFUa4LlbTzZUytoXcPmhKzx?usp=sharing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Emilie Morin</dc:creator>
  <cp:lastModifiedBy>Emilie Morin</cp:lastModifiedBy>
  <cp:revision>2</cp:revision>
  <dcterms:created xsi:type="dcterms:W3CDTF">2020-09-15T03:59:51Z</dcterms:created>
  <dcterms:modified xsi:type="dcterms:W3CDTF">2020-09-15T04:12:55Z</dcterms:modified>
</cp:coreProperties>
</file>