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25"/>
  </p:notesMasterIdLst>
  <p:handoutMasterIdLst>
    <p:handoutMasterId r:id="rId26"/>
  </p:handoutMasterIdLst>
  <p:sldIdLst>
    <p:sldId id="256" r:id="rId5"/>
    <p:sldId id="258" r:id="rId6"/>
    <p:sldId id="263" r:id="rId7"/>
    <p:sldId id="266" r:id="rId8"/>
    <p:sldId id="260" r:id="rId9"/>
    <p:sldId id="268" r:id="rId10"/>
    <p:sldId id="272" r:id="rId11"/>
    <p:sldId id="300" r:id="rId12"/>
    <p:sldId id="271" r:id="rId13"/>
    <p:sldId id="267" r:id="rId14"/>
    <p:sldId id="291" r:id="rId15"/>
    <p:sldId id="292" r:id="rId16"/>
    <p:sldId id="294" r:id="rId17"/>
    <p:sldId id="280" r:id="rId18"/>
    <p:sldId id="297" r:id="rId19"/>
    <p:sldId id="298" r:id="rId20"/>
    <p:sldId id="299" r:id="rId21"/>
    <p:sldId id="282" r:id="rId22"/>
    <p:sldId id="295" r:id="rId23"/>
    <p:sldId id="293" r:id="rId24"/>
  </p:sldIdLst>
  <p:sldSz cx="9144000" cy="6858000" type="screen4x3"/>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0865F"/>
    <a:srgbClr val="BE006E"/>
    <a:srgbClr val="00639C"/>
    <a:srgbClr val="8FBC13"/>
    <a:srgbClr val="EC7405"/>
    <a:srgbClr val="2DE176"/>
    <a:srgbClr val="5F5587"/>
    <a:srgbClr val="008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5307FE-0394-7836-B7B2-33F812481C5D}" v="5" dt="2024-09-06T08:08:17.72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ier Choquet" userId="S::olivier.choquet@vinci.be::53f816d3-8107-4a93-b043-614abb2d31bd" providerId="AD" clId="Web-{DA47866B-E7FC-4A70-919F-342E8B34FD6D}"/>
    <pc:docChg chg="addSld delSld modSld sldOrd">
      <pc:chgData name="Olivier Choquet" userId="S::olivier.choquet@vinci.be::53f816d3-8107-4a93-b043-614abb2d31bd" providerId="AD" clId="Web-{DA47866B-E7FC-4A70-919F-342E8B34FD6D}" dt="2022-04-08T14:19:40.352" v="1306"/>
      <pc:docMkLst>
        <pc:docMk/>
      </pc:docMkLst>
      <pc:sldChg chg="del">
        <pc:chgData name="Olivier Choquet" userId="S::olivier.choquet@vinci.be::53f816d3-8107-4a93-b043-614abb2d31bd" providerId="AD" clId="Web-{DA47866B-E7FC-4A70-919F-342E8B34FD6D}" dt="2022-04-08T14:18:03.006" v="1199"/>
        <pc:sldMkLst>
          <pc:docMk/>
          <pc:sldMk cId="2198308585" sldId="278"/>
        </pc:sldMkLst>
      </pc:sldChg>
      <pc:sldChg chg="del">
        <pc:chgData name="Olivier Choquet" userId="S::olivier.choquet@vinci.be::53f816d3-8107-4a93-b043-614abb2d31bd" providerId="AD" clId="Web-{DA47866B-E7FC-4A70-919F-342E8B34FD6D}" dt="2022-04-08T14:16:49.301" v="1086"/>
        <pc:sldMkLst>
          <pc:docMk/>
          <pc:sldMk cId="1885772331" sldId="279"/>
        </pc:sldMkLst>
      </pc:sldChg>
      <pc:sldChg chg="del">
        <pc:chgData name="Olivier Choquet" userId="S::olivier.choquet@vinci.be::53f816d3-8107-4a93-b043-614abb2d31bd" providerId="AD" clId="Web-{DA47866B-E7FC-4A70-919F-342E8B34FD6D}" dt="2022-04-08T14:14:49.236" v="926"/>
        <pc:sldMkLst>
          <pc:docMk/>
          <pc:sldMk cId="1695759115" sldId="281"/>
        </pc:sldMkLst>
      </pc:sldChg>
      <pc:sldChg chg="del">
        <pc:chgData name="Olivier Choquet" userId="S::olivier.choquet@vinci.be::53f816d3-8107-4a93-b043-614abb2d31bd" providerId="AD" clId="Web-{DA47866B-E7FC-4A70-919F-342E8B34FD6D}" dt="2022-04-08T14:13:20.827" v="781"/>
        <pc:sldMkLst>
          <pc:docMk/>
          <pc:sldMk cId="4009621153" sldId="283"/>
        </pc:sldMkLst>
      </pc:sldChg>
      <pc:sldChg chg="del">
        <pc:chgData name="Olivier Choquet" userId="S::olivier.choquet@vinci.be::53f816d3-8107-4a93-b043-614abb2d31bd" providerId="AD" clId="Web-{DA47866B-E7FC-4A70-919F-342E8B34FD6D}" dt="2022-04-08T14:12:49.952" v="739"/>
        <pc:sldMkLst>
          <pc:docMk/>
          <pc:sldMk cId="3392295822" sldId="284"/>
        </pc:sldMkLst>
      </pc:sldChg>
      <pc:sldChg chg="del">
        <pc:chgData name="Olivier Choquet" userId="S::olivier.choquet@vinci.be::53f816d3-8107-4a93-b043-614abb2d31bd" providerId="AD" clId="Web-{DA47866B-E7FC-4A70-919F-342E8B34FD6D}" dt="2022-04-08T14:11:38.700" v="600"/>
        <pc:sldMkLst>
          <pc:docMk/>
          <pc:sldMk cId="730767517" sldId="285"/>
        </pc:sldMkLst>
      </pc:sldChg>
      <pc:sldChg chg="del">
        <pc:chgData name="Olivier Choquet" userId="S::olivier.choquet@vinci.be::53f816d3-8107-4a93-b043-614abb2d31bd" providerId="AD" clId="Web-{DA47866B-E7FC-4A70-919F-342E8B34FD6D}" dt="2022-04-08T14:06:49.287" v="206"/>
        <pc:sldMkLst>
          <pc:docMk/>
          <pc:sldMk cId="3964363395" sldId="287"/>
        </pc:sldMkLst>
      </pc:sldChg>
      <pc:sldChg chg="del">
        <pc:chgData name="Olivier Choquet" userId="S::olivier.choquet@vinci.be::53f816d3-8107-4a93-b043-614abb2d31bd" providerId="AD" clId="Web-{DA47866B-E7FC-4A70-919F-342E8B34FD6D}" dt="2022-04-08T14:05:40.816" v="113"/>
        <pc:sldMkLst>
          <pc:docMk/>
          <pc:sldMk cId="3191955447" sldId="288"/>
        </pc:sldMkLst>
      </pc:sldChg>
      <pc:sldChg chg="del">
        <pc:chgData name="Olivier Choquet" userId="S::olivier.choquet@vinci.be::53f816d3-8107-4a93-b043-614abb2d31bd" providerId="AD" clId="Web-{DA47866B-E7FC-4A70-919F-342E8B34FD6D}" dt="2022-04-08T14:15:38.612" v="1000"/>
        <pc:sldMkLst>
          <pc:docMk/>
          <pc:sldMk cId="3687918712" sldId="289"/>
        </pc:sldMkLst>
      </pc:sldChg>
      <pc:sldChg chg="addSp delSp modSp new">
        <pc:chgData name="Olivier Choquet" userId="S::olivier.choquet@vinci.be::53f816d3-8107-4a93-b043-614abb2d31bd" providerId="AD" clId="Web-{DA47866B-E7FC-4A70-919F-342E8B34FD6D}" dt="2022-04-08T14:19:29.523" v="1304"/>
        <pc:sldMkLst>
          <pc:docMk/>
          <pc:sldMk cId="3395674739" sldId="291"/>
        </pc:sldMkLst>
        <pc:spChg chg="mod">
          <ac:chgData name="Olivier Choquet" userId="S::olivier.choquet@vinci.be::53f816d3-8107-4a93-b043-614abb2d31bd" providerId="AD" clId="Web-{DA47866B-E7FC-4A70-919F-342E8B34FD6D}" dt="2022-04-08T14:19:14.289" v="1286" actId="1076"/>
          <ac:spMkLst>
            <pc:docMk/>
            <pc:sldMk cId="3395674739" sldId="291"/>
            <ac:spMk id="2" creationId="{0414D857-0FAA-1C1C-BE13-45BFD9720D6E}"/>
          </ac:spMkLst>
        </pc:spChg>
        <pc:spChg chg="del">
          <ac:chgData name="Olivier Choquet" userId="S::olivier.choquet@vinci.be::53f816d3-8107-4a93-b043-614abb2d31bd" providerId="AD" clId="Web-{DA47866B-E7FC-4A70-919F-342E8B34FD6D}" dt="2022-04-08T14:04:08.111" v="12"/>
          <ac:spMkLst>
            <pc:docMk/>
            <pc:sldMk cId="3395674739" sldId="291"/>
            <ac:spMk id="3" creationId="{BCDB52B7-7950-1B61-FCA6-679693D9E92F}"/>
          </ac:spMkLst>
        </pc:spChg>
        <pc:graphicFrameChg chg="add mod ord modGraphic">
          <ac:chgData name="Olivier Choquet" userId="S::olivier.choquet@vinci.be::53f816d3-8107-4a93-b043-614abb2d31bd" providerId="AD" clId="Web-{DA47866B-E7FC-4A70-919F-342E8B34FD6D}" dt="2022-04-08T14:19:29.523" v="1304"/>
          <ac:graphicFrameMkLst>
            <pc:docMk/>
            <pc:sldMk cId="3395674739" sldId="291"/>
            <ac:graphicFrameMk id="5" creationId="{73CDAB9E-433F-56F4-008E-FA5AB99B5B1F}"/>
          </ac:graphicFrameMkLst>
        </pc:graphicFrameChg>
      </pc:sldChg>
      <pc:sldChg chg="add ord replId">
        <pc:chgData name="Olivier Choquet" userId="S::olivier.choquet@vinci.be::53f816d3-8107-4a93-b043-614abb2d31bd" providerId="AD" clId="Web-{DA47866B-E7FC-4A70-919F-342E8B34FD6D}" dt="2022-04-08T14:19:40.352" v="1306"/>
        <pc:sldMkLst>
          <pc:docMk/>
          <pc:sldMk cId="1423029556" sldId="292"/>
        </pc:sldMkLst>
      </pc:sldChg>
    </pc:docChg>
  </pc:docChgLst>
  <pc:docChgLst>
    <pc:chgData name="Olivier Choquet" userId="S::olivier.choquet@vinci.be::53f816d3-8107-4a93-b043-614abb2d31bd" providerId="AD" clId="Web-{100AEDD9-CDC7-4EB1-B5AA-B9DDDA8AD360}"/>
    <pc:docChg chg="modSld">
      <pc:chgData name="Olivier Choquet" userId="S::olivier.choquet@vinci.be::53f816d3-8107-4a93-b043-614abb2d31bd" providerId="AD" clId="Web-{100AEDD9-CDC7-4EB1-B5AA-B9DDDA8AD360}" dt="2022-04-08T12:17:59.061" v="62" actId="20577"/>
      <pc:docMkLst>
        <pc:docMk/>
      </pc:docMkLst>
      <pc:sldChg chg="modSp">
        <pc:chgData name="Olivier Choquet" userId="S::olivier.choquet@vinci.be::53f816d3-8107-4a93-b043-614abb2d31bd" providerId="AD" clId="Web-{100AEDD9-CDC7-4EB1-B5AA-B9DDDA8AD360}" dt="2022-04-08T12:17:59.061" v="62" actId="20577"/>
        <pc:sldMkLst>
          <pc:docMk/>
          <pc:sldMk cId="1099069928" sldId="267"/>
        </pc:sldMkLst>
        <pc:spChg chg="mod">
          <ac:chgData name="Olivier Choquet" userId="S::olivier.choquet@vinci.be::53f816d3-8107-4a93-b043-614abb2d31bd" providerId="AD" clId="Web-{100AEDD9-CDC7-4EB1-B5AA-B9DDDA8AD360}" dt="2022-04-08T12:17:59.061" v="62" actId="20577"/>
          <ac:spMkLst>
            <pc:docMk/>
            <pc:sldMk cId="1099069928" sldId="267"/>
            <ac:spMk id="3" creationId="{00000000-0000-0000-0000-000000000000}"/>
          </ac:spMkLst>
        </pc:spChg>
      </pc:sldChg>
    </pc:docChg>
  </pc:docChgLst>
  <pc:docChgLst>
    <pc:chgData name="Olivier Choquet" userId="53f816d3-8107-4a93-b043-614abb2d31bd" providerId="ADAL" clId="{E7112B95-243A-4A33-B4D8-9C4D11B1251C}"/>
    <pc:docChg chg="custSel modSld">
      <pc:chgData name="Olivier Choquet" userId="53f816d3-8107-4a93-b043-614abb2d31bd" providerId="ADAL" clId="{E7112B95-243A-4A33-B4D8-9C4D11B1251C}" dt="2020-08-24T13:55:21.237" v="170" actId="20577"/>
      <pc:docMkLst>
        <pc:docMk/>
      </pc:docMkLst>
      <pc:sldChg chg="modSp">
        <pc:chgData name="Olivier Choquet" userId="53f816d3-8107-4a93-b043-614abb2d31bd" providerId="ADAL" clId="{E7112B95-243A-4A33-B4D8-9C4D11B1251C}" dt="2020-08-24T13:55:21.237" v="170" actId="20577"/>
        <pc:sldMkLst>
          <pc:docMk/>
          <pc:sldMk cId="566953105" sldId="263"/>
        </pc:sldMkLst>
        <pc:spChg chg="mod">
          <ac:chgData name="Olivier Choquet" userId="53f816d3-8107-4a93-b043-614abb2d31bd" providerId="ADAL" clId="{E7112B95-243A-4A33-B4D8-9C4D11B1251C}" dt="2020-08-24T13:55:21.237" v="170" actId="20577"/>
          <ac:spMkLst>
            <pc:docMk/>
            <pc:sldMk cId="566953105" sldId="263"/>
            <ac:spMk id="3" creationId="{00000000-0000-0000-0000-000000000000}"/>
          </ac:spMkLst>
        </pc:spChg>
      </pc:sldChg>
    </pc:docChg>
  </pc:docChgLst>
  <pc:docChgLst>
    <pc:chgData name="Olivier Choquet" userId="S::olivier.choquet@vinci.be::53f816d3-8107-4a93-b043-614abb2d31bd" providerId="AD" clId="Web-{2E4496AA-D9EA-4D73-B27D-7B3D6E48BE3E}"/>
    <pc:docChg chg="addSld modSld">
      <pc:chgData name="Olivier Choquet" userId="S::olivier.choquet@vinci.be::53f816d3-8107-4a93-b043-614abb2d31bd" providerId="AD" clId="Web-{2E4496AA-D9EA-4D73-B27D-7B3D6E48BE3E}" dt="2022-04-08T13:55:11.956" v="230" actId="20577"/>
      <pc:docMkLst>
        <pc:docMk/>
      </pc:docMkLst>
      <pc:sldChg chg="modSp">
        <pc:chgData name="Olivier Choquet" userId="S::olivier.choquet@vinci.be::53f816d3-8107-4a93-b043-614abb2d31bd" providerId="AD" clId="Web-{2E4496AA-D9EA-4D73-B27D-7B3D6E48BE3E}" dt="2022-04-08T13:36:54.237" v="17" actId="20577"/>
        <pc:sldMkLst>
          <pc:docMk/>
          <pc:sldMk cId="869121869" sldId="262"/>
        </pc:sldMkLst>
        <pc:spChg chg="mod">
          <ac:chgData name="Olivier Choquet" userId="S::olivier.choquet@vinci.be::53f816d3-8107-4a93-b043-614abb2d31bd" providerId="AD" clId="Web-{2E4496AA-D9EA-4D73-B27D-7B3D6E48BE3E}" dt="2022-04-08T13:36:54.237" v="17" actId="20577"/>
          <ac:spMkLst>
            <pc:docMk/>
            <pc:sldMk cId="869121869" sldId="262"/>
            <ac:spMk id="2" creationId="{00000000-0000-0000-0000-000000000000}"/>
          </ac:spMkLst>
        </pc:spChg>
      </pc:sldChg>
      <pc:sldChg chg="modSp">
        <pc:chgData name="Olivier Choquet" userId="S::olivier.choquet@vinci.be::53f816d3-8107-4a93-b043-614abb2d31bd" providerId="AD" clId="Web-{2E4496AA-D9EA-4D73-B27D-7B3D6E48BE3E}" dt="2022-04-08T13:45:28.502" v="73" actId="20577"/>
        <pc:sldMkLst>
          <pc:docMk/>
          <pc:sldMk cId="1099069928" sldId="267"/>
        </pc:sldMkLst>
        <pc:spChg chg="mod">
          <ac:chgData name="Olivier Choquet" userId="S::olivier.choquet@vinci.be::53f816d3-8107-4a93-b043-614abb2d31bd" providerId="AD" clId="Web-{2E4496AA-D9EA-4D73-B27D-7B3D6E48BE3E}" dt="2022-04-08T13:45:28.502" v="73" actId="20577"/>
          <ac:spMkLst>
            <pc:docMk/>
            <pc:sldMk cId="1099069928" sldId="267"/>
            <ac:spMk id="3" creationId="{00000000-0000-0000-0000-000000000000}"/>
          </ac:spMkLst>
        </pc:spChg>
      </pc:sldChg>
      <pc:sldChg chg="modSp">
        <pc:chgData name="Olivier Choquet" userId="S::olivier.choquet@vinci.be::53f816d3-8107-4a93-b043-614abb2d31bd" providerId="AD" clId="Web-{2E4496AA-D9EA-4D73-B27D-7B3D6E48BE3E}" dt="2022-04-08T13:36:40.252" v="10" actId="20577"/>
        <pc:sldMkLst>
          <pc:docMk/>
          <pc:sldMk cId="4061729762" sldId="270"/>
        </pc:sldMkLst>
        <pc:spChg chg="mod">
          <ac:chgData name="Olivier Choquet" userId="S::olivier.choquet@vinci.be::53f816d3-8107-4a93-b043-614abb2d31bd" providerId="AD" clId="Web-{2E4496AA-D9EA-4D73-B27D-7B3D6E48BE3E}" dt="2022-04-08T13:36:40.252" v="10" actId="20577"/>
          <ac:spMkLst>
            <pc:docMk/>
            <pc:sldMk cId="4061729762" sldId="270"/>
            <ac:spMk id="2" creationId="{E3FA8419-3A07-4DE4-A9D9-50D7A52D08A0}"/>
          </ac:spMkLst>
        </pc:spChg>
      </pc:sldChg>
      <pc:sldChg chg="modSp">
        <pc:chgData name="Olivier Choquet" userId="S::olivier.choquet@vinci.be::53f816d3-8107-4a93-b043-614abb2d31bd" providerId="AD" clId="Web-{2E4496AA-D9EA-4D73-B27D-7B3D6E48BE3E}" dt="2022-04-08T13:37:29.473" v="26"/>
        <pc:sldMkLst>
          <pc:docMk/>
          <pc:sldMk cId="607995761" sldId="271"/>
        </pc:sldMkLst>
        <pc:graphicFrameChg chg="mod modGraphic">
          <ac:chgData name="Olivier Choquet" userId="S::olivier.choquet@vinci.be::53f816d3-8107-4a93-b043-614abb2d31bd" providerId="AD" clId="Web-{2E4496AA-D9EA-4D73-B27D-7B3D6E48BE3E}" dt="2022-04-08T13:37:29.473" v="26"/>
          <ac:graphicFrameMkLst>
            <pc:docMk/>
            <pc:sldMk cId="607995761" sldId="271"/>
            <ac:graphicFrameMk id="5" creationId="{624FD6BD-CC6C-405F-8939-51B58576EC2B}"/>
          </ac:graphicFrameMkLst>
        </pc:graphicFrameChg>
      </pc:sldChg>
      <pc:sldChg chg="modSp">
        <pc:chgData name="Olivier Choquet" userId="S::olivier.choquet@vinci.be::53f816d3-8107-4a93-b043-614abb2d31bd" providerId="AD" clId="Web-{2E4496AA-D9EA-4D73-B27D-7B3D6E48BE3E}" dt="2022-04-08T13:37:10.441" v="20" actId="20577"/>
        <pc:sldMkLst>
          <pc:docMk/>
          <pc:sldMk cId="3238080272" sldId="273"/>
        </pc:sldMkLst>
        <pc:spChg chg="mod">
          <ac:chgData name="Olivier Choquet" userId="S::olivier.choquet@vinci.be::53f816d3-8107-4a93-b043-614abb2d31bd" providerId="AD" clId="Web-{2E4496AA-D9EA-4D73-B27D-7B3D6E48BE3E}" dt="2022-04-08T13:37:10.441" v="20" actId="20577"/>
          <ac:spMkLst>
            <pc:docMk/>
            <pc:sldMk cId="3238080272" sldId="273"/>
            <ac:spMk id="2" creationId="{DDB1C8BE-ABDD-D2AD-222C-D3E18CD64051}"/>
          </ac:spMkLst>
        </pc:spChg>
      </pc:sldChg>
      <pc:sldChg chg="modSp">
        <pc:chgData name="Olivier Choquet" userId="S::olivier.choquet@vinci.be::53f816d3-8107-4a93-b043-614abb2d31bd" providerId="AD" clId="Web-{2E4496AA-D9EA-4D73-B27D-7B3D6E48BE3E}" dt="2022-04-08T13:37:21.035" v="24" actId="20577"/>
        <pc:sldMkLst>
          <pc:docMk/>
          <pc:sldMk cId="3282353194" sldId="274"/>
        </pc:sldMkLst>
        <pc:spChg chg="mod">
          <ac:chgData name="Olivier Choquet" userId="S::olivier.choquet@vinci.be::53f816d3-8107-4a93-b043-614abb2d31bd" providerId="AD" clId="Web-{2E4496AA-D9EA-4D73-B27D-7B3D6E48BE3E}" dt="2022-04-08T13:37:21.035" v="24" actId="20577"/>
          <ac:spMkLst>
            <pc:docMk/>
            <pc:sldMk cId="3282353194" sldId="274"/>
            <ac:spMk id="2" creationId="{371AF4E1-DFA7-A8B9-69AE-DB3D948E3F8A}"/>
          </ac:spMkLst>
        </pc:spChg>
      </pc:sldChg>
      <pc:sldChg chg="modSp">
        <pc:chgData name="Olivier Choquet" userId="S::olivier.choquet@vinci.be::53f816d3-8107-4a93-b043-614abb2d31bd" providerId="AD" clId="Web-{2E4496AA-D9EA-4D73-B27D-7B3D6E48BE3E}" dt="2022-04-08T13:36:11.470" v="4" actId="20577"/>
        <pc:sldMkLst>
          <pc:docMk/>
          <pc:sldMk cId="558414150" sldId="286"/>
        </pc:sldMkLst>
        <pc:spChg chg="mod">
          <ac:chgData name="Olivier Choquet" userId="S::olivier.choquet@vinci.be::53f816d3-8107-4a93-b043-614abb2d31bd" providerId="AD" clId="Web-{2E4496AA-D9EA-4D73-B27D-7B3D6E48BE3E}" dt="2022-04-08T13:36:11.470" v="4" actId="20577"/>
          <ac:spMkLst>
            <pc:docMk/>
            <pc:sldMk cId="558414150" sldId="286"/>
            <ac:spMk id="3" creationId="{00000000-0000-0000-0000-000000000000}"/>
          </ac:spMkLst>
        </pc:spChg>
      </pc:sldChg>
      <pc:sldChg chg="modSp add replId">
        <pc:chgData name="Olivier Choquet" userId="S::olivier.choquet@vinci.be::53f816d3-8107-4a93-b043-614abb2d31bd" providerId="AD" clId="Web-{2E4496AA-D9EA-4D73-B27D-7B3D6E48BE3E}" dt="2022-04-08T13:55:11.956" v="230" actId="20577"/>
        <pc:sldMkLst>
          <pc:docMk/>
          <pc:sldMk cId="2572304443" sldId="290"/>
        </pc:sldMkLst>
        <pc:spChg chg="mod">
          <ac:chgData name="Olivier Choquet" userId="S::olivier.choquet@vinci.be::53f816d3-8107-4a93-b043-614abb2d31bd" providerId="AD" clId="Web-{2E4496AA-D9EA-4D73-B27D-7B3D6E48BE3E}" dt="2022-04-08T13:47:20.896" v="120" actId="20577"/>
          <ac:spMkLst>
            <pc:docMk/>
            <pc:sldMk cId="2572304443" sldId="290"/>
            <ac:spMk id="2" creationId="{5E28F721-CEB5-4057-B054-B9E672D90A13}"/>
          </ac:spMkLst>
        </pc:spChg>
        <pc:spChg chg="mod">
          <ac:chgData name="Olivier Choquet" userId="S::olivier.choquet@vinci.be::53f816d3-8107-4a93-b043-614abb2d31bd" providerId="AD" clId="Web-{2E4496AA-D9EA-4D73-B27D-7B3D6E48BE3E}" dt="2022-04-08T13:55:11.956" v="230" actId="20577"/>
          <ac:spMkLst>
            <pc:docMk/>
            <pc:sldMk cId="2572304443" sldId="290"/>
            <ac:spMk id="3" creationId="{799CED65-7AF3-42D0-B9C8-00066C4D78F6}"/>
          </ac:spMkLst>
        </pc:spChg>
      </pc:sldChg>
    </pc:docChg>
  </pc:docChgLst>
  <pc:docChgLst>
    <pc:chgData name="Olivier Choquet" userId="S::olivier.choquet@vinci.be::53f816d3-8107-4a93-b043-614abb2d31bd" providerId="AD" clId="Web-{915307FE-0394-7836-B7B2-33F812481C5D}"/>
    <pc:docChg chg="modSld">
      <pc:chgData name="Olivier Choquet" userId="S::olivier.choquet@vinci.be::53f816d3-8107-4a93-b043-614abb2d31bd" providerId="AD" clId="Web-{915307FE-0394-7836-B7B2-33F812481C5D}" dt="2024-09-06T08:08:16.972" v="3" actId="20577"/>
      <pc:docMkLst>
        <pc:docMk/>
      </pc:docMkLst>
      <pc:sldChg chg="modSp">
        <pc:chgData name="Olivier Choquet" userId="S::olivier.choquet@vinci.be::53f816d3-8107-4a93-b043-614abb2d31bd" providerId="AD" clId="Web-{915307FE-0394-7836-B7B2-33F812481C5D}" dt="2024-09-06T08:08:16.972" v="3" actId="20577"/>
        <pc:sldMkLst>
          <pc:docMk/>
          <pc:sldMk cId="566953105" sldId="263"/>
        </pc:sldMkLst>
        <pc:spChg chg="mod">
          <ac:chgData name="Olivier Choquet" userId="S::olivier.choquet@vinci.be::53f816d3-8107-4a93-b043-614abb2d31bd" providerId="AD" clId="Web-{915307FE-0394-7836-B7B2-33F812481C5D}" dt="2024-09-06T08:08:16.972" v="3" actId="20577"/>
          <ac:spMkLst>
            <pc:docMk/>
            <pc:sldMk cId="566953105" sldId="263"/>
            <ac:spMk id="3" creationId="{00000000-0000-0000-0000-000000000000}"/>
          </ac:spMkLst>
        </pc:spChg>
      </pc:sldChg>
    </pc:docChg>
  </pc:docChgLst>
  <pc:docChgLst>
    <pc:chgData name="Olivier Choquet" userId="S::olivier.choquet@vinci.be::53f816d3-8107-4a93-b043-614abb2d31bd" providerId="AD" clId="Web-{1E41B213-C009-4597-A806-D8EDE7061285}"/>
    <pc:docChg chg="modSld">
      <pc:chgData name="Olivier Choquet" userId="S::olivier.choquet@vinci.be::53f816d3-8107-4a93-b043-614abb2d31bd" providerId="AD" clId="Web-{1E41B213-C009-4597-A806-D8EDE7061285}" dt="2023-09-14T06:03:04.543" v="48" actId="20577"/>
      <pc:docMkLst>
        <pc:docMk/>
      </pc:docMkLst>
      <pc:sldChg chg="modSp">
        <pc:chgData name="Olivier Choquet" userId="S::olivier.choquet@vinci.be::53f816d3-8107-4a93-b043-614abb2d31bd" providerId="AD" clId="Web-{1E41B213-C009-4597-A806-D8EDE7061285}" dt="2023-09-14T06:03:04.543" v="48" actId="20577"/>
        <pc:sldMkLst>
          <pc:docMk/>
          <pc:sldMk cId="520585961" sldId="266"/>
        </pc:sldMkLst>
        <pc:spChg chg="mod">
          <ac:chgData name="Olivier Choquet" userId="S::olivier.choquet@vinci.be::53f816d3-8107-4a93-b043-614abb2d31bd" providerId="AD" clId="Web-{1E41B213-C009-4597-A806-D8EDE7061285}" dt="2023-09-14T06:03:04.543" v="48" actId="20577"/>
          <ac:spMkLst>
            <pc:docMk/>
            <pc:sldMk cId="520585961" sldId="266"/>
            <ac:spMk id="3" creationId="{00000000-0000-0000-0000-000000000000}"/>
          </ac:spMkLst>
        </pc:spChg>
      </pc:sldChg>
    </pc:docChg>
  </pc:docChgLst>
  <pc:docChgLst>
    <pc:chgData name="Olivier Choquet" userId="53f816d3-8107-4a93-b043-614abb2d31bd" providerId="ADAL" clId="{EFA460FC-A821-4F6F-A735-B74337AB3730}"/>
    <pc:docChg chg="custSel modSld">
      <pc:chgData name="Olivier Choquet" userId="53f816d3-8107-4a93-b043-614abb2d31bd" providerId="ADAL" clId="{EFA460FC-A821-4F6F-A735-B74337AB3730}" dt="2021-04-07T15:13:17.404" v="26" actId="20577"/>
      <pc:docMkLst>
        <pc:docMk/>
      </pc:docMkLst>
      <pc:sldChg chg="modSp mod">
        <pc:chgData name="Olivier Choquet" userId="53f816d3-8107-4a93-b043-614abb2d31bd" providerId="ADAL" clId="{EFA460FC-A821-4F6F-A735-B74337AB3730}" dt="2021-04-07T15:13:17.404" v="26" actId="20577"/>
        <pc:sldMkLst>
          <pc:docMk/>
          <pc:sldMk cId="607995761" sldId="271"/>
        </pc:sldMkLst>
        <pc:graphicFrameChg chg="modGraphic">
          <ac:chgData name="Olivier Choquet" userId="53f816d3-8107-4a93-b043-614abb2d31bd" providerId="ADAL" clId="{EFA460FC-A821-4F6F-A735-B74337AB3730}" dt="2021-04-07T15:13:17.404" v="26" actId="20577"/>
          <ac:graphicFrameMkLst>
            <pc:docMk/>
            <pc:sldMk cId="607995761" sldId="271"/>
            <ac:graphicFrameMk id="5" creationId="{624FD6BD-CC6C-405F-8939-51B58576EC2B}"/>
          </ac:graphicFrameMkLst>
        </pc:graphicFrameChg>
      </pc:sldChg>
    </pc:docChg>
  </pc:docChgLst>
  <pc:docChgLst>
    <pc:chgData name="Olivier Choquet" userId="53f816d3-8107-4a93-b043-614abb2d31bd" providerId="ADAL" clId="{3BEC57AA-9FFA-427C-8BDA-E56828C3DC40}"/>
    <pc:docChg chg="modSld">
      <pc:chgData name="Olivier Choquet" userId="53f816d3-8107-4a93-b043-614abb2d31bd" providerId="ADAL" clId="{3BEC57AA-9FFA-427C-8BDA-E56828C3DC40}" dt="2020-06-04T05:39:58.053" v="8" actId="20577"/>
      <pc:docMkLst>
        <pc:docMk/>
      </pc:docMkLst>
      <pc:sldChg chg="modSp">
        <pc:chgData name="Olivier Choquet" userId="53f816d3-8107-4a93-b043-614abb2d31bd" providerId="ADAL" clId="{3BEC57AA-9FFA-427C-8BDA-E56828C3DC40}" dt="2020-06-04T05:39:21.795" v="6" actId="20577"/>
        <pc:sldMkLst>
          <pc:docMk/>
          <pc:sldMk cId="0" sldId="256"/>
        </pc:sldMkLst>
        <pc:spChg chg="mod">
          <ac:chgData name="Olivier Choquet" userId="53f816d3-8107-4a93-b043-614abb2d31bd" providerId="ADAL" clId="{3BEC57AA-9FFA-427C-8BDA-E56828C3DC40}" dt="2020-06-04T05:39:21.795" v="6" actId="20577"/>
          <ac:spMkLst>
            <pc:docMk/>
            <pc:sldMk cId="0" sldId="256"/>
            <ac:spMk id="15361" creationId="{00000000-0000-0000-0000-000000000000}"/>
          </ac:spMkLst>
        </pc:spChg>
      </pc:sldChg>
      <pc:sldChg chg="modSp">
        <pc:chgData name="Olivier Choquet" userId="53f816d3-8107-4a93-b043-614abb2d31bd" providerId="ADAL" clId="{3BEC57AA-9FFA-427C-8BDA-E56828C3DC40}" dt="2020-06-04T05:39:58.053" v="8" actId="20577"/>
        <pc:sldMkLst>
          <pc:docMk/>
          <pc:sldMk cId="1478644842" sldId="261"/>
        </pc:sldMkLst>
        <pc:spChg chg="mod">
          <ac:chgData name="Olivier Choquet" userId="53f816d3-8107-4a93-b043-614abb2d31bd" providerId="ADAL" clId="{3BEC57AA-9FFA-427C-8BDA-E56828C3DC40}" dt="2020-06-04T05:39:58.053" v="8" actId="20577"/>
          <ac:spMkLst>
            <pc:docMk/>
            <pc:sldMk cId="1478644842" sldId="261"/>
            <ac:spMk id="3" creationId="{00000000-0000-0000-0000-000000000000}"/>
          </ac:spMkLst>
        </pc:spChg>
      </pc:sldChg>
    </pc:docChg>
  </pc:docChgLst>
  <pc:docChgLst>
    <pc:chgData name="Olivier Choquet" userId="S::olivier.choquet@vinci.be::53f816d3-8107-4a93-b043-614abb2d31bd" providerId="AD" clId="Web-{E88B1A21-D3A1-40E8-9B63-5BAD511F0EC0}"/>
    <pc:docChg chg="modSld">
      <pc:chgData name="Olivier Choquet" userId="S::olivier.choquet@vinci.be::53f816d3-8107-4a93-b043-614abb2d31bd" providerId="AD" clId="Web-{E88B1A21-D3A1-40E8-9B63-5BAD511F0EC0}" dt="2023-09-14T06:05:39.456" v="17" actId="20577"/>
      <pc:docMkLst>
        <pc:docMk/>
      </pc:docMkLst>
      <pc:sldChg chg="modSp">
        <pc:chgData name="Olivier Choquet" userId="S::olivier.choquet@vinci.be::53f816d3-8107-4a93-b043-614abb2d31bd" providerId="AD" clId="Web-{E88B1A21-D3A1-40E8-9B63-5BAD511F0EC0}" dt="2023-09-14T06:05:39.456" v="17" actId="20577"/>
        <pc:sldMkLst>
          <pc:docMk/>
          <pc:sldMk cId="520585961" sldId="266"/>
        </pc:sldMkLst>
        <pc:spChg chg="mod">
          <ac:chgData name="Olivier Choquet" userId="S::olivier.choquet@vinci.be::53f816d3-8107-4a93-b043-614abb2d31bd" providerId="AD" clId="Web-{E88B1A21-D3A1-40E8-9B63-5BAD511F0EC0}" dt="2023-09-14T06:05:39.456" v="17" actId="20577"/>
          <ac:spMkLst>
            <pc:docMk/>
            <pc:sldMk cId="520585961" sldId="266"/>
            <ac:spMk id="3" creationId="{00000000-0000-0000-0000-000000000000}"/>
          </ac:spMkLst>
        </pc:spChg>
      </pc:sldChg>
    </pc:docChg>
  </pc:docChgLst>
  <pc:docChgLst>
    <pc:chgData name="Olivier Choquet" userId="S::olivier.choquet@vinci.be::53f816d3-8107-4a93-b043-614abb2d31bd" providerId="AD" clId="Web-{AA99A4F1-CF43-4A33-A65B-0E4BED670385}"/>
    <pc:docChg chg="addSld delSld modSld sldOrd">
      <pc:chgData name="Olivier Choquet" userId="S::olivier.choquet@vinci.be::53f816d3-8107-4a93-b043-614abb2d31bd" providerId="AD" clId="Web-{AA99A4F1-CF43-4A33-A65B-0E4BED670385}" dt="2022-04-08T15:34:16.219" v="889" actId="20577"/>
      <pc:docMkLst>
        <pc:docMk/>
      </pc:docMkLst>
      <pc:sldChg chg="del">
        <pc:chgData name="Olivier Choquet" userId="S::olivier.choquet@vinci.be::53f816d3-8107-4a93-b043-614abb2d31bd" providerId="AD" clId="Web-{AA99A4F1-CF43-4A33-A65B-0E4BED670385}" dt="2022-04-08T15:24:54.732" v="453"/>
        <pc:sldMkLst>
          <pc:docMk/>
          <pc:sldMk cId="817525865" sldId="275"/>
        </pc:sldMkLst>
      </pc:sldChg>
      <pc:sldChg chg="del">
        <pc:chgData name="Olivier Choquet" userId="S::olivier.choquet@vinci.be::53f816d3-8107-4a93-b043-614abb2d31bd" providerId="AD" clId="Web-{AA99A4F1-CF43-4A33-A65B-0E4BED670385}" dt="2022-04-08T15:22:21.473" v="278"/>
        <pc:sldMkLst>
          <pc:docMk/>
          <pc:sldMk cId="1663382626" sldId="276"/>
        </pc:sldMkLst>
      </pc:sldChg>
      <pc:sldChg chg="del">
        <pc:chgData name="Olivier Choquet" userId="S::olivier.choquet@vinci.be::53f816d3-8107-4a93-b043-614abb2d31bd" providerId="AD" clId="Web-{AA99A4F1-CF43-4A33-A65B-0E4BED670385}" dt="2022-04-08T15:19:31.447" v="107"/>
        <pc:sldMkLst>
          <pc:docMk/>
          <pc:sldMk cId="2866298130" sldId="277"/>
        </pc:sldMkLst>
      </pc:sldChg>
      <pc:sldChg chg="ord">
        <pc:chgData name="Olivier Choquet" userId="S::olivier.choquet@vinci.be::53f816d3-8107-4a93-b043-614abb2d31bd" providerId="AD" clId="Web-{AA99A4F1-CF43-4A33-A65B-0E4BED670385}" dt="2022-04-08T15:27:22.913" v="695"/>
        <pc:sldMkLst>
          <pc:docMk/>
          <pc:sldMk cId="2110918681" sldId="280"/>
        </pc:sldMkLst>
      </pc:sldChg>
      <pc:sldChg chg="modSp">
        <pc:chgData name="Olivier Choquet" userId="S::olivier.choquet@vinci.be::53f816d3-8107-4a93-b043-614abb2d31bd" providerId="AD" clId="Web-{AA99A4F1-CF43-4A33-A65B-0E4BED670385}" dt="2022-04-08T15:27:10.631" v="694" actId="1076"/>
        <pc:sldMkLst>
          <pc:docMk/>
          <pc:sldMk cId="558414150" sldId="286"/>
        </pc:sldMkLst>
        <pc:spChg chg="mod">
          <ac:chgData name="Olivier Choquet" userId="S::olivier.choquet@vinci.be::53f816d3-8107-4a93-b043-614abb2d31bd" providerId="AD" clId="Web-{AA99A4F1-CF43-4A33-A65B-0E4BED670385}" dt="2022-04-08T15:27:04.881" v="693" actId="20577"/>
          <ac:spMkLst>
            <pc:docMk/>
            <pc:sldMk cId="558414150" sldId="286"/>
            <ac:spMk id="2" creationId="{00000000-0000-0000-0000-000000000000}"/>
          </ac:spMkLst>
        </pc:spChg>
        <pc:spChg chg="mod">
          <ac:chgData name="Olivier Choquet" userId="S::olivier.choquet@vinci.be::53f816d3-8107-4a93-b043-614abb2d31bd" providerId="AD" clId="Web-{AA99A4F1-CF43-4A33-A65B-0E4BED670385}" dt="2022-04-08T15:27:10.631" v="694" actId="1076"/>
          <ac:spMkLst>
            <pc:docMk/>
            <pc:sldMk cId="558414150" sldId="286"/>
            <ac:spMk id="3" creationId="{00000000-0000-0000-0000-000000000000}"/>
          </ac:spMkLst>
        </pc:spChg>
      </pc:sldChg>
      <pc:sldChg chg="del">
        <pc:chgData name="Olivier Choquet" userId="S::olivier.choquet@vinci.be::53f816d3-8107-4a93-b043-614abb2d31bd" providerId="AD" clId="Web-{AA99A4F1-CF43-4A33-A65B-0E4BED670385}" dt="2022-04-08T15:23:19.242" v="345"/>
        <pc:sldMkLst>
          <pc:docMk/>
          <pc:sldMk cId="2572304443" sldId="290"/>
        </pc:sldMkLst>
      </pc:sldChg>
      <pc:sldChg chg="modSp">
        <pc:chgData name="Olivier Choquet" userId="S::olivier.choquet@vinci.be::53f816d3-8107-4a93-b043-614abb2d31bd" providerId="AD" clId="Web-{AA99A4F1-CF43-4A33-A65B-0E4BED670385}" dt="2022-04-08T15:26:54.927" v="691"/>
        <pc:sldMkLst>
          <pc:docMk/>
          <pc:sldMk cId="3395674739" sldId="291"/>
        </pc:sldMkLst>
        <pc:graphicFrameChg chg="mod modGraphic">
          <ac:chgData name="Olivier Choquet" userId="S::olivier.choquet@vinci.be::53f816d3-8107-4a93-b043-614abb2d31bd" providerId="AD" clId="Web-{AA99A4F1-CF43-4A33-A65B-0E4BED670385}" dt="2022-04-08T15:26:54.927" v="691"/>
          <ac:graphicFrameMkLst>
            <pc:docMk/>
            <pc:sldMk cId="3395674739" sldId="291"/>
            <ac:graphicFrameMk id="5" creationId="{73CDAB9E-433F-56F4-008E-FA5AB99B5B1F}"/>
          </ac:graphicFrameMkLst>
        </pc:graphicFrameChg>
      </pc:sldChg>
      <pc:sldChg chg="modSp">
        <pc:chgData name="Olivier Choquet" userId="S::olivier.choquet@vinci.be::53f816d3-8107-4a93-b043-614abb2d31bd" providerId="AD" clId="Web-{AA99A4F1-CF43-4A33-A65B-0E4BED670385}" dt="2022-04-08T15:30:22.987" v="879"/>
        <pc:sldMkLst>
          <pc:docMk/>
          <pc:sldMk cId="1423029556" sldId="292"/>
        </pc:sldMkLst>
        <pc:graphicFrameChg chg="mod modGraphic">
          <ac:chgData name="Olivier Choquet" userId="S::olivier.choquet@vinci.be::53f816d3-8107-4a93-b043-614abb2d31bd" providerId="AD" clId="Web-{AA99A4F1-CF43-4A33-A65B-0E4BED670385}" dt="2022-04-08T15:30:22.987" v="879"/>
          <ac:graphicFrameMkLst>
            <pc:docMk/>
            <pc:sldMk cId="1423029556" sldId="292"/>
            <ac:graphicFrameMk id="5" creationId="{73CDAB9E-433F-56F4-008E-FA5AB99B5B1F}"/>
          </ac:graphicFrameMkLst>
        </pc:graphicFrameChg>
      </pc:sldChg>
      <pc:sldChg chg="modSp new">
        <pc:chgData name="Olivier Choquet" userId="S::olivier.choquet@vinci.be::53f816d3-8107-4a93-b043-614abb2d31bd" providerId="AD" clId="Web-{AA99A4F1-CF43-4A33-A65B-0E4BED670385}" dt="2022-04-08T15:34:16.219" v="889" actId="20577"/>
        <pc:sldMkLst>
          <pc:docMk/>
          <pc:sldMk cId="394343920" sldId="293"/>
        </pc:sldMkLst>
        <pc:spChg chg="mod">
          <ac:chgData name="Olivier Choquet" userId="S::olivier.choquet@vinci.be::53f816d3-8107-4a93-b043-614abb2d31bd" providerId="AD" clId="Web-{AA99A4F1-CF43-4A33-A65B-0E4BED670385}" dt="2022-04-08T15:32:30.213" v="882" actId="20577"/>
          <ac:spMkLst>
            <pc:docMk/>
            <pc:sldMk cId="394343920" sldId="293"/>
            <ac:spMk id="2" creationId="{D0BFC86A-2FF2-E88C-0033-FAA9DBE2E138}"/>
          </ac:spMkLst>
        </pc:spChg>
        <pc:spChg chg="mod">
          <ac:chgData name="Olivier Choquet" userId="S::olivier.choquet@vinci.be::53f816d3-8107-4a93-b043-614abb2d31bd" providerId="AD" clId="Web-{AA99A4F1-CF43-4A33-A65B-0E4BED670385}" dt="2022-04-08T15:34:16.219" v="889" actId="20577"/>
          <ac:spMkLst>
            <pc:docMk/>
            <pc:sldMk cId="394343920" sldId="293"/>
            <ac:spMk id="3" creationId="{5E2563D0-FC7D-96C1-F7B8-FC2F807B141A}"/>
          </ac:spMkLst>
        </pc:spChg>
      </pc:sldChg>
    </pc:docChg>
  </pc:docChgLst>
  <pc:docChgLst>
    <pc:chgData name="Olivier Choquet" userId="S::olivier.choquet@vinci.be::53f816d3-8107-4a93-b043-614abb2d31bd" providerId="AD" clId="Web-{4D49F9DD-7151-884F-EADD-D85E0D1FCCF6}"/>
    <pc:docChg chg="addSld delSld modSld">
      <pc:chgData name="Olivier Choquet" userId="S::olivier.choquet@vinci.be::53f816d3-8107-4a93-b043-614abb2d31bd" providerId="AD" clId="Web-{4D49F9DD-7151-884F-EADD-D85E0D1FCCF6}" dt="2024-08-05T06:13:22.773" v="401" actId="20577"/>
      <pc:docMkLst>
        <pc:docMk/>
      </pc:docMkLst>
      <pc:sldChg chg="modNotes">
        <pc:chgData name="Olivier Choquet" userId="S::olivier.choquet@vinci.be::53f816d3-8107-4a93-b043-614abb2d31bd" providerId="AD" clId="Web-{4D49F9DD-7151-884F-EADD-D85E0D1FCCF6}" dt="2024-08-05T05:51:01.143" v="55"/>
        <pc:sldMkLst>
          <pc:docMk/>
          <pc:sldMk cId="0" sldId="256"/>
        </pc:sldMkLst>
      </pc:sldChg>
      <pc:sldChg chg="del">
        <pc:chgData name="Olivier Choquet" userId="S::olivier.choquet@vinci.be::53f816d3-8107-4a93-b043-614abb2d31bd" providerId="AD" clId="Web-{4D49F9DD-7151-884F-EADD-D85E0D1FCCF6}" dt="2024-08-05T05:55:55.482" v="56"/>
        <pc:sldMkLst>
          <pc:docMk/>
          <pc:sldMk cId="1478644842" sldId="261"/>
        </pc:sldMkLst>
      </pc:sldChg>
      <pc:sldChg chg="del">
        <pc:chgData name="Olivier Choquet" userId="S::olivier.choquet@vinci.be::53f816d3-8107-4a93-b043-614abb2d31bd" providerId="AD" clId="Web-{4D49F9DD-7151-884F-EADD-D85E0D1FCCF6}" dt="2024-08-05T05:56:09.186" v="58"/>
        <pc:sldMkLst>
          <pc:docMk/>
          <pc:sldMk cId="869121869" sldId="262"/>
        </pc:sldMkLst>
      </pc:sldChg>
      <pc:sldChg chg="del">
        <pc:chgData name="Olivier Choquet" userId="S::olivier.choquet@vinci.be::53f816d3-8107-4a93-b043-614abb2d31bd" providerId="AD" clId="Web-{4D49F9DD-7151-884F-EADD-D85E0D1FCCF6}" dt="2024-08-05T05:56:05.498" v="57"/>
        <pc:sldMkLst>
          <pc:docMk/>
          <pc:sldMk cId="4061729762" sldId="270"/>
        </pc:sldMkLst>
      </pc:sldChg>
      <pc:sldChg chg="modSp">
        <pc:chgData name="Olivier Choquet" userId="S::olivier.choquet@vinci.be::53f816d3-8107-4a93-b043-614abb2d31bd" providerId="AD" clId="Web-{4D49F9DD-7151-884F-EADD-D85E0D1FCCF6}" dt="2024-08-05T06:01:06.869" v="60" actId="20577"/>
        <pc:sldMkLst>
          <pc:docMk/>
          <pc:sldMk cId="2168761653" sldId="272"/>
        </pc:sldMkLst>
        <pc:spChg chg="mod">
          <ac:chgData name="Olivier Choquet" userId="S::olivier.choquet@vinci.be::53f816d3-8107-4a93-b043-614abb2d31bd" providerId="AD" clId="Web-{4D49F9DD-7151-884F-EADD-D85E0D1FCCF6}" dt="2024-08-05T06:01:06.869" v="60" actId="20577"/>
          <ac:spMkLst>
            <pc:docMk/>
            <pc:sldMk cId="2168761653" sldId="272"/>
            <ac:spMk id="2" creationId="{CE75692D-D7C2-81A7-3CE4-44002EC91174}"/>
          </ac:spMkLst>
        </pc:spChg>
      </pc:sldChg>
      <pc:sldChg chg="del">
        <pc:chgData name="Olivier Choquet" userId="S::olivier.choquet@vinci.be::53f816d3-8107-4a93-b043-614abb2d31bd" providerId="AD" clId="Web-{4D49F9DD-7151-884F-EADD-D85E0D1FCCF6}" dt="2024-08-05T06:05:04.238" v="61"/>
        <pc:sldMkLst>
          <pc:docMk/>
          <pc:sldMk cId="3238080272" sldId="273"/>
        </pc:sldMkLst>
      </pc:sldChg>
      <pc:sldChg chg="del">
        <pc:chgData name="Olivier Choquet" userId="S::olivier.choquet@vinci.be::53f816d3-8107-4a93-b043-614abb2d31bd" providerId="AD" clId="Web-{4D49F9DD-7151-884F-EADD-D85E0D1FCCF6}" dt="2024-08-05T06:05:05.504" v="62"/>
        <pc:sldMkLst>
          <pc:docMk/>
          <pc:sldMk cId="3282353194" sldId="274"/>
        </pc:sldMkLst>
      </pc:sldChg>
      <pc:sldChg chg="modSp">
        <pc:chgData name="Olivier Choquet" userId="S::olivier.choquet@vinci.be::53f816d3-8107-4a93-b043-614abb2d31bd" providerId="AD" clId="Web-{4D49F9DD-7151-884F-EADD-D85E0D1FCCF6}" dt="2024-08-05T06:10:01.390" v="350"/>
        <pc:sldMkLst>
          <pc:docMk/>
          <pc:sldMk cId="3395674739" sldId="291"/>
        </pc:sldMkLst>
        <pc:graphicFrameChg chg="mod modGraphic">
          <ac:chgData name="Olivier Choquet" userId="S::olivier.choquet@vinci.be::53f816d3-8107-4a93-b043-614abb2d31bd" providerId="AD" clId="Web-{4D49F9DD-7151-884F-EADD-D85E0D1FCCF6}" dt="2024-08-05T06:10:01.390" v="350"/>
          <ac:graphicFrameMkLst>
            <pc:docMk/>
            <pc:sldMk cId="3395674739" sldId="291"/>
            <ac:graphicFrameMk id="5" creationId="{73CDAB9E-433F-56F4-008E-FA5AB99B5B1F}"/>
          </ac:graphicFrameMkLst>
        </pc:graphicFrameChg>
      </pc:sldChg>
      <pc:sldChg chg="modSp">
        <pc:chgData name="Olivier Choquet" userId="S::olivier.choquet@vinci.be::53f816d3-8107-4a93-b043-614abb2d31bd" providerId="AD" clId="Web-{4D49F9DD-7151-884F-EADD-D85E0D1FCCF6}" dt="2024-08-05T06:13:22.773" v="401" actId="20577"/>
        <pc:sldMkLst>
          <pc:docMk/>
          <pc:sldMk cId="4062656342" sldId="295"/>
        </pc:sldMkLst>
        <pc:spChg chg="mod">
          <ac:chgData name="Olivier Choquet" userId="S::olivier.choquet@vinci.be::53f816d3-8107-4a93-b043-614abb2d31bd" providerId="AD" clId="Web-{4D49F9DD-7151-884F-EADD-D85E0D1FCCF6}" dt="2024-08-05T06:13:22.773" v="401" actId="20577"/>
          <ac:spMkLst>
            <pc:docMk/>
            <pc:sldMk cId="4062656342" sldId="295"/>
            <ac:spMk id="3" creationId="{00000000-0000-0000-0000-000000000000}"/>
          </ac:spMkLst>
        </pc:spChg>
      </pc:sldChg>
      <pc:sldChg chg="modSp">
        <pc:chgData name="Olivier Choquet" userId="S::olivier.choquet@vinci.be::53f816d3-8107-4a93-b043-614abb2d31bd" providerId="AD" clId="Web-{4D49F9DD-7151-884F-EADD-D85E0D1FCCF6}" dt="2024-08-05T06:11:39.097" v="371" actId="20577"/>
        <pc:sldMkLst>
          <pc:docMk/>
          <pc:sldMk cId="1632150427" sldId="297"/>
        </pc:sldMkLst>
        <pc:spChg chg="mod">
          <ac:chgData name="Olivier Choquet" userId="S::olivier.choquet@vinci.be::53f816d3-8107-4a93-b043-614abb2d31bd" providerId="AD" clId="Web-{4D49F9DD-7151-884F-EADD-D85E0D1FCCF6}" dt="2024-08-05T06:11:39.097" v="371" actId="20577"/>
          <ac:spMkLst>
            <pc:docMk/>
            <pc:sldMk cId="1632150427" sldId="297"/>
            <ac:spMk id="3" creationId="{EF3CD564-703A-7391-3F6E-42C888987C73}"/>
          </ac:spMkLst>
        </pc:spChg>
      </pc:sldChg>
      <pc:sldChg chg="modSp new">
        <pc:chgData name="Olivier Choquet" userId="S::olivier.choquet@vinci.be::53f816d3-8107-4a93-b043-614abb2d31bd" providerId="AD" clId="Web-{4D49F9DD-7151-884F-EADD-D85E0D1FCCF6}" dt="2024-08-05T06:08:47.809" v="284" actId="20577"/>
        <pc:sldMkLst>
          <pc:docMk/>
          <pc:sldMk cId="2515918516" sldId="300"/>
        </pc:sldMkLst>
        <pc:spChg chg="mod">
          <ac:chgData name="Olivier Choquet" userId="S::olivier.choquet@vinci.be::53f816d3-8107-4a93-b043-614abb2d31bd" providerId="AD" clId="Web-{4D49F9DD-7151-884F-EADD-D85E0D1FCCF6}" dt="2024-08-05T06:05:43.693" v="89" actId="20577"/>
          <ac:spMkLst>
            <pc:docMk/>
            <pc:sldMk cId="2515918516" sldId="300"/>
            <ac:spMk id="2" creationId="{57107214-BBC6-56D9-F305-69ECACE4DC5E}"/>
          </ac:spMkLst>
        </pc:spChg>
        <pc:spChg chg="mod">
          <ac:chgData name="Olivier Choquet" userId="S::olivier.choquet@vinci.be::53f816d3-8107-4a93-b043-614abb2d31bd" providerId="AD" clId="Web-{4D49F9DD-7151-884F-EADD-D85E0D1FCCF6}" dt="2024-08-05T06:08:47.809" v="284" actId="20577"/>
          <ac:spMkLst>
            <pc:docMk/>
            <pc:sldMk cId="2515918516" sldId="300"/>
            <ac:spMk id="3" creationId="{55001683-BD77-2419-734B-A19C3EBA45F2}"/>
          </ac:spMkLst>
        </pc:spChg>
      </pc:sldChg>
    </pc:docChg>
  </pc:docChgLst>
  <pc:docChgLst>
    <pc:chgData name="Olivier Choquet" userId="S::olivier.choquet@vinci.be::53f816d3-8107-4a93-b043-614abb2d31bd" providerId="AD" clId="Web-{EE24881D-1AAB-4B2A-90FE-893E73B78996}"/>
    <pc:docChg chg="addSld delSld modSld">
      <pc:chgData name="Olivier Choquet" userId="S::olivier.choquet@vinci.be::53f816d3-8107-4a93-b043-614abb2d31bd" providerId="AD" clId="Web-{EE24881D-1AAB-4B2A-90FE-893E73B78996}" dt="2022-04-08T12:14:00.142" v="210" actId="20577"/>
      <pc:docMkLst>
        <pc:docMk/>
      </pc:docMkLst>
      <pc:sldChg chg="modSp">
        <pc:chgData name="Olivier Choquet" userId="S::olivier.choquet@vinci.be::53f816d3-8107-4a93-b043-614abb2d31bd" providerId="AD" clId="Web-{EE24881D-1AAB-4B2A-90FE-893E73B78996}" dt="2022-04-08T12:06:32.758" v="45" actId="20577"/>
        <pc:sldMkLst>
          <pc:docMk/>
          <pc:sldMk cId="1099069928" sldId="267"/>
        </pc:sldMkLst>
        <pc:spChg chg="mod">
          <ac:chgData name="Olivier Choquet" userId="S::olivier.choquet@vinci.be::53f816d3-8107-4a93-b043-614abb2d31bd" providerId="AD" clId="Web-{EE24881D-1AAB-4B2A-90FE-893E73B78996}" dt="2022-04-08T12:06:32.758" v="45" actId="20577"/>
          <ac:spMkLst>
            <pc:docMk/>
            <pc:sldMk cId="1099069928" sldId="267"/>
            <ac:spMk id="3" creationId="{00000000-0000-0000-0000-000000000000}"/>
          </ac:spMkLst>
        </pc:spChg>
      </pc:sldChg>
      <pc:sldChg chg="add">
        <pc:chgData name="Olivier Choquet" userId="S::olivier.choquet@vinci.be::53f816d3-8107-4a93-b043-614abb2d31bd" providerId="AD" clId="Web-{EE24881D-1AAB-4B2A-90FE-893E73B78996}" dt="2022-04-08T12:05:10.460" v="0"/>
        <pc:sldMkLst>
          <pc:docMk/>
          <pc:sldMk cId="817525865" sldId="275"/>
        </pc:sldMkLst>
      </pc:sldChg>
      <pc:sldChg chg="add">
        <pc:chgData name="Olivier Choquet" userId="S::olivier.choquet@vinci.be::53f816d3-8107-4a93-b043-614abb2d31bd" providerId="AD" clId="Web-{EE24881D-1AAB-4B2A-90FE-893E73B78996}" dt="2022-04-08T12:05:10.554" v="1"/>
        <pc:sldMkLst>
          <pc:docMk/>
          <pc:sldMk cId="1663382626" sldId="276"/>
        </pc:sldMkLst>
      </pc:sldChg>
      <pc:sldChg chg="add">
        <pc:chgData name="Olivier Choquet" userId="S::olivier.choquet@vinci.be::53f816d3-8107-4a93-b043-614abb2d31bd" providerId="AD" clId="Web-{EE24881D-1AAB-4B2A-90FE-893E73B78996}" dt="2022-04-08T12:05:10.647" v="2"/>
        <pc:sldMkLst>
          <pc:docMk/>
          <pc:sldMk cId="2866298130" sldId="277"/>
        </pc:sldMkLst>
      </pc:sldChg>
      <pc:sldChg chg="modSp add">
        <pc:chgData name="Olivier Choquet" userId="S::olivier.choquet@vinci.be::53f816d3-8107-4a93-b043-614abb2d31bd" providerId="AD" clId="Web-{EE24881D-1AAB-4B2A-90FE-893E73B78996}" dt="2022-04-08T12:14:00.142" v="210" actId="20577"/>
        <pc:sldMkLst>
          <pc:docMk/>
          <pc:sldMk cId="2198308585" sldId="278"/>
        </pc:sldMkLst>
        <pc:spChg chg="mod">
          <ac:chgData name="Olivier Choquet" userId="S::olivier.choquet@vinci.be::53f816d3-8107-4a93-b043-614abb2d31bd" providerId="AD" clId="Web-{EE24881D-1AAB-4B2A-90FE-893E73B78996}" dt="2022-04-08T12:14:00.142" v="210" actId="20577"/>
          <ac:spMkLst>
            <pc:docMk/>
            <pc:sldMk cId="2198308585" sldId="278"/>
            <ac:spMk id="2" creationId="{00000000-0000-0000-0000-000000000000}"/>
          </ac:spMkLst>
        </pc:spChg>
        <pc:spChg chg="mod">
          <ac:chgData name="Olivier Choquet" userId="S::olivier.choquet@vinci.be::53f816d3-8107-4a93-b043-614abb2d31bd" providerId="AD" clId="Web-{EE24881D-1AAB-4B2A-90FE-893E73B78996}" dt="2022-04-08T12:13:51.829" v="208" actId="20577"/>
          <ac:spMkLst>
            <pc:docMk/>
            <pc:sldMk cId="2198308585" sldId="278"/>
            <ac:spMk id="3" creationId="{00000000-0000-0000-0000-000000000000}"/>
          </ac:spMkLst>
        </pc:spChg>
      </pc:sldChg>
      <pc:sldChg chg="modSp add">
        <pc:chgData name="Olivier Choquet" userId="S::olivier.choquet@vinci.be::53f816d3-8107-4a93-b043-614abb2d31bd" providerId="AD" clId="Web-{EE24881D-1AAB-4B2A-90FE-893E73B78996}" dt="2022-04-08T12:13:28.829" v="203" actId="20577"/>
        <pc:sldMkLst>
          <pc:docMk/>
          <pc:sldMk cId="1885772331" sldId="279"/>
        </pc:sldMkLst>
        <pc:spChg chg="mod">
          <ac:chgData name="Olivier Choquet" userId="S::olivier.choquet@vinci.be::53f816d3-8107-4a93-b043-614abb2d31bd" providerId="AD" clId="Web-{EE24881D-1AAB-4B2A-90FE-893E73B78996}" dt="2022-04-08T12:13:28.829" v="203" actId="20577"/>
          <ac:spMkLst>
            <pc:docMk/>
            <pc:sldMk cId="1885772331" sldId="279"/>
            <ac:spMk id="3" creationId="{00000000-0000-0000-0000-000000000000}"/>
          </ac:spMkLst>
        </pc:spChg>
      </pc:sldChg>
      <pc:sldChg chg="modSp add">
        <pc:chgData name="Olivier Choquet" userId="S::olivier.choquet@vinci.be::53f816d3-8107-4a93-b043-614abb2d31bd" providerId="AD" clId="Web-{EE24881D-1AAB-4B2A-90FE-893E73B78996}" dt="2022-04-08T12:12:10.999" v="200" actId="20577"/>
        <pc:sldMkLst>
          <pc:docMk/>
          <pc:sldMk cId="2110918681" sldId="280"/>
        </pc:sldMkLst>
        <pc:spChg chg="mod">
          <ac:chgData name="Olivier Choquet" userId="S::olivier.choquet@vinci.be::53f816d3-8107-4a93-b043-614abb2d31bd" providerId="AD" clId="Web-{EE24881D-1AAB-4B2A-90FE-893E73B78996}" dt="2022-04-08T12:12:10.999" v="200" actId="20577"/>
          <ac:spMkLst>
            <pc:docMk/>
            <pc:sldMk cId="2110918681" sldId="280"/>
            <ac:spMk id="3" creationId="{00000000-0000-0000-0000-000000000000}"/>
          </ac:spMkLst>
        </pc:spChg>
      </pc:sldChg>
      <pc:sldChg chg="add">
        <pc:chgData name="Olivier Choquet" userId="S::olivier.choquet@vinci.be::53f816d3-8107-4a93-b043-614abb2d31bd" providerId="AD" clId="Web-{EE24881D-1AAB-4B2A-90FE-893E73B78996}" dt="2022-04-08T12:05:11.116" v="6"/>
        <pc:sldMkLst>
          <pc:docMk/>
          <pc:sldMk cId="1695759115" sldId="281"/>
        </pc:sldMkLst>
      </pc:sldChg>
      <pc:sldChg chg="add">
        <pc:chgData name="Olivier Choquet" userId="S::olivier.choquet@vinci.be::53f816d3-8107-4a93-b043-614abb2d31bd" providerId="AD" clId="Web-{EE24881D-1AAB-4B2A-90FE-893E73B78996}" dt="2022-04-08T12:05:11.226" v="7"/>
        <pc:sldMkLst>
          <pc:docMk/>
          <pc:sldMk cId="1333177529" sldId="282"/>
        </pc:sldMkLst>
      </pc:sldChg>
      <pc:sldChg chg="modSp add">
        <pc:chgData name="Olivier Choquet" userId="S::olivier.choquet@vinci.be::53f816d3-8107-4a93-b043-614abb2d31bd" providerId="AD" clId="Web-{EE24881D-1AAB-4B2A-90FE-893E73B78996}" dt="2022-04-08T12:09:15.449" v="100" actId="20577"/>
        <pc:sldMkLst>
          <pc:docMk/>
          <pc:sldMk cId="4009621153" sldId="283"/>
        </pc:sldMkLst>
        <pc:spChg chg="mod">
          <ac:chgData name="Olivier Choquet" userId="S::olivier.choquet@vinci.be::53f816d3-8107-4a93-b043-614abb2d31bd" providerId="AD" clId="Web-{EE24881D-1AAB-4B2A-90FE-893E73B78996}" dt="2022-04-08T12:09:15.449" v="100" actId="20577"/>
          <ac:spMkLst>
            <pc:docMk/>
            <pc:sldMk cId="4009621153" sldId="283"/>
            <ac:spMk id="3" creationId="{00000000-0000-0000-0000-000000000000}"/>
          </ac:spMkLst>
        </pc:spChg>
      </pc:sldChg>
      <pc:sldChg chg="modSp add">
        <pc:chgData name="Olivier Choquet" userId="S::olivier.choquet@vinci.be::53f816d3-8107-4a93-b043-614abb2d31bd" providerId="AD" clId="Web-{EE24881D-1AAB-4B2A-90FE-893E73B78996}" dt="2022-04-08T12:08:42.058" v="80" actId="20577"/>
        <pc:sldMkLst>
          <pc:docMk/>
          <pc:sldMk cId="3392295822" sldId="284"/>
        </pc:sldMkLst>
        <pc:spChg chg="mod">
          <ac:chgData name="Olivier Choquet" userId="S::olivier.choquet@vinci.be::53f816d3-8107-4a93-b043-614abb2d31bd" providerId="AD" clId="Web-{EE24881D-1AAB-4B2A-90FE-893E73B78996}" dt="2022-04-08T12:08:42.058" v="80" actId="20577"/>
          <ac:spMkLst>
            <pc:docMk/>
            <pc:sldMk cId="3392295822" sldId="284"/>
            <ac:spMk id="3" creationId="{4ECE36E2-F350-4F33-A561-EBF50F627C53}"/>
          </ac:spMkLst>
        </pc:spChg>
      </pc:sldChg>
      <pc:sldChg chg="modSp add">
        <pc:chgData name="Olivier Choquet" userId="S::olivier.choquet@vinci.be::53f816d3-8107-4a93-b043-614abb2d31bd" providerId="AD" clId="Web-{EE24881D-1AAB-4B2A-90FE-893E73B78996}" dt="2022-04-08T12:08:21.182" v="72" actId="20577"/>
        <pc:sldMkLst>
          <pc:docMk/>
          <pc:sldMk cId="730767517" sldId="285"/>
        </pc:sldMkLst>
        <pc:spChg chg="mod">
          <ac:chgData name="Olivier Choquet" userId="S::olivier.choquet@vinci.be::53f816d3-8107-4a93-b043-614abb2d31bd" providerId="AD" clId="Web-{EE24881D-1AAB-4B2A-90FE-893E73B78996}" dt="2022-04-08T12:08:21.182" v="72" actId="20577"/>
          <ac:spMkLst>
            <pc:docMk/>
            <pc:sldMk cId="730767517" sldId="285"/>
            <ac:spMk id="3" creationId="{00000000-0000-0000-0000-000000000000}"/>
          </ac:spMkLst>
        </pc:spChg>
      </pc:sldChg>
      <pc:sldChg chg="modSp add">
        <pc:chgData name="Olivier Choquet" userId="S::olivier.choquet@vinci.be::53f816d3-8107-4a93-b043-614abb2d31bd" providerId="AD" clId="Web-{EE24881D-1AAB-4B2A-90FE-893E73B78996}" dt="2022-04-08T12:08:03.823" v="62" actId="20577"/>
        <pc:sldMkLst>
          <pc:docMk/>
          <pc:sldMk cId="558414150" sldId="286"/>
        </pc:sldMkLst>
        <pc:spChg chg="mod">
          <ac:chgData name="Olivier Choquet" userId="S::olivier.choquet@vinci.be::53f816d3-8107-4a93-b043-614abb2d31bd" providerId="AD" clId="Web-{EE24881D-1AAB-4B2A-90FE-893E73B78996}" dt="2022-04-08T12:08:03.823" v="62" actId="20577"/>
          <ac:spMkLst>
            <pc:docMk/>
            <pc:sldMk cId="558414150" sldId="286"/>
            <ac:spMk id="3" creationId="{00000000-0000-0000-0000-000000000000}"/>
          </ac:spMkLst>
        </pc:spChg>
      </pc:sldChg>
      <pc:sldChg chg="modSp add">
        <pc:chgData name="Olivier Choquet" userId="S::olivier.choquet@vinci.be::53f816d3-8107-4a93-b043-614abb2d31bd" providerId="AD" clId="Web-{EE24881D-1AAB-4B2A-90FE-893E73B78996}" dt="2022-04-08T12:07:40.713" v="60" actId="20577"/>
        <pc:sldMkLst>
          <pc:docMk/>
          <pc:sldMk cId="3964363395" sldId="287"/>
        </pc:sldMkLst>
        <pc:spChg chg="mod">
          <ac:chgData name="Olivier Choquet" userId="S::olivier.choquet@vinci.be::53f816d3-8107-4a93-b043-614abb2d31bd" providerId="AD" clId="Web-{EE24881D-1AAB-4B2A-90FE-893E73B78996}" dt="2022-04-08T12:07:40.713" v="60" actId="20577"/>
          <ac:spMkLst>
            <pc:docMk/>
            <pc:sldMk cId="3964363395" sldId="287"/>
            <ac:spMk id="3" creationId="{00000000-0000-0000-0000-000000000000}"/>
          </ac:spMkLst>
        </pc:spChg>
      </pc:sldChg>
      <pc:sldChg chg="add">
        <pc:chgData name="Olivier Choquet" userId="S::olivier.choquet@vinci.be::53f816d3-8107-4a93-b043-614abb2d31bd" providerId="AD" clId="Web-{EE24881D-1AAB-4B2A-90FE-893E73B78996}" dt="2022-04-08T12:05:11.772" v="13"/>
        <pc:sldMkLst>
          <pc:docMk/>
          <pc:sldMk cId="3191955447" sldId="288"/>
        </pc:sldMkLst>
      </pc:sldChg>
      <pc:sldChg chg="add del">
        <pc:chgData name="Olivier Choquet" userId="S::olivier.choquet@vinci.be::53f816d3-8107-4a93-b043-614abb2d31bd" providerId="AD" clId="Web-{EE24881D-1AAB-4B2A-90FE-893E73B78996}" dt="2022-04-08T12:06:37.540" v="46"/>
        <pc:sldMkLst>
          <pc:docMk/>
          <pc:sldMk cId="2722271255" sldId="289"/>
        </pc:sldMkLst>
      </pc:sldChg>
      <pc:sldChg chg="modSp new">
        <pc:chgData name="Olivier Choquet" userId="S::olivier.choquet@vinci.be::53f816d3-8107-4a93-b043-614abb2d31bd" providerId="AD" clId="Web-{EE24881D-1AAB-4B2A-90FE-893E73B78996}" dt="2022-04-08T12:12:01.405" v="196" actId="20577"/>
        <pc:sldMkLst>
          <pc:docMk/>
          <pc:sldMk cId="3687918712" sldId="289"/>
        </pc:sldMkLst>
        <pc:spChg chg="mod">
          <ac:chgData name="Olivier Choquet" userId="S::olivier.choquet@vinci.be::53f816d3-8107-4a93-b043-614abb2d31bd" providerId="AD" clId="Web-{EE24881D-1AAB-4B2A-90FE-893E73B78996}" dt="2022-04-08T12:11:02.560" v="154" actId="20577"/>
          <ac:spMkLst>
            <pc:docMk/>
            <pc:sldMk cId="3687918712" sldId="289"/>
            <ac:spMk id="2" creationId="{BC44B71A-853E-3630-77E2-7E604C1E0AF3}"/>
          </ac:spMkLst>
        </pc:spChg>
        <pc:spChg chg="mod">
          <ac:chgData name="Olivier Choquet" userId="S::olivier.choquet@vinci.be::53f816d3-8107-4a93-b043-614abb2d31bd" providerId="AD" clId="Web-{EE24881D-1AAB-4B2A-90FE-893E73B78996}" dt="2022-04-08T12:12:01.405" v="196" actId="20577"/>
          <ac:spMkLst>
            <pc:docMk/>
            <pc:sldMk cId="3687918712" sldId="289"/>
            <ac:spMk id="3" creationId="{894ACC31-4453-395E-2655-405D2A4F82C2}"/>
          </ac:spMkLst>
        </pc:spChg>
      </pc:sldChg>
      <pc:sldChg chg="add del">
        <pc:chgData name="Olivier Choquet" userId="S::olivier.choquet@vinci.be::53f816d3-8107-4a93-b043-614abb2d31bd" providerId="AD" clId="Web-{EE24881D-1AAB-4B2A-90FE-893E73B78996}" dt="2022-04-08T12:05:41.351" v="16"/>
        <pc:sldMkLst>
          <pc:docMk/>
          <pc:sldMk cId="2057296830" sldId="290"/>
        </pc:sldMkLst>
      </pc:sldChg>
      <pc:sldMasterChg chg="addSldLayout">
        <pc:chgData name="Olivier Choquet" userId="S::olivier.choquet@vinci.be::53f816d3-8107-4a93-b043-614abb2d31bd" providerId="AD" clId="Web-{EE24881D-1AAB-4B2A-90FE-893E73B78996}" dt="2022-04-08T12:05:10.460" v="0"/>
        <pc:sldMasterMkLst>
          <pc:docMk/>
          <pc:sldMasterMk cId="3666073818" sldId="2147483684"/>
        </pc:sldMasterMkLst>
        <pc:sldLayoutChg chg="add">
          <pc:chgData name="Olivier Choquet" userId="S::olivier.choquet@vinci.be::53f816d3-8107-4a93-b043-614abb2d31bd" providerId="AD" clId="Web-{EE24881D-1AAB-4B2A-90FE-893E73B78996}" dt="2022-04-08T12:05:10.460" v="0"/>
          <pc:sldLayoutMkLst>
            <pc:docMk/>
            <pc:sldMasterMk cId="3666073818" sldId="2147483684"/>
            <pc:sldLayoutMk cId="1150280507" sldId="2147483697"/>
          </pc:sldLayoutMkLst>
        </pc:sldLayoutChg>
        <pc:sldLayoutChg chg="add">
          <pc:chgData name="Olivier Choquet" userId="S::olivier.choquet@vinci.be::53f816d3-8107-4a93-b043-614abb2d31bd" providerId="AD" clId="Web-{EE24881D-1AAB-4B2A-90FE-893E73B78996}" dt="2022-04-08T12:05:10.460" v="0"/>
          <pc:sldLayoutMkLst>
            <pc:docMk/>
            <pc:sldMasterMk cId="3666073818" sldId="2147483684"/>
            <pc:sldLayoutMk cId="1935606135" sldId="2147483698"/>
          </pc:sldLayoutMkLst>
        </pc:sldLayoutChg>
        <pc:sldLayoutChg chg="add">
          <pc:chgData name="Olivier Choquet" userId="S::olivier.choquet@vinci.be::53f816d3-8107-4a93-b043-614abb2d31bd" providerId="AD" clId="Web-{EE24881D-1AAB-4B2A-90FE-893E73B78996}" dt="2022-04-08T12:05:10.460" v="0"/>
          <pc:sldLayoutMkLst>
            <pc:docMk/>
            <pc:sldMasterMk cId="3666073818" sldId="2147483684"/>
            <pc:sldLayoutMk cId="2195365464" sldId="2147483699"/>
          </pc:sldLayoutMkLst>
        </pc:sldLayoutChg>
        <pc:sldLayoutChg chg="add">
          <pc:chgData name="Olivier Choquet" userId="S::olivier.choquet@vinci.be::53f816d3-8107-4a93-b043-614abb2d31bd" providerId="AD" clId="Web-{EE24881D-1AAB-4B2A-90FE-893E73B78996}" dt="2022-04-08T12:05:10.460" v="0"/>
          <pc:sldLayoutMkLst>
            <pc:docMk/>
            <pc:sldMasterMk cId="3666073818" sldId="2147483684"/>
            <pc:sldLayoutMk cId="1822966259" sldId="2147483700"/>
          </pc:sldLayoutMkLst>
        </pc:sldLayoutChg>
        <pc:sldLayoutChg chg="add">
          <pc:chgData name="Olivier Choquet" userId="S::olivier.choquet@vinci.be::53f816d3-8107-4a93-b043-614abb2d31bd" providerId="AD" clId="Web-{EE24881D-1AAB-4B2A-90FE-893E73B78996}" dt="2022-04-08T12:05:10.460" v="0"/>
          <pc:sldLayoutMkLst>
            <pc:docMk/>
            <pc:sldMasterMk cId="3666073818" sldId="2147483684"/>
            <pc:sldLayoutMk cId="3436225606" sldId="2147483701"/>
          </pc:sldLayoutMkLst>
        </pc:sldLayoutChg>
        <pc:sldLayoutChg chg="add">
          <pc:chgData name="Olivier Choquet" userId="S::olivier.choquet@vinci.be::53f816d3-8107-4a93-b043-614abb2d31bd" providerId="AD" clId="Web-{EE24881D-1AAB-4B2A-90FE-893E73B78996}" dt="2022-04-08T12:05:10.460" v="0"/>
          <pc:sldLayoutMkLst>
            <pc:docMk/>
            <pc:sldMasterMk cId="3666073818" sldId="2147483684"/>
            <pc:sldLayoutMk cId="2357061689" sldId="2147483702"/>
          </pc:sldLayoutMkLst>
        </pc:sldLayoutChg>
        <pc:sldLayoutChg chg="add">
          <pc:chgData name="Olivier Choquet" userId="S::olivier.choquet@vinci.be::53f816d3-8107-4a93-b043-614abb2d31bd" providerId="AD" clId="Web-{EE24881D-1AAB-4B2A-90FE-893E73B78996}" dt="2022-04-08T12:05:10.460" v="0"/>
          <pc:sldLayoutMkLst>
            <pc:docMk/>
            <pc:sldMasterMk cId="3666073818" sldId="2147483684"/>
            <pc:sldLayoutMk cId="2160581923" sldId="2147483703"/>
          </pc:sldLayoutMkLst>
        </pc:sldLayoutChg>
        <pc:sldLayoutChg chg="add">
          <pc:chgData name="Olivier Choquet" userId="S::olivier.choquet@vinci.be::53f816d3-8107-4a93-b043-614abb2d31bd" providerId="AD" clId="Web-{EE24881D-1AAB-4B2A-90FE-893E73B78996}" dt="2022-04-08T12:05:10.460" v="0"/>
          <pc:sldLayoutMkLst>
            <pc:docMk/>
            <pc:sldMasterMk cId="3666073818" sldId="2147483684"/>
            <pc:sldLayoutMk cId="2620761082" sldId="2147483704"/>
          </pc:sldLayoutMkLst>
        </pc:sldLayoutChg>
        <pc:sldLayoutChg chg="add">
          <pc:chgData name="Olivier Choquet" userId="S::olivier.choquet@vinci.be::53f816d3-8107-4a93-b043-614abb2d31bd" providerId="AD" clId="Web-{EE24881D-1AAB-4B2A-90FE-893E73B78996}" dt="2022-04-08T12:05:10.460" v="0"/>
          <pc:sldLayoutMkLst>
            <pc:docMk/>
            <pc:sldMasterMk cId="3666073818" sldId="2147483684"/>
            <pc:sldLayoutMk cId="1054471639" sldId="2147483705"/>
          </pc:sldLayoutMkLst>
        </pc:sldLayoutChg>
        <pc:sldLayoutChg chg="add">
          <pc:chgData name="Olivier Choquet" userId="S::olivier.choquet@vinci.be::53f816d3-8107-4a93-b043-614abb2d31bd" providerId="AD" clId="Web-{EE24881D-1AAB-4B2A-90FE-893E73B78996}" dt="2022-04-08T12:05:10.460" v="0"/>
          <pc:sldLayoutMkLst>
            <pc:docMk/>
            <pc:sldMasterMk cId="3666073818" sldId="2147483684"/>
            <pc:sldLayoutMk cId="128558324" sldId="2147483706"/>
          </pc:sldLayoutMkLst>
        </pc:sldLayoutChg>
        <pc:sldLayoutChg chg="add">
          <pc:chgData name="Olivier Choquet" userId="S::olivier.choquet@vinci.be::53f816d3-8107-4a93-b043-614abb2d31bd" providerId="AD" clId="Web-{EE24881D-1AAB-4B2A-90FE-893E73B78996}" dt="2022-04-08T12:05:10.460" v="0"/>
          <pc:sldLayoutMkLst>
            <pc:docMk/>
            <pc:sldMasterMk cId="3666073818" sldId="2147483684"/>
            <pc:sldLayoutMk cId="475440050" sldId="2147483707"/>
          </pc:sldLayoutMkLst>
        </pc:sldLayoutChg>
      </pc:sldMasterChg>
    </pc:docChg>
  </pc:docChgLst>
  <pc:docChgLst>
    <pc:chgData name="Olivier Choquet" userId="S::olivier.choquet@vinci.be::53f816d3-8107-4a93-b043-614abb2d31bd" providerId="AD" clId="Web-{0D6B1B17-216C-4D53-8FA0-CA5297CB4E34}"/>
    <pc:docChg chg="addSld delSld modSld sldOrd">
      <pc:chgData name="Olivier Choquet" userId="S::olivier.choquet@vinci.be::53f816d3-8107-4a93-b043-614abb2d31bd" providerId="AD" clId="Web-{0D6B1B17-216C-4D53-8FA0-CA5297CB4E34}" dt="2022-04-15T06:47:52.087" v="783"/>
      <pc:docMkLst>
        <pc:docMk/>
      </pc:docMkLst>
      <pc:sldChg chg="modSp">
        <pc:chgData name="Olivier Choquet" userId="S::olivier.choquet@vinci.be::53f816d3-8107-4a93-b043-614abb2d31bd" providerId="AD" clId="Web-{0D6B1B17-216C-4D53-8FA0-CA5297CB4E34}" dt="2022-04-15T06:12:32.586" v="425" actId="20577"/>
        <pc:sldMkLst>
          <pc:docMk/>
          <pc:sldMk cId="1099069928" sldId="267"/>
        </pc:sldMkLst>
        <pc:spChg chg="mod">
          <ac:chgData name="Olivier Choquet" userId="S::olivier.choquet@vinci.be::53f816d3-8107-4a93-b043-614abb2d31bd" providerId="AD" clId="Web-{0D6B1B17-216C-4D53-8FA0-CA5297CB4E34}" dt="2022-04-15T06:12:32.586" v="425" actId="20577"/>
          <ac:spMkLst>
            <pc:docMk/>
            <pc:sldMk cId="1099069928" sldId="267"/>
            <ac:spMk id="3" creationId="{00000000-0000-0000-0000-000000000000}"/>
          </ac:spMkLst>
        </pc:spChg>
      </pc:sldChg>
      <pc:sldChg chg="del">
        <pc:chgData name="Olivier Choquet" userId="S::olivier.choquet@vinci.be::53f816d3-8107-4a93-b043-614abb2d31bd" providerId="AD" clId="Web-{0D6B1B17-216C-4D53-8FA0-CA5297CB4E34}" dt="2022-04-15T06:21:28.508" v="519"/>
        <pc:sldMkLst>
          <pc:docMk/>
          <pc:sldMk cId="558414150" sldId="286"/>
        </pc:sldMkLst>
      </pc:sldChg>
      <pc:sldChg chg="modSp">
        <pc:chgData name="Olivier Choquet" userId="S::olivier.choquet@vinci.be::53f816d3-8107-4a93-b043-614abb2d31bd" providerId="AD" clId="Web-{0D6B1B17-216C-4D53-8FA0-CA5297CB4E34}" dt="2022-04-15T06:11:01.237" v="398" actId="1076"/>
        <pc:sldMkLst>
          <pc:docMk/>
          <pc:sldMk cId="1423029556" sldId="292"/>
        </pc:sldMkLst>
        <pc:spChg chg="mod">
          <ac:chgData name="Olivier Choquet" userId="S::olivier.choquet@vinci.be::53f816d3-8107-4a93-b043-614abb2d31bd" providerId="AD" clId="Web-{0D6B1B17-216C-4D53-8FA0-CA5297CB4E34}" dt="2022-04-15T06:05:48.937" v="153" actId="1076"/>
          <ac:spMkLst>
            <pc:docMk/>
            <pc:sldMk cId="1423029556" sldId="292"/>
            <ac:spMk id="2" creationId="{0414D857-0FAA-1C1C-BE13-45BFD9720D6E}"/>
          </ac:spMkLst>
        </pc:spChg>
        <pc:graphicFrameChg chg="mod modGraphic">
          <ac:chgData name="Olivier Choquet" userId="S::olivier.choquet@vinci.be::53f816d3-8107-4a93-b043-614abb2d31bd" providerId="AD" clId="Web-{0D6B1B17-216C-4D53-8FA0-CA5297CB4E34}" dt="2022-04-15T06:11:01.237" v="398" actId="1076"/>
          <ac:graphicFrameMkLst>
            <pc:docMk/>
            <pc:sldMk cId="1423029556" sldId="292"/>
            <ac:graphicFrameMk id="5" creationId="{73CDAB9E-433F-56F4-008E-FA5AB99B5B1F}"/>
          </ac:graphicFrameMkLst>
        </pc:graphicFrameChg>
      </pc:sldChg>
      <pc:sldChg chg="ord">
        <pc:chgData name="Olivier Choquet" userId="S::olivier.choquet@vinci.be::53f816d3-8107-4a93-b043-614abb2d31bd" providerId="AD" clId="Web-{0D6B1B17-216C-4D53-8FA0-CA5297CB4E34}" dt="2022-04-15T06:47:52.087" v="783"/>
        <pc:sldMkLst>
          <pc:docMk/>
          <pc:sldMk cId="394343920" sldId="293"/>
        </pc:sldMkLst>
      </pc:sldChg>
      <pc:sldChg chg="modSp add replId">
        <pc:chgData name="Olivier Choquet" userId="S::olivier.choquet@vinci.be::53f816d3-8107-4a93-b043-614abb2d31bd" providerId="AD" clId="Web-{0D6B1B17-216C-4D53-8FA0-CA5297CB4E34}" dt="2022-04-15T06:10:45.049" v="394" actId="1076"/>
        <pc:sldMkLst>
          <pc:docMk/>
          <pc:sldMk cId="1833419781" sldId="294"/>
        </pc:sldMkLst>
        <pc:graphicFrameChg chg="mod modGraphic">
          <ac:chgData name="Olivier Choquet" userId="S::olivier.choquet@vinci.be::53f816d3-8107-4a93-b043-614abb2d31bd" providerId="AD" clId="Web-{0D6B1B17-216C-4D53-8FA0-CA5297CB4E34}" dt="2022-04-15T06:10:45.049" v="394" actId="1076"/>
          <ac:graphicFrameMkLst>
            <pc:docMk/>
            <pc:sldMk cId="1833419781" sldId="294"/>
            <ac:graphicFrameMk id="5" creationId="{73CDAB9E-433F-56F4-008E-FA5AB99B5B1F}"/>
          </ac:graphicFrameMkLst>
        </pc:graphicFrameChg>
      </pc:sldChg>
      <pc:sldChg chg="add replId">
        <pc:chgData name="Olivier Choquet" userId="S::olivier.choquet@vinci.be::53f816d3-8107-4a93-b043-614abb2d31bd" providerId="AD" clId="Web-{0D6B1B17-216C-4D53-8FA0-CA5297CB4E34}" dt="2022-04-15T06:11:56.131" v="399"/>
        <pc:sldMkLst>
          <pc:docMk/>
          <pc:sldMk cId="4062656342" sldId="295"/>
        </pc:sldMkLst>
      </pc:sldChg>
      <pc:sldChg chg="modSp new del ord">
        <pc:chgData name="Olivier Choquet" userId="S::olivier.choquet@vinci.be::53f816d3-8107-4a93-b043-614abb2d31bd" providerId="AD" clId="Web-{0D6B1B17-216C-4D53-8FA0-CA5297CB4E34}" dt="2022-04-15T06:24:58.895" v="556"/>
        <pc:sldMkLst>
          <pc:docMk/>
          <pc:sldMk cId="660329593" sldId="296"/>
        </pc:sldMkLst>
        <pc:spChg chg="mod">
          <ac:chgData name="Olivier Choquet" userId="S::olivier.choquet@vinci.be::53f816d3-8107-4a93-b043-614abb2d31bd" providerId="AD" clId="Web-{0D6B1B17-216C-4D53-8FA0-CA5297CB4E34}" dt="2022-04-15T06:13:19.667" v="432" actId="20577"/>
          <ac:spMkLst>
            <pc:docMk/>
            <pc:sldMk cId="660329593" sldId="296"/>
            <ac:spMk id="2" creationId="{F07F2B43-ECFA-7757-7C82-36B3933CE150}"/>
          </ac:spMkLst>
        </pc:spChg>
        <pc:spChg chg="mod">
          <ac:chgData name="Olivier Choquet" userId="S::olivier.choquet@vinci.be::53f816d3-8107-4a93-b043-614abb2d31bd" providerId="AD" clId="Web-{0D6B1B17-216C-4D53-8FA0-CA5297CB4E34}" dt="2022-04-15T06:21:07.522" v="518" actId="20577"/>
          <ac:spMkLst>
            <pc:docMk/>
            <pc:sldMk cId="660329593" sldId="296"/>
            <ac:spMk id="3" creationId="{EF3CD564-703A-7391-3F6E-42C888987C73}"/>
          </ac:spMkLst>
        </pc:spChg>
      </pc:sldChg>
      <pc:sldChg chg="modSp add replId">
        <pc:chgData name="Olivier Choquet" userId="S::olivier.choquet@vinci.be::53f816d3-8107-4a93-b043-614abb2d31bd" providerId="AD" clId="Web-{0D6B1B17-216C-4D53-8FA0-CA5297CB4E34}" dt="2022-04-15T06:24:54.598" v="555" actId="20577"/>
        <pc:sldMkLst>
          <pc:docMk/>
          <pc:sldMk cId="1632150427" sldId="297"/>
        </pc:sldMkLst>
        <pc:spChg chg="mod">
          <ac:chgData name="Olivier Choquet" userId="S::olivier.choquet@vinci.be::53f816d3-8107-4a93-b043-614abb2d31bd" providerId="AD" clId="Web-{0D6B1B17-216C-4D53-8FA0-CA5297CB4E34}" dt="2022-04-15T06:24:54.598" v="555" actId="20577"/>
          <ac:spMkLst>
            <pc:docMk/>
            <pc:sldMk cId="1632150427" sldId="297"/>
            <ac:spMk id="3" creationId="{EF3CD564-703A-7391-3F6E-42C888987C73}"/>
          </ac:spMkLst>
        </pc:spChg>
      </pc:sldChg>
      <pc:sldChg chg="modSp new">
        <pc:chgData name="Olivier Choquet" userId="S::olivier.choquet@vinci.be::53f816d3-8107-4a93-b043-614abb2d31bd" providerId="AD" clId="Web-{0D6B1B17-216C-4D53-8FA0-CA5297CB4E34}" dt="2022-04-15T06:28:48.064" v="651" actId="20577"/>
        <pc:sldMkLst>
          <pc:docMk/>
          <pc:sldMk cId="1149295769" sldId="298"/>
        </pc:sldMkLst>
        <pc:spChg chg="mod">
          <ac:chgData name="Olivier Choquet" userId="S::olivier.choquet@vinci.be::53f816d3-8107-4a93-b043-614abb2d31bd" providerId="AD" clId="Web-{0D6B1B17-216C-4D53-8FA0-CA5297CB4E34}" dt="2022-04-15T06:25:16.677" v="570" actId="20577"/>
          <ac:spMkLst>
            <pc:docMk/>
            <pc:sldMk cId="1149295769" sldId="298"/>
            <ac:spMk id="2" creationId="{334A0D05-7079-FFAE-E857-20F213B60E8C}"/>
          </ac:spMkLst>
        </pc:spChg>
        <pc:spChg chg="mod">
          <ac:chgData name="Olivier Choquet" userId="S::olivier.choquet@vinci.be::53f816d3-8107-4a93-b043-614abb2d31bd" providerId="AD" clId="Web-{0D6B1B17-216C-4D53-8FA0-CA5297CB4E34}" dt="2022-04-15T06:28:48.064" v="651" actId="20577"/>
          <ac:spMkLst>
            <pc:docMk/>
            <pc:sldMk cId="1149295769" sldId="298"/>
            <ac:spMk id="3" creationId="{1E87960D-6539-B7C5-84C5-CDAF355E5C18}"/>
          </ac:spMkLst>
        </pc:spChg>
      </pc:sldChg>
      <pc:sldChg chg="modSp add replId">
        <pc:chgData name="Olivier Choquet" userId="S::olivier.choquet@vinci.be::53f816d3-8107-4a93-b043-614abb2d31bd" providerId="AD" clId="Web-{0D6B1B17-216C-4D53-8FA0-CA5297CB4E34}" dt="2022-04-15T06:41:44.863" v="782" actId="20577"/>
        <pc:sldMkLst>
          <pc:docMk/>
          <pc:sldMk cId="2645476591" sldId="299"/>
        </pc:sldMkLst>
        <pc:spChg chg="mod">
          <ac:chgData name="Olivier Choquet" userId="S::olivier.choquet@vinci.be::53f816d3-8107-4a93-b043-614abb2d31bd" providerId="AD" clId="Web-{0D6B1B17-216C-4D53-8FA0-CA5297CB4E34}" dt="2022-04-15T06:41:44.863" v="782" actId="20577"/>
          <ac:spMkLst>
            <pc:docMk/>
            <pc:sldMk cId="2645476591" sldId="299"/>
            <ac:spMk id="3" creationId="{1E87960D-6539-B7C5-84C5-CDAF355E5C18}"/>
          </ac:spMkLst>
        </pc:spChg>
      </pc:sldChg>
    </pc:docChg>
  </pc:docChgLst>
  <pc:docChgLst>
    <pc:chgData name="Olivier Choquet" userId="S::olivier.choquet@vinci.be::53f816d3-8107-4a93-b043-614abb2d31bd" providerId="AD" clId="Web-{6400340B-8362-4569-A612-B2E1E31CE528}"/>
    <pc:docChg chg="addSld modSld">
      <pc:chgData name="Olivier Choquet" userId="S::olivier.choquet@vinci.be::53f816d3-8107-4a93-b043-614abb2d31bd" providerId="AD" clId="Web-{6400340B-8362-4569-A612-B2E1E31CE528}" dt="2022-04-08T12:02:24.599" v="157" actId="1076"/>
      <pc:docMkLst>
        <pc:docMk/>
      </pc:docMkLst>
      <pc:sldChg chg="modSp">
        <pc:chgData name="Olivier Choquet" userId="S::olivier.choquet@vinci.be::53f816d3-8107-4a93-b043-614abb2d31bd" providerId="AD" clId="Web-{6400340B-8362-4569-A612-B2E1E31CE528}" dt="2022-04-08T11:11:28.146" v="11" actId="20577"/>
        <pc:sldMkLst>
          <pc:docMk/>
          <pc:sldMk cId="1362220766" sldId="258"/>
        </pc:sldMkLst>
        <pc:spChg chg="mod">
          <ac:chgData name="Olivier Choquet" userId="S::olivier.choquet@vinci.be::53f816d3-8107-4a93-b043-614abb2d31bd" providerId="AD" clId="Web-{6400340B-8362-4569-A612-B2E1E31CE528}" dt="2022-04-08T11:11:28.146" v="11" actId="20577"/>
          <ac:spMkLst>
            <pc:docMk/>
            <pc:sldMk cId="1362220766" sldId="258"/>
            <ac:spMk id="3" creationId="{00000000-0000-0000-0000-000000000000}"/>
          </ac:spMkLst>
        </pc:spChg>
      </pc:sldChg>
      <pc:sldChg chg="modSp">
        <pc:chgData name="Olivier Choquet" userId="S::olivier.choquet@vinci.be::53f816d3-8107-4a93-b043-614abb2d31bd" providerId="AD" clId="Web-{6400340B-8362-4569-A612-B2E1E31CE528}" dt="2022-04-08T11:58:48.735" v="81" actId="20577"/>
        <pc:sldMkLst>
          <pc:docMk/>
          <pc:sldMk cId="1478644842" sldId="261"/>
        </pc:sldMkLst>
        <pc:spChg chg="mod">
          <ac:chgData name="Olivier Choquet" userId="S::olivier.choquet@vinci.be::53f816d3-8107-4a93-b043-614abb2d31bd" providerId="AD" clId="Web-{6400340B-8362-4569-A612-B2E1E31CE528}" dt="2022-04-08T11:58:48.735" v="81" actId="20577"/>
          <ac:spMkLst>
            <pc:docMk/>
            <pc:sldMk cId="1478644842" sldId="261"/>
            <ac:spMk id="3" creationId="{00000000-0000-0000-0000-000000000000}"/>
          </ac:spMkLst>
        </pc:spChg>
      </pc:sldChg>
      <pc:sldChg chg="modSp">
        <pc:chgData name="Olivier Choquet" userId="S::olivier.choquet@vinci.be::53f816d3-8107-4a93-b043-614abb2d31bd" providerId="AD" clId="Web-{6400340B-8362-4569-A612-B2E1E31CE528}" dt="2022-04-08T11:59:27.595" v="101" actId="20577"/>
        <pc:sldMkLst>
          <pc:docMk/>
          <pc:sldMk cId="869121869" sldId="262"/>
        </pc:sldMkLst>
        <pc:spChg chg="mod">
          <ac:chgData name="Olivier Choquet" userId="S::olivier.choquet@vinci.be::53f816d3-8107-4a93-b043-614abb2d31bd" providerId="AD" clId="Web-{6400340B-8362-4569-A612-B2E1E31CE528}" dt="2022-04-08T11:59:27.595" v="101" actId="20577"/>
          <ac:spMkLst>
            <pc:docMk/>
            <pc:sldMk cId="869121869" sldId="262"/>
            <ac:spMk id="2" creationId="{00000000-0000-0000-0000-000000000000}"/>
          </ac:spMkLst>
        </pc:spChg>
      </pc:sldChg>
      <pc:sldChg chg="modSp">
        <pc:chgData name="Olivier Choquet" userId="S::olivier.choquet@vinci.be::53f816d3-8107-4a93-b043-614abb2d31bd" providerId="AD" clId="Web-{6400340B-8362-4569-A612-B2E1E31CE528}" dt="2022-04-08T11:39:58.131" v="19" actId="20577"/>
        <pc:sldMkLst>
          <pc:docMk/>
          <pc:sldMk cId="566953105" sldId="263"/>
        </pc:sldMkLst>
        <pc:spChg chg="mod">
          <ac:chgData name="Olivier Choquet" userId="S::olivier.choquet@vinci.be::53f816d3-8107-4a93-b043-614abb2d31bd" providerId="AD" clId="Web-{6400340B-8362-4569-A612-B2E1E31CE528}" dt="2022-04-08T11:39:58.131" v="19" actId="20577"/>
          <ac:spMkLst>
            <pc:docMk/>
            <pc:sldMk cId="566953105" sldId="263"/>
            <ac:spMk id="3" creationId="{00000000-0000-0000-0000-000000000000}"/>
          </ac:spMkLst>
        </pc:spChg>
      </pc:sldChg>
      <pc:sldChg chg="modSp">
        <pc:chgData name="Olivier Choquet" userId="S::olivier.choquet@vinci.be::53f816d3-8107-4a93-b043-614abb2d31bd" providerId="AD" clId="Web-{6400340B-8362-4569-A612-B2E1E31CE528}" dt="2022-04-08T11:40:56.070" v="31" actId="20577"/>
        <pc:sldMkLst>
          <pc:docMk/>
          <pc:sldMk cId="520585961" sldId="266"/>
        </pc:sldMkLst>
        <pc:spChg chg="mod">
          <ac:chgData name="Olivier Choquet" userId="S::olivier.choquet@vinci.be::53f816d3-8107-4a93-b043-614abb2d31bd" providerId="AD" clId="Web-{6400340B-8362-4569-A612-B2E1E31CE528}" dt="2022-04-08T11:40:56.070" v="31" actId="20577"/>
          <ac:spMkLst>
            <pc:docMk/>
            <pc:sldMk cId="520585961" sldId="266"/>
            <ac:spMk id="3" creationId="{00000000-0000-0000-0000-000000000000}"/>
          </ac:spMkLst>
        </pc:spChg>
      </pc:sldChg>
      <pc:sldChg chg="modSp">
        <pc:chgData name="Olivier Choquet" userId="S::olivier.choquet@vinci.be::53f816d3-8107-4a93-b043-614abb2d31bd" providerId="AD" clId="Web-{6400340B-8362-4569-A612-B2E1E31CE528}" dt="2022-04-08T11:59:18.110" v="98" actId="20577"/>
        <pc:sldMkLst>
          <pc:docMk/>
          <pc:sldMk cId="4061729762" sldId="270"/>
        </pc:sldMkLst>
        <pc:spChg chg="mod">
          <ac:chgData name="Olivier Choquet" userId="S::olivier.choquet@vinci.be::53f816d3-8107-4a93-b043-614abb2d31bd" providerId="AD" clId="Web-{6400340B-8362-4569-A612-B2E1E31CE528}" dt="2022-04-08T11:59:18.110" v="98" actId="20577"/>
          <ac:spMkLst>
            <pc:docMk/>
            <pc:sldMk cId="4061729762" sldId="270"/>
            <ac:spMk id="2" creationId="{E3FA8419-3A07-4DE4-A9D9-50D7A52D08A0}"/>
          </ac:spMkLst>
        </pc:spChg>
      </pc:sldChg>
      <pc:sldChg chg="addSp delSp modSp new">
        <pc:chgData name="Olivier Choquet" userId="S::olivier.choquet@vinci.be::53f816d3-8107-4a93-b043-614abb2d31bd" providerId="AD" clId="Web-{6400340B-8362-4569-A612-B2E1E31CE528}" dt="2022-04-08T12:00:24.737" v="127" actId="1076"/>
        <pc:sldMkLst>
          <pc:docMk/>
          <pc:sldMk cId="2168761653" sldId="272"/>
        </pc:sldMkLst>
        <pc:spChg chg="mod">
          <ac:chgData name="Olivier Choquet" userId="S::olivier.choquet@vinci.be::53f816d3-8107-4a93-b043-614abb2d31bd" providerId="AD" clId="Web-{6400340B-8362-4569-A612-B2E1E31CE528}" dt="2022-04-08T12:00:05.299" v="114" actId="20577"/>
          <ac:spMkLst>
            <pc:docMk/>
            <pc:sldMk cId="2168761653" sldId="272"/>
            <ac:spMk id="2" creationId="{CE75692D-D7C2-81A7-3CE4-44002EC91174}"/>
          </ac:spMkLst>
        </pc:spChg>
        <pc:spChg chg="del">
          <ac:chgData name="Olivier Choquet" userId="S::olivier.choquet@vinci.be::53f816d3-8107-4a93-b043-614abb2d31bd" providerId="AD" clId="Web-{6400340B-8362-4569-A612-B2E1E31CE528}" dt="2022-04-08T11:43:45.574" v="34"/>
          <ac:spMkLst>
            <pc:docMk/>
            <pc:sldMk cId="2168761653" sldId="272"/>
            <ac:spMk id="3" creationId="{3F35563E-839D-8340-C78D-FBCA3DF86516}"/>
          </ac:spMkLst>
        </pc:spChg>
        <pc:spChg chg="add del mod">
          <ac:chgData name="Olivier Choquet" userId="S::olivier.choquet@vinci.be::53f816d3-8107-4a93-b043-614abb2d31bd" providerId="AD" clId="Web-{6400340B-8362-4569-A612-B2E1E31CE528}" dt="2022-04-08T11:44:16.700" v="42"/>
          <ac:spMkLst>
            <pc:docMk/>
            <pc:sldMk cId="2168761653" sldId="272"/>
            <ac:spMk id="6" creationId="{AC32157D-9B89-E48E-F3DB-3D9345EB6FA1}"/>
          </ac:spMkLst>
        </pc:spChg>
        <pc:spChg chg="add mod">
          <ac:chgData name="Olivier Choquet" userId="S::olivier.choquet@vinci.be::53f816d3-8107-4a93-b043-614abb2d31bd" providerId="AD" clId="Web-{6400340B-8362-4569-A612-B2E1E31CE528}" dt="2022-04-08T12:00:24.737" v="127" actId="1076"/>
          <ac:spMkLst>
            <pc:docMk/>
            <pc:sldMk cId="2168761653" sldId="272"/>
            <ac:spMk id="7" creationId="{BFC78A52-FE8F-3F66-4835-D2EAB9B790A9}"/>
          </ac:spMkLst>
        </pc:spChg>
        <pc:picChg chg="add mod ord">
          <ac:chgData name="Olivier Choquet" userId="S::olivier.choquet@vinci.be::53f816d3-8107-4a93-b043-614abb2d31bd" providerId="AD" clId="Web-{6400340B-8362-4569-A612-B2E1E31CE528}" dt="2022-04-08T12:00:10.268" v="115" actId="1076"/>
          <ac:picMkLst>
            <pc:docMk/>
            <pc:sldMk cId="2168761653" sldId="272"/>
            <ac:picMk id="5" creationId="{C4D32C80-18B9-EBB3-EACE-62AE52DB8CD6}"/>
          </ac:picMkLst>
        </pc:picChg>
      </pc:sldChg>
      <pc:sldChg chg="addSp delSp modSp new">
        <pc:chgData name="Olivier Choquet" userId="S::olivier.choquet@vinci.be::53f816d3-8107-4a93-b043-614abb2d31bd" providerId="AD" clId="Web-{6400340B-8362-4569-A612-B2E1E31CE528}" dt="2022-04-08T12:02:24.599" v="157" actId="1076"/>
        <pc:sldMkLst>
          <pc:docMk/>
          <pc:sldMk cId="3238080272" sldId="273"/>
        </pc:sldMkLst>
        <pc:spChg chg="mod">
          <ac:chgData name="Olivier Choquet" userId="S::olivier.choquet@vinci.be::53f816d3-8107-4a93-b043-614abb2d31bd" providerId="AD" clId="Web-{6400340B-8362-4569-A612-B2E1E31CE528}" dt="2022-04-08T12:01:11.769" v="134" actId="20577"/>
          <ac:spMkLst>
            <pc:docMk/>
            <pc:sldMk cId="3238080272" sldId="273"/>
            <ac:spMk id="2" creationId="{DDB1C8BE-ABDD-D2AD-222C-D3E18CD64051}"/>
          </ac:spMkLst>
        </pc:spChg>
        <pc:spChg chg="del">
          <ac:chgData name="Olivier Choquet" userId="S::olivier.choquet@vinci.be::53f816d3-8107-4a93-b043-614abb2d31bd" providerId="AD" clId="Web-{6400340B-8362-4569-A612-B2E1E31CE528}" dt="2022-04-08T11:54:20.057" v="44"/>
          <ac:spMkLst>
            <pc:docMk/>
            <pc:sldMk cId="3238080272" sldId="273"/>
            <ac:spMk id="3" creationId="{A0F8FA03-C6AF-E6A2-5A1B-E81D8A37987B}"/>
          </ac:spMkLst>
        </pc:spChg>
        <pc:picChg chg="add mod ord">
          <ac:chgData name="Olivier Choquet" userId="S::olivier.choquet@vinci.be::53f816d3-8107-4a93-b043-614abb2d31bd" providerId="AD" clId="Web-{6400340B-8362-4569-A612-B2E1E31CE528}" dt="2022-04-08T12:02:24.599" v="157" actId="1076"/>
          <ac:picMkLst>
            <pc:docMk/>
            <pc:sldMk cId="3238080272" sldId="273"/>
            <ac:picMk id="5" creationId="{C21B6E48-5ECD-B91A-CA04-53B53326091F}"/>
          </ac:picMkLst>
        </pc:picChg>
        <pc:picChg chg="add del mod">
          <ac:chgData name="Olivier Choquet" userId="S::olivier.choquet@vinci.be::53f816d3-8107-4a93-b043-614abb2d31bd" providerId="AD" clId="Web-{6400340B-8362-4569-A612-B2E1E31CE528}" dt="2022-04-08T12:02:15.317" v="155"/>
          <ac:picMkLst>
            <pc:docMk/>
            <pc:sldMk cId="3238080272" sldId="273"/>
            <ac:picMk id="6" creationId="{3B850860-9104-9359-BCF0-697527FB822E}"/>
          </ac:picMkLst>
        </pc:picChg>
      </pc:sldChg>
      <pc:sldChg chg="addSp delSp modSp new">
        <pc:chgData name="Olivier Choquet" userId="S::olivier.choquet@vinci.be::53f816d3-8107-4a93-b043-614abb2d31bd" providerId="AD" clId="Web-{6400340B-8362-4569-A612-B2E1E31CE528}" dt="2022-04-08T12:02:08.864" v="154" actId="1076"/>
        <pc:sldMkLst>
          <pc:docMk/>
          <pc:sldMk cId="3282353194" sldId="274"/>
        </pc:sldMkLst>
        <pc:spChg chg="mod">
          <ac:chgData name="Olivier Choquet" userId="S::olivier.choquet@vinci.be::53f816d3-8107-4a93-b043-614abb2d31bd" providerId="AD" clId="Web-{6400340B-8362-4569-A612-B2E1E31CE528}" dt="2022-04-08T12:01:53.036" v="148" actId="20577"/>
          <ac:spMkLst>
            <pc:docMk/>
            <pc:sldMk cId="3282353194" sldId="274"/>
            <ac:spMk id="2" creationId="{371AF4E1-DFA7-A8B9-69AE-DB3D948E3F8A}"/>
          </ac:spMkLst>
        </pc:spChg>
        <pc:spChg chg="del">
          <ac:chgData name="Olivier Choquet" userId="S::olivier.choquet@vinci.be::53f816d3-8107-4a93-b043-614abb2d31bd" providerId="AD" clId="Web-{6400340B-8362-4569-A612-B2E1E31CE528}" dt="2022-04-08T12:02:02.723" v="151"/>
          <ac:spMkLst>
            <pc:docMk/>
            <pc:sldMk cId="3282353194" sldId="274"/>
            <ac:spMk id="3" creationId="{4158C2A8-933F-0A1A-47DB-C2DB9A9DCFD6}"/>
          </ac:spMkLst>
        </pc:spChg>
        <pc:picChg chg="add mod">
          <ac:chgData name="Olivier Choquet" userId="S::olivier.choquet@vinci.be::53f816d3-8107-4a93-b043-614abb2d31bd" providerId="AD" clId="Web-{6400340B-8362-4569-A612-B2E1E31CE528}" dt="2022-04-08T12:02:08.864" v="154" actId="1076"/>
          <ac:picMkLst>
            <pc:docMk/>
            <pc:sldMk cId="3282353194" sldId="274"/>
            <ac:picMk id="6" creationId="{B2CE6A62-691D-6A5F-4371-E99E14159E42}"/>
          </ac:picMkLst>
        </pc:picChg>
      </pc:sldChg>
    </pc:docChg>
  </pc:docChgLst>
  <pc:docChgLst>
    <pc:chgData name="Olivier Choquet" userId="S::olivier.choquet@vinci.be::53f816d3-8107-4a93-b043-614abb2d31bd" providerId="AD" clId="Web-{03027927-195A-FFB1-C409-ACFB7F369943}"/>
    <pc:docChg chg="modSld">
      <pc:chgData name="Olivier Choquet" userId="S::olivier.choquet@vinci.be::53f816d3-8107-4a93-b043-614abb2d31bd" providerId="AD" clId="Web-{03027927-195A-FFB1-C409-ACFB7F369943}" dt="2024-08-05T06:30:28.609" v="661" actId="20577"/>
      <pc:docMkLst>
        <pc:docMk/>
      </pc:docMkLst>
      <pc:sldChg chg="modSp">
        <pc:chgData name="Olivier Choquet" userId="S::olivier.choquet@vinci.be::53f816d3-8107-4a93-b043-614abb2d31bd" providerId="AD" clId="Web-{03027927-195A-FFB1-C409-ACFB7F369943}" dt="2024-08-05T06:30:28.609" v="661" actId="20577"/>
        <pc:sldMkLst>
          <pc:docMk/>
          <pc:sldMk cId="520585961" sldId="266"/>
        </pc:sldMkLst>
        <pc:spChg chg="mod">
          <ac:chgData name="Olivier Choquet" userId="S::olivier.choquet@vinci.be::53f816d3-8107-4a93-b043-614abb2d31bd" providerId="AD" clId="Web-{03027927-195A-FFB1-C409-ACFB7F369943}" dt="2024-08-05T06:30:28.609" v="661" actId="20577"/>
          <ac:spMkLst>
            <pc:docMk/>
            <pc:sldMk cId="520585961" sldId="266"/>
            <ac:spMk id="3" creationId="{00000000-0000-0000-0000-000000000000}"/>
          </ac:spMkLst>
        </pc:spChg>
      </pc:sldChg>
      <pc:sldChg chg="modSp">
        <pc:chgData name="Olivier Choquet" userId="S::olivier.choquet@vinci.be::53f816d3-8107-4a93-b043-614abb2d31bd" providerId="AD" clId="Web-{03027927-195A-FFB1-C409-ACFB7F369943}" dt="2024-08-05T06:26:36.715" v="637"/>
        <pc:sldMkLst>
          <pc:docMk/>
          <pc:sldMk cId="3395674739" sldId="291"/>
        </pc:sldMkLst>
        <pc:graphicFrameChg chg="mod modGraphic">
          <ac:chgData name="Olivier Choquet" userId="S::olivier.choquet@vinci.be::53f816d3-8107-4a93-b043-614abb2d31bd" providerId="AD" clId="Web-{03027927-195A-FFB1-C409-ACFB7F369943}" dt="2024-08-05T06:26:36.715" v="637"/>
          <ac:graphicFrameMkLst>
            <pc:docMk/>
            <pc:sldMk cId="3395674739" sldId="291"/>
            <ac:graphicFrameMk id="5" creationId="{73CDAB9E-433F-56F4-008E-FA5AB99B5B1F}"/>
          </ac:graphicFrameMkLst>
        </pc:graphicFrameChg>
      </pc:sldChg>
      <pc:sldChg chg="modSp">
        <pc:chgData name="Olivier Choquet" userId="S::olivier.choquet@vinci.be::53f816d3-8107-4a93-b043-614abb2d31bd" providerId="AD" clId="Web-{03027927-195A-FFB1-C409-ACFB7F369943}" dt="2024-08-05T06:26:27.042" v="636"/>
        <pc:sldMkLst>
          <pc:docMk/>
          <pc:sldMk cId="1423029556" sldId="292"/>
        </pc:sldMkLst>
        <pc:graphicFrameChg chg="mod modGraphic">
          <ac:chgData name="Olivier Choquet" userId="S::olivier.choquet@vinci.be::53f816d3-8107-4a93-b043-614abb2d31bd" providerId="AD" clId="Web-{03027927-195A-FFB1-C409-ACFB7F369943}" dt="2024-08-05T06:26:27.042" v="636"/>
          <ac:graphicFrameMkLst>
            <pc:docMk/>
            <pc:sldMk cId="1423029556" sldId="292"/>
            <ac:graphicFrameMk id="5" creationId="{73CDAB9E-433F-56F4-008E-FA5AB99B5B1F}"/>
          </ac:graphicFrameMkLst>
        </pc:graphicFrameChg>
      </pc:sldChg>
      <pc:sldChg chg="modSp">
        <pc:chgData name="Olivier Choquet" userId="S::olivier.choquet@vinci.be::53f816d3-8107-4a93-b043-614abb2d31bd" providerId="AD" clId="Web-{03027927-195A-FFB1-C409-ACFB7F369943}" dt="2024-08-05T06:18:55.521" v="287"/>
        <pc:sldMkLst>
          <pc:docMk/>
          <pc:sldMk cId="1833419781" sldId="294"/>
        </pc:sldMkLst>
        <pc:graphicFrameChg chg="mod modGraphic">
          <ac:chgData name="Olivier Choquet" userId="S::olivier.choquet@vinci.be::53f816d3-8107-4a93-b043-614abb2d31bd" providerId="AD" clId="Web-{03027927-195A-FFB1-C409-ACFB7F369943}" dt="2024-08-05T06:18:55.521" v="287"/>
          <ac:graphicFrameMkLst>
            <pc:docMk/>
            <pc:sldMk cId="1833419781" sldId="294"/>
            <ac:graphicFrameMk id="5" creationId="{73CDAB9E-433F-56F4-008E-FA5AB99B5B1F}"/>
          </ac:graphicFrameMkLst>
        </pc:graphicFrameChg>
      </pc:sldChg>
    </pc:docChg>
  </pc:docChgLst>
  <pc:docChgLst>
    <pc:chgData name="Olivier Choquet" userId="53f816d3-8107-4a93-b043-614abb2d31bd" providerId="ADAL" clId="{9194E91F-FE63-4783-9749-5080E5C9DD41}"/>
    <pc:docChg chg="custSel modSld modMainMaster">
      <pc:chgData name="Olivier Choquet" userId="53f816d3-8107-4a93-b043-614abb2d31bd" providerId="ADAL" clId="{9194E91F-FE63-4783-9749-5080E5C9DD41}" dt="2021-05-02T07:18:47.693" v="4" actId="1076"/>
      <pc:docMkLst>
        <pc:docMk/>
      </pc:docMkLst>
      <pc:sldChg chg="modSp mod">
        <pc:chgData name="Olivier Choquet" userId="53f816d3-8107-4a93-b043-614abb2d31bd" providerId="ADAL" clId="{9194E91F-FE63-4783-9749-5080E5C9DD41}" dt="2021-05-02T07:18:18.737" v="3" actId="27636"/>
        <pc:sldMkLst>
          <pc:docMk/>
          <pc:sldMk cId="0" sldId="256"/>
        </pc:sldMkLst>
        <pc:spChg chg="mod">
          <ac:chgData name="Olivier Choquet" userId="53f816d3-8107-4a93-b043-614abb2d31bd" providerId="ADAL" clId="{9194E91F-FE63-4783-9749-5080E5C9DD41}" dt="2021-05-02T07:18:18.737" v="3" actId="27636"/>
          <ac:spMkLst>
            <pc:docMk/>
            <pc:sldMk cId="0" sldId="256"/>
            <ac:spMk id="15361" creationId="{00000000-0000-0000-0000-000000000000}"/>
          </ac:spMkLst>
        </pc:spChg>
      </pc:sldChg>
      <pc:sldChg chg="modSp">
        <pc:chgData name="Olivier Choquet" userId="53f816d3-8107-4a93-b043-614abb2d31bd" providerId="ADAL" clId="{9194E91F-FE63-4783-9749-5080E5C9DD41}" dt="2021-05-02T07:18:18.656" v="2"/>
        <pc:sldMkLst>
          <pc:docMk/>
          <pc:sldMk cId="1362220766" sldId="258"/>
        </pc:sldMkLst>
        <pc:spChg chg="mod">
          <ac:chgData name="Olivier Choquet" userId="53f816d3-8107-4a93-b043-614abb2d31bd" providerId="ADAL" clId="{9194E91F-FE63-4783-9749-5080E5C9DD41}" dt="2021-05-02T07:18:18.656" v="2"/>
          <ac:spMkLst>
            <pc:docMk/>
            <pc:sldMk cId="1362220766" sldId="258"/>
            <ac:spMk id="2" creationId="{00000000-0000-0000-0000-000000000000}"/>
          </ac:spMkLst>
        </pc:spChg>
        <pc:spChg chg="mod">
          <ac:chgData name="Olivier Choquet" userId="53f816d3-8107-4a93-b043-614abb2d31bd" providerId="ADAL" clId="{9194E91F-FE63-4783-9749-5080E5C9DD41}" dt="2021-05-02T07:18:18.656" v="2"/>
          <ac:spMkLst>
            <pc:docMk/>
            <pc:sldMk cId="1362220766" sldId="258"/>
            <ac:spMk id="5" creationId="{00000000-0000-0000-0000-000000000000}"/>
          </ac:spMkLst>
        </pc:spChg>
      </pc:sldChg>
      <pc:sldChg chg="modSp">
        <pc:chgData name="Olivier Choquet" userId="53f816d3-8107-4a93-b043-614abb2d31bd" providerId="ADAL" clId="{9194E91F-FE63-4783-9749-5080E5C9DD41}" dt="2021-05-02T07:18:18.656" v="2"/>
        <pc:sldMkLst>
          <pc:docMk/>
          <pc:sldMk cId="1636746267" sldId="260"/>
        </pc:sldMkLst>
        <pc:spChg chg="mod">
          <ac:chgData name="Olivier Choquet" userId="53f816d3-8107-4a93-b043-614abb2d31bd" providerId="ADAL" clId="{9194E91F-FE63-4783-9749-5080E5C9DD41}" dt="2021-05-02T07:18:18.656" v="2"/>
          <ac:spMkLst>
            <pc:docMk/>
            <pc:sldMk cId="1636746267" sldId="260"/>
            <ac:spMk id="2" creationId="{00000000-0000-0000-0000-000000000000}"/>
          </ac:spMkLst>
        </pc:spChg>
        <pc:spChg chg="mod">
          <ac:chgData name="Olivier Choquet" userId="53f816d3-8107-4a93-b043-614abb2d31bd" providerId="ADAL" clId="{9194E91F-FE63-4783-9749-5080E5C9DD41}" dt="2021-05-02T07:18:18.656" v="2"/>
          <ac:spMkLst>
            <pc:docMk/>
            <pc:sldMk cId="1636746267" sldId="260"/>
            <ac:spMk id="5" creationId="{00000000-0000-0000-0000-000000000000}"/>
          </ac:spMkLst>
        </pc:spChg>
      </pc:sldChg>
      <pc:sldChg chg="modSp">
        <pc:chgData name="Olivier Choquet" userId="53f816d3-8107-4a93-b043-614abb2d31bd" providerId="ADAL" clId="{9194E91F-FE63-4783-9749-5080E5C9DD41}" dt="2021-05-02T07:18:18.656" v="2"/>
        <pc:sldMkLst>
          <pc:docMk/>
          <pc:sldMk cId="1478644842" sldId="261"/>
        </pc:sldMkLst>
        <pc:spChg chg="mod">
          <ac:chgData name="Olivier Choquet" userId="53f816d3-8107-4a93-b043-614abb2d31bd" providerId="ADAL" clId="{9194E91F-FE63-4783-9749-5080E5C9DD41}" dt="2021-05-02T07:18:18.656" v="2"/>
          <ac:spMkLst>
            <pc:docMk/>
            <pc:sldMk cId="1478644842" sldId="261"/>
            <ac:spMk id="3" creationId="{00000000-0000-0000-0000-000000000000}"/>
          </ac:spMkLst>
        </pc:spChg>
        <pc:spChg chg="mod">
          <ac:chgData name="Olivier Choquet" userId="53f816d3-8107-4a93-b043-614abb2d31bd" providerId="ADAL" clId="{9194E91F-FE63-4783-9749-5080E5C9DD41}" dt="2021-05-02T07:18:18.656" v="2"/>
          <ac:spMkLst>
            <pc:docMk/>
            <pc:sldMk cId="1478644842" sldId="261"/>
            <ac:spMk id="5" creationId="{00000000-0000-0000-0000-000000000000}"/>
          </ac:spMkLst>
        </pc:spChg>
      </pc:sldChg>
      <pc:sldChg chg="modSp mod">
        <pc:chgData name="Olivier Choquet" userId="53f816d3-8107-4a93-b043-614abb2d31bd" providerId="ADAL" clId="{9194E91F-FE63-4783-9749-5080E5C9DD41}" dt="2021-05-02T07:18:47.693" v="4" actId="1076"/>
        <pc:sldMkLst>
          <pc:docMk/>
          <pc:sldMk cId="869121869" sldId="262"/>
        </pc:sldMkLst>
        <pc:spChg chg="mod">
          <ac:chgData name="Olivier Choquet" userId="53f816d3-8107-4a93-b043-614abb2d31bd" providerId="ADAL" clId="{9194E91F-FE63-4783-9749-5080E5C9DD41}" dt="2021-05-02T07:18:18.656" v="2"/>
          <ac:spMkLst>
            <pc:docMk/>
            <pc:sldMk cId="869121869" sldId="262"/>
            <ac:spMk id="2" creationId="{00000000-0000-0000-0000-000000000000}"/>
          </ac:spMkLst>
        </pc:spChg>
        <pc:spChg chg="mod">
          <ac:chgData name="Olivier Choquet" userId="53f816d3-8107-4a93-b043-614abb2d31bd" providerId="ADAL" clId="{9194E91F-FE63-4783-9749-5080E5C9DD41}" dt="2021-05-02T07:18:18.656" v="2"/>
          <ac:spMkLst>
            <pc:docMk/>
            <pc:sldMk cId="869121869" sldId="262"/>
            <ac:spMk id="5" creationId="{00000000-0000-0000-0000-000000000000}"/>
          </ac:spMkLst>
        </pc:spChg>
        <pc:picChg chg="mod">
          <ac:chgData name="Olivier Choquet" userId="53f816d3-8107-4a93-b043-614abb2d31bd" providerId="ADAL" clId="{9194E91F-FE63-4783-9749-5080E5C9DD41}" dt="2021-05-02T07:18:47.693" v="4" actId="1076"/>
          <ac:picMkLst>
            <pc:docMk/>
            <pc:sldMk cId="869121869" sldId="262"/>
            <ac:picMk id="6" creationId="{00000000-0000-0000-0000-000000000000}"/>
          </ac:picMkLst>
        </pc:picChg>
      </pc:sldChg>
      <pc:sldChg chg="modSp">
        <pc:chgData name="Olivier Choquet" userId="53f816d3-8107-4a93-b043-614abb2d31bd" providerId="ADAL" clId="{9194E91F-FE63-4783-9749-5080E5C9DD41}" dt="2021-05-02T07:18:18.656" v="2"/>
        <pc:sldMkLst>
          <pc:docMk/>
          <pc:sldMk cId="566953105" sldId="263"/>
        </pc:sldMkLst>
        <pc:spChg chg="mod">
          <ac:chgData name="Olivier Choquet" userId="53f816d3-8107-4a93-b043-614abb2d31bd" providerId="ADAL" clId="{9194E91F-FE63-4783-9749-5080E5C9DD41}" dt="2021-05-02T07:18:18.656" v="2"/>
          <ac:spMkLst>
            <pc:docMk/>
            <pc:sldMk cId="566953105" sldId="263"/>
            <ac:spMk id="2" creationId="{00000000-0000-0000-0000-000000000000}"/>
          </ac:spMkLst>
        </pc:spChg>
        <pc:spChg chg="mod">
          <ac:chgData name="Olivier Choquet" userId="53f816d3-8107-4a93-b043-614abb2d31bd" providerId="ADAL" clId="{9194E91F-FE63-4783-9749-5080E5C9DD41}" dt="2021-05-02T07:18:18.656" v="2"/>
          <ac:spMkLst>
            <pc:docMk/>
            <pc:sldMk cId="566953105" sldId="263"/>
            <ac:spMk id="3" creationId="{00000000-0000-0000-0000-000000000000}"/>
          </ac:spMkLst>
        </pc:spChg>
        <pc:spChg chg="mod">
          <ac:chgData name="Olivier Choquet" userId="53f816d3-8107-4a93-b043-614abb2d31bd" providerId="ADAL" clId="{9194E91F-FE63-4783-9749-5080E5C9DD41}" dt="2021-05-02T07:18:18.656" v="2"/>
          <ac:spMkLst>
            <pc:docMk/>
            <pc:sldMk cId="566953105" sldId="263"/>
            <ac:spMk id="5" creationId="{00000000-0000-0000-0000-000000000000}"/>
          </ac:spMkLst>
        </pc:spChg>
      </pc:sldChg>
      <pc:sldChg chg="modSp">
        <pc:chgData name="Olivier Choquet" userId="53f816d3-8107-4a93-b043-614abb2d31bd" providerId="ADAL" clId="{9194E91F-FE63-4783-9749-5080E5C9DD41}" dt="2021-05-02T07:18:18.656" v="2"/>
        <pc:sldMkLst>
          <pc:docMk/>
          <pc:sldMk cId="520585961" sldId="266"/>
        </pc:sldMkLst>
        <pc:spChg chg="mod">
          <ac:chgData name="Olivier Choquet" userId="53f816d3-8107-4a93-b043-614abb2d31bd" providerId="ADAL" clId="{9194E91F-FE63-4783-9749-5080E5C9DD41}" dt="2021-05-02T07:18:18.656" v="2"/>
          <ac:spMkLst>
            <pc:docMk/>
            <pc:sldMk cId="520585961" sldId="266"/>
            <ac:spMk id="2" creationId="{00000000-0000-0000-0000-000000000000}"/>
          </ac:spMkLst>
        </pc:spChg>
        <pc:spChg chg="mod">
          <ac:chgData name="Olivier Choquet" userId="53f816d3-8107-4a93-b043-614abb2d31bd" providerId="ADAL" clId="{9194E91F-FE63-4783-9749-5080E5C9DD41}" dt="2021-05-02T07:18:18.656" v="2"/>
          <ac:spMkLst>
            <pc:docMk/>
            <pc:sldMk cId="520585961" sldId="266"/>
            <ac:spMk id="3" creationId="{00000000-0000-0000-0000-000000000000}"/>
          </ac:spMkLst>
        </pc:spChg>
        <pc:spChg chg="mod">
          <ac:chgData name="Olivier Choquet" userId="53f816d3-8107-4a93-b043-614abb2d31bd" providerId="ADAL" clId="{9194E91F-FE63-4783-9749-5080E5C9DD41}" dt="2021-05-02T07:18:18.656" v="2"/>
          <ac:spMkLst>
            <pc:docMk/>
            <pc:sldMk cId="520585961" sldId="266"/>
            <ac:spMk id="5" creationId="{00000000-0000-0000-0000-000000000000}"/>
          </ac:spMkLst>
        </pc:spChg>
      </pc:sldChg>
      <pc:sldChg chg="modSp">
        <pc:chgData name="Olivier Choquet" userId="53f816d3-8107-4a93-b043-614abb2d31bd" providerId="ADAL" clId="{9194E91F-FE63-4783-9749-5080E5C9DD41}" dt="2021-05-02T07:18:18.656" v="2"/>
        <pc:sldMkLst>
          <pc:docMk/>
          <pc:sldMk cId="1099069928" sldId="267"/>
        </pc:sldMkLst>
        <pc:spChg chg="mod">
          <ac:chgData name="Olivier Choquet" userId="53f816d3-8107-4a93-b043-614abb2d31bd" providerId="ADAL" clId="{9194E91F-FE63-4783-9749-5080E5C9DD41}" dt="2021-05-02T07:18:18.656" v="2"/>
          <ac:spMkLst>
            <pc:docMk/>
            <pc:sldMk cId="1099069928" sldId="267"/>
            <ac:spMk id="2" creationId="{00000000-0000-0000-0000-000000000000}"/>
          </ac:spMkLst>
        </pc:spChg>
        <pc:spChg chg="mod">
          <ac:chgData name="Olivier Choquet" userId="53f816d3-8107-4a93-b043-614abb2d31bd" providerId="ADAL" clId="{9194E91F-FE63-4783-9749-5080E5C9DD41}" dt="2021-05-02T07:18:18.656" v="2"/>
          <ac:spMkLst>
            <pc:docMk/>
            <pc:sldMk cId="1099069928" sldId="267"/>
            <ac:spMk id="3" creationId="{00000000-0000-0000-0000-000000000000}"/>
          </ac:spMkLst>
        </pc:spChg>
        <pc:spChg chg="mod">
          <ac:chgData name="Olivier Choquet" userId="53f816d3-8107-4a93-b043-614abb2d31bd" providerId="ADAL" clId="{9194E91F-FE63-4783-9749-5080E5C9DD41}" dt="2021-05-02T07:18:18.656" v="2"/>
          <ac:spMkLst>
            <pc:docMk/>
            <pc:sldMk cId="1099069928" sldId="267"/>
            <ac:spMk id="5" creationId="{00000000-0000-0000-0000-000000000000}"/>
          </ac:spMkLst>
        </pc:spChg>
      </pc:sldChg>
      <pc:sldChg chg="modSp">
        <pc:chgData name="Olivier Choquet" userId="53f816d3-8107-4a93-b043-614abb2d31bd" providerId="ADAL" clId="{9194E91F-FE63-4783-9749-5080E5C9DD41}" dt="2021-05-02T07:18:18.656" v="2"/>
        <pc:sldMkLst>
          <pc:docMk/>
          <pc:sldMk cId="3707718519" sldId="268"/>
        </pc:sldMkLst>
        <pc:spChg chg="mod">
          <ac:chgData name="Olivier Choquet" userId="53f816d3-8107-4a93-b043-614abb2d31bd" providerId="ADAL" clId="{9194E91F-FE63-4783-9749-5080E5C9DD41}" dt="2021-05-02T07:18:18.656" v="2"/>
          <ac:spMkLst>
            <pc:docMk/>
            <pc:sldMk cId="3707718519" sldId="268"/>
            <ac:spMk id="4" creationId="{00000000-0000-0000-0000-000000000000}"/>
          </ac:spMkLst>
        </pc:spChg>
        <pc:picChg chg="mod">
          <ac:chgData name="Olivier Choquet" userId="53f816d3-8107-4a93-b043-614abb2d31bd" providerId="ADAL" clId="{9194E91F-FE63-4783-9749-5080E5C9DD41}" dt="2021-05-02T07:18:18.656" v="2"/>
          <ac:picMkLst>
            <pc:docMk/>
            <pc:sldMk cId="3707718519" sldId="268"/>
            <ac:picMk id="5" creationId="{00000000-0000-0000-0000-000000000000}"/>
          </ac:picMkLst>
        </pc:picChg>
      </pc:sldChg>
      <pc:sldChg chg="modSp">
        <pc:chgData name="Olivier Choquet" userId="53f816d3-8107-4a93-b043-614abb2d31bd" providerId="ADAL" clId="{9194E91F-FE63-4783-9749-5080E5C9DD41}" dt="2021-05-02T07:18:18.656" v="2"/>
        <pc:sldMkLst>
          <pc:docMk/>
          <pc:sldMk cId="4061729762" sldId="270"/>
        </pc:sldMkLst>
        <pc:spChg chg="mod">
          <ac:chgData name="Olivier Choquet" userId="53f816d3-8107-4a93-b043-614abb2d31bd" providerId="ADAL" clId="{9194E91F-FE63-4783-9749-5080E5C9DD41}" dt="2021-05-02T07:18:18.656" v="2"/>
          <ac:spMkLst>
            <pc:docMk/>
            <pc:sldMk cId="4061729762" sldId="270"/>
            <ac:spMk id="2" creationId="{E3FA8419-3A07-4DE4-A9D9-50D7A52D08A0}"/>
          </ac:spMkLst>
        </pc:spChg>
        <pc:spChg chg="mod">
          <ac:chgData name="Olivier Choquet" userId="53f816d3-8107-4a93-b043-614abb2d31bd" providerId="ADAL" clId="{9194E91F-FE63-4783-9749-5080E5C9DD41}" dt="2021-05-02T07:18:18.656" v="2"/>
          <ac:spMkLst>
            <pc:docMk/>
            <pc:sldMk cId="4061729762" sldId="270"/>
            <ac:spMk id="4" creationId="{58C7F1B5-D885-4C0F-8118-AD57628E639A}"/>
          </ac:spMkLst>
        </pc:spChg>
        <pc:picChg chg="mod">
          <ac:chgData name="Olivier Choquet" userId="53f816d3-8107-4a93-b043-614abb2d31bd" providerId="ADAL" clId="{9194E91F-FE63-4783-9749-5080E5C9DD41}" dt="2021-05-02T07:18:18.656" v="2"/>
          <ac:picMkLst>
            <pc:docMk/>
            <pc:sldMk cId="4061729762" sldId="270"/>
            <ac:picMk id="6" creationId="{85F70472-BD50-49FC-9913-D07DD2052FC3}"/>
          </ac:picMkLst>
        </pc:picChg>
      </pc:sldChg>
      <pc:sldChg chg="modSp">
        <pc:chgData name="Olivier Choquet" userId="53f816d3-8107-4a93-b043-614abb2d31bd" providerId="ADAL" clId="{9194E91F-FE63-4783-9749-5080E5C9DD41}" dt="2021-05-02T07:18:18.656" v="2"/>
        <pc:sldMkLst>
          <pc:docMk/>
          <pc:sldMk cId="607995761" sldId="271"/>
        </pc:sldMkLst>
        <pc:spChg chg="mod">
          <ac:chgData name="Olivier Choquet" userId="53f816d3-8107-4a93-b043-614abb2d31bd" providerId="ADAL" clId="{9194E91F-FE63-4783-9749-5080E5C9DD41}" dt="2021-05-02T07:18:18.656" v="2"/>
          <ac:spMkLst>
            <pc:docMk/>
            <pc:sldMk cId="607995761" sldId="271"/>
            <ac:spMk id="2" creationId="{1B44E683-D37A-4DC8-A648-2165A3AC4D35}"/>
          </ac:spMkLst>
        </pc:spChg>
        <pc:spChg chg="mod">
          <ac:chgData name="Olivier Choquet" userId="53f816d3-8107-4a93-b043-614abb2d31bd" providerId="ADAL" clId="{9194E91F-FE63-4783-9749-5080E5C9DD41}" dt="2021-05-02T07:18:18.656" v="2"/>
          <ac:spMkLst>
            <pc:docMk/>
            <pc:sldMk cId="607995761" sldId="271"/>
            <ac:spMk id="4" creationId="{2AC45140-1E4B-4B72-94B3-47AF254ECDB6}"/>
          </ac:spMkLst>
        </pc:spChg>
        <pc:graphicFrameChg chg="mod">
          <ac:chgData name="Olivier Choquet" userId="53f816d3-8107-4a93-b043-614abb2d31bd" providerId="ADAL" clId="{9194E91F-FE63-4783-9749-5080E5C9DD41}" dt="2021-05-02T07:18:18.656" v="2"/>
          <ac:graphicFrameMkLst>
            <pc:docMk/>
            <pc:sldMk cId="607995761" sldId="271"/>
            <ac:graphicFrameMk id="5" creationId="{624FD6BD-CC6C-405F-8939-51B58576EC2B}"/>
          </ac:graphicFrameMkLst>
        </pc:graphicFrameChg>
      </pc:sldChg>
      <pc:sldMasterChg chg="modSldLayout">
        <pc:chgData name="Olivier Choquet" userId="53f816d3-8107-4a93-b043-614abb2d31bd" providerId="ADAL" clId="{9194E91F-FE63-4783-9749-5080E5C9DD41}" dt="2021-05-02T07:18:05.132" v="1" actId="478"/>
        <pc:sldMasterMkLst>
          <pc:docMk/>
          <pc:sldMasterMk cId="0" sldId="2147483672"/>
        </pc:sldMasterMkLst>
        <pc:sldLayoutChg chg="delSp mod">
          <pc:chgData name="Olivier Choquet" userId="53f816d3-8107-4a93-b043-614abb2d31bd" providerId="ADAL" clId="{9194E91F-FE63-4783-9749-5080E5C9DD41}" dt="2021-05-02T07:18:05.132" v="1" actId="478"/>
          <pc:sldLayoutMkLst>
            <pc:docMk/>
            <pc:sldMasterMk cId="0" sldId="2147483672"/>
            <pc:sldLayoutMk cId="1817406202" sldId="2147483682"/>
          </pc:sldLayoutMkLst>
          <pc:picChg chg="del">
            <ac:chgData name="Olivier Choquet" userId="53f816d3-8107-4a93-b043-614abb2d31bd" providerId="ADAL" clId="{9194E91F-FE63-4783-9749-5080E5C9DD41}" dt="2021-05-02T07:18:05.132" v="1" actId="478"/>
            <ac:picMkLst>
              <pc:docMk/>
              <pc:sldMasterMk cId="0" sldId="2147483672"/>
              <pc:sldLayoutMk cId="1817406202" sldId="2147483682"/>
              <ac:picMk id="8" creationId="{2D57FE82-9E30-4268-84DD-F14E07A692EC}"/>
            </ac:picMkLst>
          </pc:picChg>
        </pc:sldLayoutChg>
        <pc:sldLayoutChg chg="delSp mod">
          <pc:chgData name="Olivier Choquet" userId="53f816d3-8107-4a93-b043-614abb2d31bd" providerId="ADAL" clId="{9194E91F-FE63-4783-9749-5080E5C9DD41}" dt="2021-05-02T07:17:51.972" v="0" actId="478"/>
          <pc:sldLayoutMkLst>
            <pc:docMk/>
            <pc:sldMasterMk cId="3666073818" sldId="2147483684"/>
            <pc:sldLayoutMk cId="2238941967" sldId="2147483683"/>
          </pc:sldLayoutMkLst>
          <pc:picChg chg="del">
            <ac:chgData name="Olivier Choquet" userId="53f816d3-8107-4a93-b043-614abb2d31bd" providerId="ADAL" clId="{9194E91F-FE63-4783-9749-5080E5C9DD41}" dt="2021-05-02T07:17:51.972" v="0" actId="478"/>
            <ac:picMkLst>
              <pc:docMk/>
              <pc:sldMasterMk cId="3666073818" sldId="2147483684"/>
              <pc:sldLayoutMk cId="2238941967" sldId="2147483683"/>
              <ac:picMk id="9" creationId="{02C7B03B-3A53-4CE8-9C47-48B55D8D8425}"/>
            </ac:picMkLst>
          </pc:picChg>
        </pc:sldLayoutChg>
      </pc:sldMasterChg>
    </pc:docChg>
  </pc:docChgLst>
  <pc:docChgLst>
    <pc:chgData name="Olivier Choquet" userId="S::olivier.choquet@vinci.be::53f816d3-8107-4a93-b043-614abb2d31bd" providerId="AD" clId="Web-{16DC0615-4C89-EECA-7702-FD4A303DDB33}"/>
    <pc:docChg chg="modSld">
      <pc:chgData name="Olivier Choquet" userId="S::olivier.choquet@vinci.be::53f816d3-8107-4a93-b043-614abb2d31bd" providerId="AD" clId="Web-{16DC0615-4C89-EECA-7702-FD4A303DDB33}" dt="2024-08-07T06:34:04.679" v="3"/>
      <pc:docMkLst>
        <pc:docMk/>
      </pc:docMkLst>
      <pc:sldChg chg="modNotes">
        <pc:chgData name="Olivier Choquet" userId="S::olivier.choquet@vinci.be::53f816d3-8107-4a93-b043-614abb2d31bd" providerId="AD" clId="Web-{16DC0615-4C89-EECA-7702-FD4A303DDB33}" dt="2024-08-07T06:34:04.679" v="3"/>
        <pc:sldMkLst>
          <pc:docMk/>
          <pc:sldMk cId="0" sldId="256"/>
        </pc:sldMkLst>
      </pc:sldChg>
    </pc:docChg>
  </pc:docChgLst>
  <pc:docChgLst>
    <pc:chgData name="Olivier Choquet" userId="S::olivier.choquet@vinci.be::53f816d3-8107-4a93-b043-614abb2d31bd" providerId="AD" clId="Web-{45ACABDD-1990-4644-BEAF-3D67DB67347B}"/>
    <pc:docChg chg="modSld">
      <pc:chgData name="Olivier Choquet" userId="S::olivier.choquet@vinci.be::53f816d3-8107-4a93-b043-614abb2d31bd" providerId="AD" clId="Web-{45ACABDD-1990-4644-BEAF-3D67DB67347B}" dt="2021-09-22T06:06:30.558" v="9" actId="20577"/>
      <pc:docMkLst>
        <pc:docMk/>
      </pc:docMkLst>
      <pc:sldChg chg="modSp">
        <pc:chgData name="Olivier Choquet" userId="S::olivier.choquet@vinci.be::53f816d3-8107-4a93-b043-614abb2d31bd" providerId="AD" clId="Web-{45ACABDD-1990-4644-BEAF-3D67DB67347B}" dt="2021-09-22T06:06:30.558" v="9" actId="20577"/>
        <pc:sldMkLst>
          <pc:docMk/>
          <pc:sldMk cId="566953105" sldId="263"/>
        </pc:sldMkLst>
        <pc:spChg chg="mod">
          <ac:chgData name="Olivier Choquet" userId="S::olivier.choquet@vinci.be::53f816d3-8107-4a93-b043-614abb2d31bd" providerId="AD" clId="Web-{45ACABDD-1990-4644-BEAF-3D67DB67347B}" dt="2021-09-22T06:06:30.558" v="9" actId="20577"/>
          <ac:spMkLst>
            <pc:docMk/>
            <pc:sldMk cId="566953105" sldId="263"/>
            <ac:spMk id="3" creationId="{00000000-0000-0000-0000-000000000000}"/>
          </ac:spMkLst>
        </pc:spChg>
      </pc:sldChg>
    </pc:docChg>
  </pc:docChgLst>
  <pc:docChgLst>
    <pc:chgData name="Olivier Choquet" userId="S::olivier.choquet@vinci.be::53f816d3-8107-4a93-b043-614abb2d31bd" providerId="AD" clId="Web-{A9138754-71AD-485C-9492-5F064C30D983}"/>
    <pc:docChg chg="modSld">
      <pc:chgData name="Olivier Choquet" userId="S::olivier.choquet@vinci.be::53f816d3-8107-4a93-b043-614abb2d31bd" providerId="AD" clId="Web-{A9138754-71AD-485C-9492-5F064C30D983}" dt="2022-04-09T07:24:05.025" v="109"/>
      <pc:docMkLst>
        <pc:docMk/>
      </pc:docMkLst>
      <pc:sldChg chg="modSp">
        <pc:chgData name="Olivier Choquet" userId="S::olivier.choquet@vinci.be::53f816d3-8107-4a93-b043-614abb2d31bd" providerId="AD" clId="Web-{A9138754-71AD-485C-9492-5F064C30D983}" dt="2022-04-09T07:24:05.025" v="109"/>
        <pc:sldMkLst>
          <pc:docMk/>
          <pc:sldMk cId="3395674739" sldId="291"/>
        </pc:sldMkLst>
        <pc:spChg chg="mod">
          <ac:chgData name="Olivier Choquet" userId="S::olivier.choquet@vinci.be::53f816d3-8107-4a93-b043-614abb2d31bd" providerId="AD" clId="Web-{A9138754-71AD-485C-9492-5F064C30D983}" dt="2022-04-09T07:22:55.320" v="56" actId="1076"/>
          <ac:spMkLst>
            <pc:docMk/>
            <pc:sldMk cId="3395674739" sldId="291"/>
            <ac:spMk id="2" creationId="{0414D857-0FAA-1C1C-BE13-45BFD9720D6E}"/>
          </ac:spMkLst>
        </pc:spChg>
        <pc:graphicFrameChg chg="mod modGraphic">
          <ac:chgData name="Olivier Choquet" userId="S::olivier.choquet@vinci.be::53f816d3-8107-4a93-b043-614abb2d31bd" providerId="AD" clId="Web-{A9138754-71AD-485C-9492-5F064C30D983}" dt="2022-04-09T07:24:05.025" v="109"/>
          <ac:graphicFrameMkLst>
            <pc:docMk/>
            <pc:sldMk cId="3395674739" sldId="291"/>
            <ac:graphicFrameMk id="5" creationId="{73CDAB9E-433F-56F4-008E-FA5AB99B5B1F}"/>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313"/>
          </a:xfrm>
          <a:prstGeom prst="rect">
            <a:avLst/>
          </a:prstGeom>
        </p:spPr>
        <p:txBody>
          <a:bodyPr vert="horz" lIns="95582" tIns="47791" rIns="95582" bIns="47791" rtlCol="0"/>
          <a:lstStyle>
            <a:lvl1pPr algn="l" fontAlgn="auto">
              <a:spcBef>
                <a:spcPts val="0"/>
              </a:spcBef>
              <a:spcAft>
                <a:spcPts val="0"/>
              </a:spcAft>
              <a:defRPr sz="1300">
                <a:latin typeface="+mn-lt"/>
                <a:cs typeface="+mn-cs"/>
              </a:defRPr>
            </a:lvl1pPr>
          </a:lstStyle>
          <a:p>
            <a:pPr>
              <a:defRPr/>
            </a:pPr>
            <a:endParaRPr lang="fr-BE"/>
          </a:p>
        </p:txBody>
      </p:sp>
      <p:sp>
        <p:nvSpPr>
          <p:cNvPr id="3" name="Espace réservé de la date 2"/>
          <p:cNvSpPr>
            <a:spLocks noGrp="1"/>
          </p:cNvSpPr>
          <p:nvPr>
            <p:ph type="dt" sz="quarter" idx="1"/>
          </p:nvPr>
        </p:nvSpPr>
        <p:spPr>
          <a:xfrm>
            <a:off x="4021294" y="0"/>
            <a:ext cx="3076363" cy="511313"/>
          </a:xfrm>
          <a:prstGeom prst="rect">
            <a:avLst/>
          </a:prstGeom>
        </p:spPr>
        <p:txBody>
          <a:bodyPr vert="horz" lIns="95582" tIns="47791" rIns="95582" bIns="47791" rtlCol="0"/>
          <a:lstStyle>
            <a:lvl1pPr algn="r" fontAlgn="auto">
              <a:spcBef>
                <a:spcPts val="0"/>
              </a:spcBef>
              <a:spcAft>
                <a:spcPts val="0"/>
              </a:spcAft>
              <a:defRPr sz="1300" smtClean="0">
                <a:latin typeface="+mn-lt"/>
                <a:cs typeface="+mn-cs"/>
              </a:defRPr>
            </a:lvl1pPr>
          </a:lstStyle>
          <a:p>
            <a:pPr>
              <a:defRPr/>
            </a:pPr>
            <a:fld id="{D39A138B-1198-43DF-A856-367D835E1A11}" type="datetimeFigureOut">
              <a:rPr lang="fr-BE"/>
              <a:pPr>
                <a:defRPr/>
              </a:pPr>
              <a:t>06-09-24</a:t>
            </a:fld>
            <a:endParaRPr lang="fr-BE"/>
          </a:p>
        </p:txBody>
      </p:sp>
      <p:sp>
        <p:nvSpPr>
          <p:cNvPr id="4" name="Espace réservé du pied de page 3"/>
          <p:cNvSpPr>
            <a:spLocks noGrp="1"/>
          </p:cNvSpPr>
          <p:nvPr>
            <p:ph type="ftr" sz="quarter" idx="2"/>
          </p:nvPr>
        </p:nvSpPr>
        <p:spPr>
          <a:xfrm>
            <a:off x="0" y="9721629"/>
            <a:ext cx="3076363" cy="511313"/>
          </a:xfrm>
          <a:prstGeom prst="rect">
            <a:avLst/>
          </a:prstGeom>
        </p:spPr>
        <p:txBody>
          <a:bodyPr vert="horz" lIns="95582" tIns="47791" rIns="95582" bIns="47791" rtlCol="0" anchor="b"/>
          <a:lstStyle>
            <a:lvl1pPr algn="l" fontAlgn="auto">
              <a:spcBef>
                <a:spcPts val="0"/>
              </a:spcBef>
              <a:spcAft>
                <a:spcPts val="0"/>
              </a:spcAft>
              <a:defRPr sz="1300">
                <a:latin typeface="+mn-lt"/>
                <a:cs typeface="+mn-cs"/>
              </a:defRPr>
            </a:lvl1pPr>
          </a:lstStyle>
          <a:p>
            <a:pPr>
              <a:defRPr/>
            </a:pPr>
            <a:endParaRPr lang="fr-BE"/>
          </a:p>
        </p:txBody>
      </p:sp>
      <p:sp>
        <p:nvSpPr>
          <p:cNvPr id="5" name="Espace réservé du numéro de diapositive 4"/>
          <p:cNvSpPr>
            <a:spLocks noGrp="1"/>
          </p:cNvSpPr>
          <p:nvPr>
            <p:ph type="sldNum" sz="quarter" idx="3"/>
          </p:nvPr>
        </p:nvSpPr>
        <p:spPr>
          <a:xfrm>
            <a:off x="4021294" y="9721629"/>
            <a:ext cx="3076363" cy="511313"/>
          </a:xfrm>
          <a:prstGeom prst="rect">
            <a:avLst/>
          </a:prstGeom>
        </p:spPr>
        <p:txBody>
          <a:bodyPr vert="horz" lIns="95582" tIns="47791" rIns="95582" bIns="47791" rtlCol="0" anchor="b"/>
          <a:lstStyle>
            <a:lvl1pPr algn="r" fontAlgn="auto">
              <a:spcBef>
                <a:spcPts val="0"/>
              </a:spcBef>
              <a:spcAft>
                <a:spcPts val="0"/>
              </a:spcAft>
              <a:defRPr sz="1300" smtClean="0">
                <a:latin typeface="+mn-lt"/>
                <a:cs typeface="+mn-cs"/>
              </a:defRPr>
            </a:lvl1pPr>
          </a:lstStyle>
          <a:p>
            <a:pPr>
              <a:defRPr/>
            </a:pPr>
            <a:fld id="{3C568909-3739-4CA0-AAFC-0F28AA6748DE}" type="slidenum">
              <a:rPr lang="fr-BE"/>
              <a:pPr>
                <a:defRPr/>
              </a:pPr>
              <a:t>‹N°›</a:t>
            </a:fld>
            <a:endParaRPr lang="fr-BE"/>
          </a:p>
        </p:txBody>
      </p:sp>
    </p:spTree>
    <p:extLst>
      <p:ext uri="{BB962C8B-B14F-4D97-AF65-F5344CB8AC3E}">
        <p14:creationId xmlns:p14="http://schemas.microsoft.com/office/powerpoint/2010/main" val="18684164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313"/>
          </a:xfrm>
          <a:prstGeom prst="rect">
            <a:avLst/>
          </a:prstGeom>
        </p:spPr>
        <p:txBody>
          <a:bodyPr vert="horz" lIns="95582" tIns="47791" rIns="95582" bIns="47791" rtlCol="0"/>
          <a:lstStyle>
            <a:lvl1pPr algn="l" fontAlgn="auto">
              <a:spcBef>
                <a:spcPts val="0"/>
              </a:spcBef>
              <a:spcAft>
                <a:spcPts val="0"/>
              </a:spcAft>
              <a:defRPr sz="1300">
                <a:latin typeface="+mn-lt"/>
                <a:cs typeface="+mn-cs"/>
              </a:defRPr>
            </a:lvl1pPr>
          </a:lstStyle>
          <a:p>
            <a:pPr>
              <a:defRPr/>
            </a:pPr>
            <a:endParaRPr lang="fr-BE"/>
          </a:p>
        </p:txBody>
      </p:sp>
      <p:sp>
        <p:nvSpPr>
          <p:cNvPr id="3" name="Date Placeholder 2"/>
          <p:cNvSpPr>
            <a:spLocks noGrp="1"/>
          </p:cNvSpPr>
          <p:nvPr>
            <p:ph type="dt" idx="1"/>
          </p:nvPr>
        </p:nvSpPr>
        <p:spPr>
          <a:xfrm>
            <a:off x="4021294" y="0"/>
            <a:ext cx="3076363" cy="511313"/>
          </a:xfrm>
          <a:prstGeom prst="rect">
            <a:avLst/>
          </a:prstGeom>
        </p:spPr>
        <p:txBody>
          <a:bodyPr vert="horz" lIns="95582" tIns="47791" rIns="95582" bIns="47791" rtlCol="0"/>
          <a:lstStyle>
            <a:lvl1pPr algn="r" fontAlgn="auto">
              <a:spcBef>
                <a:spcPts val="0"/>
              </a:spcBef>
              <a:spcAft>
                <a:spcPts val="0"/>
              </a:spcAft>
              <a:defRPr sz="1300" smtClean="0">
                <a:latin typeface="+mn-lt"/>
                <a:cs typeface="+mn-cs"/>
              </a:defRPr>
            </a:lvl1pPr>
          </a:lstStyle>
          <a:p>
            <a:pPr>
              <a:defRPr/>
            </a:pPr>
            <a:fld id="{65FE4062-CC6D-442E-8434-EC6F0ABF824A}" type="datetimeFigureOut">
              <a:rPr lang="fr-BE"/>
              <a:pPr>
                <a:defRPr/>
              </a:pPr>
              <a:t>06-09-24</a:t>
            </a:fld>
            <a:endParaRPr lang="fr-BE"/>
          </a:p>
        </p:txBody>
      </p:sp>
      <p:sp>
        <p:nvSpPr>
          <p:cNvPr id="4" name="Slide Image Placeholder 3"/>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5582" tIns="47791" rIns="95582" bIns="47791" rtlCol="0" anchor="ctr"/>
          <a:lstStyle/>
          <a:p>
            <a:pPr lvl="0"/>
            <a:endParaRPr lang="fr-BE" noProof="0"/>
          </a:p>
        </p:txBody>
      </p:sp>
      <p:sp>
        <p:nvSpPr>
          <p:cNvPr id="5" name="Notes Placeholder 4"/>
          <p:cNvSpPr>
            <a:spLocks noGrp="1"/>
          </p:cNvSpPr>
          <p:nvPr>
            <p:ph type="body" sz="quarter" idx="3"/>
          </p:nvPr>
        </p:nvSpPr>
        <p:spPr>
          <a:xfrm>
            <a:off x="709930" y="4860816"/>
            <a:ext cx="5679440" cy="4606828"/>
          </a:xfrm>
          <a:prstGeom prst="rect">
            <a:avLst/>
          </a:prstGeom>
        </p:spPr>
        <p:txBody>
          <a:bodyPr vert="horz" lIns="95582" tIns="47791" rIns="95582" bIns="4779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BE" noProof="0"/>
          </a:p>
        </p:txBody>
      </p:sp>
      <p:sp>
        <p:nvSpPr>
          <p:cNvPr id="6" name="Footer Placeholder 5"/>
          <p:cNvSpPr>
            <a:spLocks noGrp="1"/>
          </p:cNvSpPr>
          <p:nvPr>
            <p:ph type="ftr" sz="quarter" idx="4"/>
          </p:nvPr>
        </p:nvSpPr>
        <p:spPr>
          <a:xfrm>
            <a:off x="0" y="9721629"/>
            <a:ext cx="3076363" cy="511313"/>
          </a:xfrm>
          <a:prstGeom prst="rect">
            <a:avLst/>
          </a:prstGeom>
        </p:spPr>
        <p:txBody>
          <a:bodyPr vert="horz" lIns="95582" tIns="47791" rIns="95582" bIns="47791" rtlCol="0" anchor="b"/>
          <a:lstStyle>
            <a:lvl1pPr algn="l" fontAlgn="auto">
              <a:spcBef>
                <a:spcPts val="0"/>
              </a:spcBef>
              <a:spcAft>
                <a:spcPts val="0"/>
              </a:spcAft>
              <a:defRPr sz="1300">
                <a:latin typeface="+mn-lt"/>
                <a:cs typeface="+mn-cs"/>
              </a:defRPr>
            </a:lvl1pPr>
          </a:lstStyle>
          <a:p>
            <a:pPr>
              <a:defRPr/>
            </a:pPr>
            <a:endParaRPr lang="fr-BE"/>
          </a:p>
        </p:txBody>
      </p:sp>
      <p:sp>
        <p:nvSpPr>
          <p:cNvPr id="7" name="Slide Number Placeholder 6"/>
          <p:cNvSpPr>
            <a:spLocks noGrp="1"/>
          </p:cNvSpPr>
          <p:nvPr>
            <p:ph type="sldNum" sz="quarter" idx="5"/>
          </p:nvPr>
        </p:nvSpPr>
        <p:spPr>
          <a:xfrm>
            <a:off x="4021294" y="9721629"/>
            <a:ext cx="3076363" cy="511313"/>
          </a:xfrm>
          <a:prstGeom prst="rect">
            <a:avLst/>
          </a:prstGeom>
        </p:spPr>
        <p:txBody>
          <a:bodyPr vert="horz" lIns="95582" tIns="47791" rIns="95582" bIns="47791" rtlCol="0" anchor="b"/>
          <a:lstStyle>
            <a:lvl1pPr algn="r" fontAlgn="auto">
              <a:spcBef>
                <a:spcPts val="0"/>
              </a:spcBef>
              <a:spcAft>
                <a:spcPts val="0"/>
              </a:spcAft>
              <a:defRPr sz="1300" smtClean="0">
                <a:latin typeface="+mn-lt"/>
                <a:cs typeface="+mn-cs"/>
              </a:defRPr>
            </a:lvl1pPr>
          </a:lstStyle>
          <a:p>
            <a:pPr>
              <a:defRPr/>
            </a:pPr>
            <a:fld id="{FFA71FD2-C3C3-4873-84E9-64B7AADEDA6C}" type="slidenum">
              <a:rPr lang="fr-BE"/>
              <a:pPr>
                <a:defRPr/>
              </a:pPr>
              <a:t>‹N°›</a:t>
            </a:fld>
            <a:endParaRPr lang="fr-BE"/>
          </a:p>
        </p:txBody>
      </p:sp>
    </p:spTree>
    <p:extLst>
      <p:ext uri="{BB962C8B-B14F-4D97-AF65-F5344CB8AC3E}">
        <p14:creationId xmlns:p14="http://schemas.microsoft.com/office/powerpoint/2010/main" val="235410871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BE">
                <a:cs typeface="Calibri"/>
              </a:rPr>
              <a:t>Démo début exercice ….</a:t>
            </a:r>
            <a:endParaRPr lang="fr-BE" dirty="0">
              <a:cs typeface="Calibri"/>
            </a:endParaRPr>
          </a:p>
          <a:p>
            <a:pPr>
              <a:spcBef>
                <a:spcPct val="0"/>
              </a:spcBef>
            </a:pPr>
            <a:r>
              <a:rPr lang="fr-BE" dirty="0">
                <a:cs typeface="Calibri"/>
              </a:rPr>
              <a:t>Démo création projet . NET + import classe personne</a:t>
            </a:r>
          </a:p>
          <a:p>
            <a:pPr>
              <a:spcBef>
                <a:spcPct val="0"/>
              </a:spcBef>
            </a:pPr>
            <a:endParaRPr lang="fr-BE" dirty="0">
              <a:ea typeface="Calibri"/>
              <a:cs typeface="Calibri"/>
            </a:endParaRPr>
          </a:p>
          <a:p>
            <a:r>
              <a:rPr lang="fr-FR"/>
              <a:t>Dernier slide démo création projet + début exo (importer classe personne)</a:t>
            </a:r>
            <a:endParaRPr lang="fr-BE"/>
          </a:p>
          <a:p>
            <a:pPr>
              <a:spcBef>
                <a:spcPct val="0"/>
              </a:spcBef>
            </a:pPr>
            <a:endParaRPr lang="fr-BE" dirty="0">
              <a:ea typeface="Calibri"/>
              <a:cs typeface="Calibri"/>
            </a:endParaRPr>
          </a:p>
        </p:txBody>
      </p:sp>
      <p:sp>
        <p:nvSpPr>
          <p:cNvPr id="16387"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cs typeface="Arial" charset="0"/>
              </a:defRPr>
            </a:lvl1pPr>
            <a:lvl2pPr marL="776606" indent="-298694">
              <a:defRPr>
                <a:solidFill>
                  <a:schemeClr val="tx1"/>
                </a:solidFill>
                <a:latin typeface="Calibri" pitchFamily="34" charset="0"/>
                <a:cs typeface="Arial" charset="0"/>
              </a:defRPr>
            </a:lvl2pPr>
            <a:lvl3pPr marL="1194778" indent="-238956">
              <a:defRPr>
                <a:solidFill>
                  <a:schemeClr val="tx1"/>
                </a:solidFill>
                <a:latin typeface="Calibri" pitchFamily="34" charset="0"/>
                <a:cs typeface="Arial" charset="0"/>
              </a:defRPr>
            </a:lvl3pPr>
            <a:lvl4pPr marL="1672689" indent="-238956">
              <a:defRPr>
                <a:solidFill>
                  <a:schemeClr val="tx1"/>
                </a:solidFill>
                <a:latin typeface="Calibri" pitchFamily="34" charset="0"/>
                <a:cs typeface="Arial" charset="0"/>
              </a:defRPr>
            </a:lvl4pPr>
            <a:lvl5pPr marL="2150600" indent="-238956">
              <a:defRPr>
                <a:solidFill>
                  <a:schemeClr val="tx1"/>
                </a:solidFill>
                <a:latin typeface="Calibri" pitchFamily="34" charset="0"/>
                <a:cs typeface="Arial" charset="0"/>
              </a:defRPr>
            </a:lvl5pPr>
            <a:lvl6pPr marL="2628511" indent="-238956" fontAlgn="base">
              <a:spcBef>
                <a:spcPct val="0"/>
              </a:spcBef>
              <a:spcAft>
                <a:spcPct val="0"/>
              </a:spcAft>
              <a:defRPr>
                <a:solidFill>
                  <a:schemeClr val="tx1"/>
                </a:solidFill>
                <a:latin typeface="Calibri" pitchFamily="34" charset="0"/>
                <a:cs typeface="Arial" charset="0"/>
              </a:defRPr>
            </a:lvl6pPr>
            <a:lvl7pPr marL="3106423" indent="-238956" fontAlgn="base">
              <a:spcBef>
                <a:spcPct val="0"/>
              </a:spcBef>
              <a:spcAft>
                <a:spcPct val="0"/>
              </a:spcAft>
              <a:defRPr>
                <a:solidFill>
                  <a:schemeClr val="tx1"/>
                </a:solidFill>
                <a:latin typeface="Calibri" pitchFamily="34" charset="0"/>
                <a:cs typeface="Arial" charset="0"/>
              </a:defRPr>
            </a:lvl7pPr>
            <a:lvl8pPr marL="3584334" indent="-238956" fontAlgn="base">
              <a:spcBef>
                <a:spcPct val="0"/>
              </a:spcBef>
              <a:spcAft>
                <a:spcPct val="0"/>
              </a:spcAft>
              <a:defRPr>
                <a:solidFill>
                  <a:schemeClr val="tx1"/>
                </a:solidFill>
                <a:latin typeface="Calibri" pitchFamily="34" charset="0"/>
                <a:cs typeface="Arial" charset="0"/>
              </a:defRPr>
            </a:lvl8pPr>
            <a:lvl9pPr marL="4062245" indent="-238956" fontAlgn="base">
              <a:spcBef>
                <a:spcPct val="0"/>
              </a:spcBef>
              <a:spcAft>
                <a:spcPct val="0"/>
              </a:spcAft>
              <a:defRPr>
                <a:solidFill>
                  <a:schemeClr val="tx1"/>
                </a:solidFill>
                <a:latin typeface="Calibri" pitchFamily="34" charset="0"/>
                <a:cs typeface="Arial" charset="0"/>
              </a:defRPr>
            </a:lvl9pPr>
          </a:lstStyle>
          <a:p>
            <a:pPr fontAlgn="base">
              <a:spcBef>
                <a:spcPct val="0"/>
              </a:spcBef>
              <a:spcAft>
                <a:spcPct val="0"/>
              </a:spcAft>
            </a:pPr>
            <a:fld id="{00D62C55-3CC6-4008-85F4-F79A5D8B01D5}" type="slidenum">
              <a:rPr lang="fr-BE"/>
              <a:pPr fontAlgn="base">
                <a:spcBef>
                  <a:spcPct val="0"/>
                </a:spcBef>
                <a:spcAft>
                  <a:spcPct val="0"/>
                </a:spcAft>
              </a:pPr>
              <a:t>1</a:t>
            </a:fld>
            <a:endParaRPr lang="fr-B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Toutes ces technos que l’on va voir -&gt; cela donne quoi en architecture d’entreprise</a:t>
            </a:r>
          </a:p>
        </p:txBody>
      </p:sp>
      <p:sp>
        <p:nvSpPr>
          <p:cNvPr id="4" name="Espace réservé du numéro de diapositive 3"/>
          <p:cNvSpPr>
            <a:spLocks noGrp="1"/>
          </p:cNvSpPr>
          <p:nvPr>
            <p:ph type="sldNum" sz="quarter" idx="10"/>
          </p:nvPr>
        </p:nvSpPr>
        <p:spPr/>
        <p:txBody>
          <a:bodyPr/>
          <a:lstStyle/>
          <a:p>
            <a:pPr>
              <a:defRPr/>
            </a:pPr>
            <a:fld id="{FFA71FD2-C3C3-4873-84E9-64B7AADEDA6C}" type="slidenum">
              <a:rPr lang="fr-BE" smtClean="0"/>
              <a:pPr>
                <a:defRPr/>
              </a:pPr>
              <a:t>9</a:t>
            </a:fld>
            <a:endParaRPr lang="fr-BE"/>
          </a:p>
        </p:txBody>
      </p:sp>
    </p:spTree>
    <p:extLst>
      <p:ext uri="{BB962C8B-B14F-4D97-AF65-F5344CB8AC3E}">
        <p14:creationId xmlns:p14="http://schemas.microsoft.com/office/powerpoint/2010/main" val="2959914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a:p>
        </p:txBody>
      </p:sp>
      <p:sp>
        <p:nvSpPr>
          <p:cNvPr id="4" name="Espace réservé du numéro de diapositive 3"/>
          <p:cNvSpPr>
            <a:spLocks noGrp="1"/>
          </p:cNvSpPr>
          <p:nvPr>
            <p:ph type="sldNum" sz="quarter" idx="10"/>
          </p:nvPr>
        </p:nvSpPr>
        <p:spPr/>
        <p:txBody>
          <a:bodyPr/>
          <a:lstStyle/>
          <a:p>
            <a:pPr>
              <a:defRPr/>
            </a:pPr>
            <a:fld id="{FFA71FD2-C3C3-4873-84E9-64B7AADEDA6C}" type="slidenum">
              <a:rPr lang="fr-BE" smtClean="0"/>
              <a:pPr>
                <a:defRPr/>
              </a:pPr>
              <a:t>14</a:t>
            </a:fld>
            <a:endParaRPr lang="fr-BE"/>
          </a:p>
        </p:txBody>
      </p:sp>
    </p:spTree>
    <p:extLst>
      <p:ext uri="{BB962C8B-B14F-4D97-AF65-F5344CB8AC3E}">
        <p14:creationId xmlns:p14="http://schemas.microsoft.com/office/powerpoint/2010/main" val="25863629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rgbClr val="F8AA12"/>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785929" y="1499012"/>
            <a:ext cx="5572142" cy="2387600"/>
          </a:xfrm>
        </p:spPr>
        <p:txBody>
          <a:bodyPr anchor="b"/>
          <a:lstStyle>
            <a:lvl1pPr algn="ctr">
              <a:defRPr sz="4500" b="1" spc="225" baseline="0">
                <a:solidFill>
                  <a:schemeClr val="bg1"/>
                </a:solidFill>
              </a:defRPr>
            </a:lvl1pPr>
          </a:lstStyle>
          <a:p>
            <a:r>
              <a:rPr lang="fr-FR"/>
              <a:t>CLIQUEZ POUR AJOUTER UN TITRE</a:t>
            </a:r>
            <a:endParaRPr lang="fr-BE"/>
          </a:p>
        </p:txBody>
      </p:sp>
      <p:sp>
        <p:nvSpPr>
          <p:cNvPr id="3" name="Sous-titre 2"/>
          <p:cNvSpPr>
            <a:spLocks noGrp="1"/>
          </p:cNvSpPr>
          <p:nvPr>
            <p:ph type="subTitle" idx="1"/>
          </p:nvPr>
        </p:nvSpPr>
        <p:spPr>
          <a:xfrm>
            <a:off x="1143000" y="4346938"/>
            <a:ext cx="6858000" cy="1655762"/>
          </a:xfrm>
        </p:spPr>
        <p:txBody>
          <a:bodyPr>
            <a:normAutofit/>
          </a:bodyPr>
          <a:lstStyle>
            <a:lvl1pPr marL="0" indent="0" algn="ctr">
              <a:buNone/>
              <a:defRPr sz="2100" b="1">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fr-BE"/>
          </a:p>
        </p:txBody>
      </p:sp>
      <p:sp>
        <p:nvSpPr>
          <p:cNvPr id="4" name="Organigramme : Délai 3"/>
          <p:cNvSpPr/>
          <p:nvPr/>
        </p:nvSpPr>
        <p:spPr>
          <a:xfrm>
            <a:off x="0" y="-247527"/>
            <a:ext cx="2603509" cy="1216546"/>
          </a:xfrm>
          <a:custGeom>
            <a:avLst/>
            <a:gdLst>
              <a:gd name="connsiteX0" fmla="*/ 0 w 3136875"/>
              <a:gd name="connsiteY0" fmla="*/ 0 h 2509094"/>
              <a:gd name="connsiteX1" fmla="*/ 1568438 w 3136875"/>
              <a:gd name="connsiteY1" fmla="*/ 0 h 2509094"/>
              <a:gd name="connsiteX2" fmla="*/ 3136876 w 3136875"/>
              <a:gd name="connsiteY2" fmla="*/ 1254547 h 2509094"/>
              <a:gd name="connsiteX3" fmla="*/ 1568438 w 3136875"/>
              <a:gd name="connsiteY3" fmla="*/ 2509094 h 2509094"/>
              <a:gd name="connsiteX4" fmla="*/ 0 w 3136875"/>
              <a:gd name="connsiteY4" fmla="*/ 2509094 h 2509094"/>
              <a:gd name="connsiteX5" fmla="*/ 0 w 3136875"/>
              <a:gd name="connsiteY5" fmla="*/ 0 h 2509094"/>
              <a:gd name="connsiteX0" fmla="*/ 8878 w 3145754"/>
              <a:gd name="connsiteY0" fmla="*/ 0 h 2509094"/>
              <a:gd name="connsiteX1" fmla="*/ 1577316 w 3145754"/>
              <a:gd name="connsiteY1" fmla="*/ 0 h 2509094"/>
              <a:gd name="connsiteX2" fmla="*/ 3145754 w 3145754"/>
              <a:gd name="connsiteY2" fmla="*/ 1254547 h 2509094"/>
              <a:gd name="connsiteX3" fmla="*/ 1577316 w 3145754"/>
              <a:gd name="connsiteY3" fmla="*/ 2509094 h 2509094"/>
              <a:gd name="connsiteX4" fmla="*/ 8878 w 3145754"/>
              <a:gd name="connsiteY4" fmla="*/ 2509094 h 2509094"/>
              <a:gd name="connsiteX5" fmla="*/ 0 w 3145754"/>
              <a:gd name="connsiteY5" fmla="*/ 1213443 h 2509094"/>
              <a:gd name="connsiteX6" fmla="*/ 8878 w 3145754"/>
              <a:gd name="connsiteY6" fmla="*/ 0 h 2509094"/>
              <a:gd name="connsiteX0" fmla="*/ 8878 w 3145754"/>
              <a:gd name="connsiteY0" fmla="*/ 0 h 2509094"/>
              <a:gd name="connsiteX1" fmla="*/ 3145754 w 3145754"/>
              <a:gd name="connsiteY1" fmla="*/ 1254547 h 2509094"/>
              <a:gd name="connsiteX2" fmla="*/ 1577316 w 3145754"/>
              <a:gd name="connsiteY2" fmla="*/ 2509094 h 2509094"/>
              <a:gd name="connsiteX3" fmla="*/ 8878 w 3145754"/>
              <a:gd name="connsiteY3" fmla="*/ 2509094 h 2509094"/>
              <a:gd name="connsiteX4" fmla="*/ 0 w 3145754"/>
              <a:gd name="connsiteY4" fmla="*/ 1213443 h 2509094"/>
              <a:gd name="connsiteX5" fmla="*/ 8878 w 3145754"/>
              <a:gd name="connsiteY5" fmla="*/ 0 h 2509094"/>
              <a:gd name="connsiteX0" fmla="*/ 0 w 3145754"/>
              <a:gd name="connsiteY0" fmla="*/ 140083 h 1435734"/>
              <a:gd name="connsiteX1" fmla="*/ 3145754 w 3145754"/>
              <a:gd name="connsiteY1" fmla="*/ 181187 h 1435734"/>
              <a:gd name="connsiteX2" fmla="*/ 1577316 w 3145754"/>
              <a:gd name="connsiteY2" fmla="*/ 1435734 h 1435734"/>
              <a:gd name="connsiteX3" fmla="*/ 8878 w 3145754"/>
              <a:gd name="connsiteY3" fmla="*/ 1435734 h 1435734"/>
              <a:gd name="connsiteX4" fmla="*/ 0 w 3145754"/>
              <a:gd name="connsiteY4" fmla="*/ 140083 h 1435734"/>
              <a:gd name="connsiteX0" fmla="*/ 0 w 3145754"/>
              <a:gd name="connsiteY0" fmla="*/ 70636 h 1366287"/>
              <a:gd name="connsiteX1" fmla="*/ 3145754 w 3145754"/>
              <a:gd name="connsiteY1" fmla="*/ 111740 h 1366287"/>
              <a:gd name="connsiteX2" fmla="*/ 1577316 w 3145754"/>
              <a:gd name="connsiteY2" fmla="*/ 1366287 h 1366287"/>
              <a:gd name="connsiteX3" fmla="*/ 8878 w 3145754"/>
              <a:gd name="connsiteY3" fmla="*/ 1366287 h 1366287"/>
              <a:gd name="connsiteX4" fmla="*/ 0 w 3145754"/>
              <a:gd name="connsiteY4" fmla="*/ 70636 h 1366287"/>
              <a:gd name="connsiteX0" fmla="*/ 233347 w 3379101"/>
              <a:gd name="connsiteY0" fmla="*/ 70636 h 1366287"/>
              <a:gd name="connsiteX1" fmla="*/ 3379101 w 3379101"/>
              <a:gd name="connsiteY1" fmla="*/ 111740 h 1366287"/>
              <a:gd name="connsiteX2" fmla="*/ 1810663 w 3379101"/>
              <a:gd name="connsiteY2" fmla="*/ 1366287 h 1366287"/>
              <a:gd name="connsiteX3" fmla="*/ 242225 w 3379101"/>
              <a:gd name="connsiteY3" fmla="*/ 1366287 h 1366287"/>
              <a:gd name="connsiteX4" fmla="*/ 233347 w 3379101"/>
              <a:gd name="connsiteY4" fmla="*/ 345018 h 1366287"/>
              <a:gd name="connsiteX5" fmla="*/ 233347 w 3379101"/>
              <a:gd name="connsiteY5" fmla="*/ 70636 h 1366287"/>
              <a:gd name="connsiteX0" fmla="*/ 298911 w 3444665"/>
              <a:gd name="connsiteY0" fmla="*/ 298301 h 1319570"/>
              <a:gd name="connsiteX1" fmla="*/ 3444665 w 3444665"/>
              <a:gd name="connsiteY1" fmla="*/ 65023 h 1319570"/>
              <a:gd name="connsiteX2" fmla="*/ 1876227 w 3444665"/>
              <a:gd name="connsiteY2" fmla="*/ 1319570 h 1319570"/>
              <a:gd name="connsiteX3" fmla="*/ 307789 w 3444665"/>
              <a:gd name="connsiteY3" fmla="*/ 1319570 h 1319570"/>
              <a:gd name="connsiteX4" fmla="*/ 298911 w 3444665"/>
              <a:gd name="connsiteY4" fmla="*/ 298301 h 1319570"/>
              <a:gd name="connsiteX0" fmla="*/ 298911 w 3444665"/>
              <a:gd name="connsiteY0" fmla="*/ 277227 h 1298496"/>
              <a:gd name="connsiteX1" fmla="*/ 3444665 w 3444665"/>
              <a:gd name="connsiteY1" fmla="*/ 43949 h 1298496"/>
              <a:gd name="connsiteX2" fmla="*/ 1876227 w 3444665"/>
              <a:gd name="connsiteY2" fmla="*/ 1298496 h 1298496"/>
              <a:gd name="connsiteX3" fmla="*/ 307789 w 3444665"/>
              <a:gd name="connsiteY3" fmla="*/ 1298496 h 1298496"/>
              <a:gd name="connsiteX4" fmla="*/ 298911 w 3444665"/>
              <a:gd name="connsiteY4" fmla="*/ 277227 h 1298496"/>
              <a:gd name="connsiteX0" fmla="*/ 109560 w 3255314"/>
              <a:gd name="connsiteY0" fmla="*/ 277227 h 1298496"/>
              <a:gd name="connsiteX1" fmla="*/ 3255314 w 3255314"/>
              <a:gd name="connsiteY1" fmla="*/ 43949 h 1298496"/>
              <a:gd name="connsiteX2" fmla="*/ 1686876 w 3255314"/>
              <a:gd name="connsiteY2" fmla="*/ 1298496 h 1298496"/>
              <a:gd name="connsiteX3" fmla="*/ 118438 w 3255314"/>
              <a:gd name="connsiteY3" fmla="*/ 1298496 h 1298496"/>
              <a:gd name="connsiteX4" fmla="*/ 109560 w 3255314"/>
              <a:gd name="connsiteY4" fmla="*/ 277227 h 1298496"/>
              <a:gd name="connsiteX0" fmla="*/ 0 w 3145754"/>
              <a:gd name="connsiteY0" fmla="*/ 277227 h 1298496"/>
              <a:gd name="connsiteX1" fmla="*/ 3145754 w 3145754"/>
              <a:gd name="connsiteY1" fmla="*/ 43949 h 1298496"/>
              <a:gd name="connsiteX2" fmla="*/ 1577316 w 3145754"/>
              <a:gd name="connsiteY2" fmla="*/ 1298496 h 1298496"/>
              <a:gd name="connsiteX3" fmla="*/ 8878 w 3145754"/>
              <a:gd name="connsiteY3" fmla="*/ 1298496 h 1298496"/>
              <a:gd name="connsiteX4" fmla="*/ 0 w 3145754"/>
              <a:gd name="connsiteY4" fmla="*/ 277227 h 1298496"/>
              <a:gd name="connsiteX0" fmla="*/ 0 w 3138017"/>
              <a:gd name="connsiteY0" fmla="*/ 390500 h 1289849"/>
              <a:gd name="connsiteX1" fmla="*/ 3138017 w 3138017"/>
              <a:gd name="connsiteY1" fmla="*/ 35302 h 1289849"/>
              <a:gd name="connsiteX2" fmla="*/ 1569579 w 3138017"/>
              <a:gd name="connsiteY2" fmla="*/ 1289849 h 1289849"/>
              <a:gd name="connsiteX3" fmla="*/ 1141 w 3138017"/>
              <a:gd name="connsiteY3" fmla="*/ 1289849 h 1289849"/>
              <a:gd name="connsiteX4" fmla="*/ 0 w 3138017"/>
              <a:gd name="connsiteY4" fmla="*/ 390500 h 1289849"/>
              <a:gd name="connsiteX0" fmla="*/ 0 w 3138017"/>
              <a:gd name="connsiteY0" fmla="*/ 309189 h 1295624"/>
              <a:gd name="connsiteX1" fmla="*/ 3138017 w 3138017"/>
              <a:gd name="connsiteY1" fmla="*/ 41077 h 1295624"/>
              <a:gd name="connsiteX2" fmla="*/ 1569579 w 3138017"/>
              <a:gd name="connsiteY2" fmla="*/ 1295624 h 1295624"/>
              <a:gd name="connsiteX3" fmla="*/ 1141 w 3138017"/>
              <a:gd name="connsiteY3" fmla="*/ 1295624 h 1295624"/>
              <a:gd name="connsiteX4" fmla="*/ 0 w 3138017"/>
              <a:gd name="connsiteY4" fmla="*/ 309189 h 1295624"/>
              <a:gd name="connsiteX0" fmla="*/ 0 w 3138017"/>
              <a:gd name="connsiteY0" fmla="*/ 309189 h 1295624"/>
              <a:gd name="connsiteX1" fmla="*/ 3138017 w 3138017"/>
              <a:gd name="connsiteY1" fmla="*/ 41077 h 1295624"/>
              <a:gd name="connsiteX2" fmla="*/ 1569579 w 3138017"/>
              <a:gd name="connsiteY2" fmla="*/ 1295624 h 1295624"/>
              <a:gd name="connsiteX3" fmla="*/ 1141 w 3138017"/>
              <a:gd name="connsiteY3" fmla="*/ 1295624 h 1295624"/>
              <a:gd name="connsiteX4" fmla="*/ 0 w 3138017"/>
              <a:gd name="connsiteY4" fmla="*/ 309189 h 1295624"/>
              <a:gd name="connsiteX0" fmla="*/ 0 w 3083862"/>
              <a:gd name="connsiteY0" fmla="*/ 230111 h 1216546"/>
              <a:gd name="connsiteX1" fmla="*/ 3083862 w 3083862"/>
              <a:gd name="connsiteY1" fmla="*/ 49085 h 1216546"/>
              <a:gd name="connsiteX2" fmla="*/ 1569579 w 3083862"/>
              <a:gd name="connsiteY2" fmla="*/ 1216546 h 1216546"/>
              <a:gd name="connsiteX3" fmla="*/ 1141 w 3083862"/>
              <a:gd name="connsiteY3" fmla="*/ 1216546 h 1216546"/>
              <a:gd name="connsiteX4" fmla="*/ 0 w 3083862"/>
              <a:gd name="connsiteY4" fmla="*/ 230111 h 121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862" h="1216546">
                <a:moveTo>
                  <a:pt x="0" y="230111"/>
                </a:moveTo>
                <a:cubicBezTo>
                  <a:pt x="460922" y="203900"/>
                  <a:pt x="2820976" y="-121127"/>
                  <a:pt x="3083862" y="49085"/>
                </a:cubicBezTo>
                <a:cubicBezTo>
                  <a:pt x="3083862" y="741952"/>
                  <a:pt x="2435803" y="1216546"/>
                  <a:pt x="1569579" y="1216546"/>
                </a:cubicBezTo>
                <a:lnTo>
                  <a:pt x="1141" y="1216546"/>
                </a:lnTo>
                <a:cubicBezTo>
                  <a:pt x="1295" y="872164"/>
                  <a:pt x="3269" y="552414"/>
                  <a:pt x="0" y="230111"/>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35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091" y="208580"/>
            <a:ext cx="1937818" cy="519391"/>
          </a:xfrm>
          <a:prstGeom prst="rect">
            <a:avLst/>
          </a:prstGeom>
        </p:spPr>
      </p:pic>
    </p:spTree>
    <p:extLst>
      <p:ext uri="{BB962C8B-B14F-4D97-AF65-F5344CB8AC3E}">
        <p14:creationId xmlns:p14="http://schemas.microsoft.com/office/powerpoint/2010/main" val="1150280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1728160" y="365126"/>
            <a:ext cx="6787190" cy="1325563"/>
          </a:xfrm>
        </p:spPr>
        <p:txBody>
          <a:bodyPr/>
          <a:lstStyle>
            <a:lvl1pPr>
              <a:defRPr b="1">
                <a:solidFill>
                  <a:schemeClr val="tx1"/>
                </a:solidFill>
              </a:defRPr>
            </a:lvl1pPr>
          </a:lstStyle>
          <a:p>
            <a:r>
              <a:rPr lang="fr-FR"/>
              <a:t>Modifiez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lvl1pPr>
              <a:defRPr>
                <a:solidFill>
                  <a:srgbClr val="F8AA12"/>
                </a:solidFill>
              </a:defRPr>
            </a:lvl1pPr>
          </a:lstStyle>
          <a:p>
            <a:pPr>
              <a:defRPr/>
            </a:pPr>
            <a:fld id="{5AF2BCD9-8C1E-4E66-8775-30E9A29A7B19}" type="datetime1">
              <a:rPr lang="fr-BE" smtClean="0"/>
              <a:t>06-09-24</a:t>
            </a:fld>
            <a:endParaRPr lang="fr-BE"/>
          </a:p>
        </p:txBody>
      </p:sp>
      <p:sp>
        <p:nvSpPr>
          <p:cNvPr id="5" name="Espace réservé du pied de page 4"/>
          <p:cNvSpPr>
            <a:spLocks noGrp="1"/>
          </p:cNvSpPr>
          <p:nvPr>
            <p:ph type="ftr" sz="quarter" idx="11"/>
          </p:nvPr>
        </p:nvSpPr>
        <p:spPr/>
        <p:txBody>
          <a:bodyPr/>
          <a:lstStyle>
            <a:lvl1pPr>
              <a:defRPr>
                <a:solidFill>
                  <a:srgbClr val="F8AA12"/>
                </a:solidFill>
              </a:defRPr>
            </a:lvl1pPr>
          </a:lstStyle>
          <a:p>
            <a:pPr>
              <a:defRPr/>
            </a:pPr>
            <a:r>
              <a:rPr lang="fr-BE"/>
              <a:t>CE 25 mars 2011– draft 1</a:t>
            </a:r>
          </a:p>
        </p:txBody>
      </p:sp>
      <p:sp>
        <p:nvSpPr>
          <p:cNvPr id="6" name="Espace réservé du numéro de diapositive 5"/>
          <p:cNvSpPr>
            <a:spLocks noGrp="1"/>
          </p:cNvSpPr>
          <p:nvPr>
            <p:ph type="sldNum" sz="quarter" idx="12"/>
          </p:nvPr>
        </p:nvSpPr>
        <p:spPr/>
        <p:txBody>
          <a:bodyPr/>
          <a:lstStyle>
            <a:lvl1pPr>
              <a:defRPr>
                <a:solidFill>
                  <a:srgbClr val="F8AA12"/>
                </a:solidFill>
              </a:defRPr>
            </a:lvl1pPr>
          </a:lstStyle>
          <a:p>
            <a:pPr>
              <a:defRPr/>
            </a:pPr>
            <a:endParaRPr lang="fr-BE"/>
          </a:p>
        </p:txBody>
      </p:sp>
      <p:sp>
        <p:nvSpPr>
          <p:cNvPr id="9" name="Rectangle 8"/>
          <p:cNvSpPr/>
          <p:nvPr/>
        </p:nvSpPr>
        <p:spPr>
          <a:xfrm>
            <a:off x="0" y="6721475"/>
            <a:ext cx="9144000" cy="136525"/>
          </a:xfrm>
          <a:prstGeom prst="rect">
            <a:avLst/>
          </a:prstGeom>
          <a:solidFill>
            <a:srgbClr val="F8AA12"/>
          </a:solidFill>
          <a:ln>
            <a:solidFill>
              <a:srgbClr val="F8AA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350"/>
          </a:p>
        </p:txBody>
      </p:sp>
      <p:pic>
        <p:nvPicPr>
          <p:cNvPr id="10" name="Imag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320" y="167639"/>
            <a:ext cx="2502008" cy="670610"/>
          </a:xfrm>
          <a:prstGeom prst="rect">
            <a:avLst/>
          </a:prstGeom>
        </p:spPr>
      </p:pic>
    </p:spTree>
    <p:extLst>
      <p:ext uri="{BB962C8B-B14F-4D97-AF65-F5344CB8AC3E}">
        <p14:creationId xmlns:p14="http://schemas.microsoft.com/office/powerpoint/2010/main" val="12855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43675" y="365125"/>
            <a:ext cx="1971675" cy="5811838"/>
          </a:xfrm>
        </p:spPr>
        <p:txBody>
          <a:bodyPr vert="eaVert"/>
          <a:lstStyle>
            <a:lvl1pPr>
              <a:defRPr b="1">
                <a:solidFill>
                  <a:schemeClr val="tx1"/>
                </a:solidFill>
              </a:defRPr>
            </a:lvl1pPr>
          </a:lstStyle>
          <a:p>
            <a:r>
              <a:rPr lang="fr-FR"/>
              <a:t>Modifiez le style du titre</a:t>
            </a:r>
            <a:endParaRPr lang="fr-BE"/>
          </a:p>
        </p:txBody>
      </p:sp>
      <p:sp>
        <p:nvSpPr>
          <p:cNvPr id="3" name="Espace réservé du texte vertical 2"/>
          <p:cNvSpPr>
            <a:spLocks noGrp="1"/>
          </p:cNvSpPr>
          <p:nvPr>
            <p:ph type="body" orient="vert" idx="1"/>
          </p:nvPr>
        </p:nvSpPr>
        <p:spPr>
          <a:xfrm>
            <a:off x="628650" y="365125"/>
            <a:ext cx="5800725"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lvl1pPr>
              <a:defRPr>
                <a:solidFill>
                  <a:srgbClr val="F8AA12"/>
                </a:solidFill>
              </a:defRPr>
            </a:lvl1pPr>
          </a:lstStyle>
          <a:p>
            <a:pPr>
              <a:defRPr/>
            </a:pPr>
            <a:fld id="{5D90FDF0-E9BD-4C4D-9DF9-BB7129EC213D}" type="datetime1">
              <a:rPr lang="fr-BE" smtClean="0"/>
              <a:t>06-09-24</a:t>
            </a:fld>
            <a:endParaRPr lang="fr-BE"/>
          </a:p>
        </p:txBody>
      </p:sp>
      <p:sp>
        <p:nvSpPr>
          <p:cNvPr id="5" name="Espace réservé du pied de page 4"/>
          <p:cNvSpPr>
            <a:spLocks noGrp="1"/>
          </p:cNvSpPr>
          <p:nvPr>
            <p:ph type="ftr" sz="quarter" idx="11"/>
          </p:nvPr>
        </p:nvSpPr>
        <p:spPr/>
        <p:txBody>
          <a:bodyPr/>
          <a:lstStyle>
            <a:lvl1pPr>
              <a:defRPr>
                <a:solidFill>
                  <a:srgbClr val="F8AA12"/>
                </a:solidFill>
              </a:defRPr>
            </a:lvl1pPr>
          </a:lstStyle>
          <a:p>
            <a:pPr>
              <a:defRPr/>
            </a:pPr>
            <a:r>
              <a:rPr lang="fr-BE"/>
              <a:t>CE 25 mars 2011– draft 1</a:t>
            </a:r>
          </a:p>
        </p:txBody>
      </p:sp>
      <p:sp>
        <p:nvSpPr>
          <p:cNvPr id="6" name="Espace réservé du numéro de diapositive 5"/>
          <p:cNvSpPr>
            <a:spLocks noGrp="1"/>
          </p:cNvSpPr>
          <p:nvPr>
            <p:ph type="sldNum" sz="quarter" idx="12"/>
          </p:nvPr>
        </p:nvSpPr>
        <p:spPr/>
        <p:txBody>
          <a:bodyPr/>
          <a:lstStyle>
            <a:lvl1pPr>
              <a:defRPr>
                <a:solidFill>
                  <a:srgbClr val="F8AA12"/>
                </a:solidFill>
              </a:defRPr>
            </a:lvl1pPr>
          </a:lstStyle>
          <a:p>
            <a:pPr>
              <a:defRPr/>
            </a:pPr>
            <a:endParaRPr lang="fr-BE"/>
          </a:p>
        </p:txBody>
      </p:sp>
      <p:sp>
        <p:nvSpPr>
          <p:cNvPr id="9" name="Rectangle 8"/>
          <p:cNvSpPr/>
          <p:nvPr/>
        </p:nvSpPr>
        <p:spPr>
          <a:xfrm>
            <a:off x="0" y="6721475"/>
            <a:ext cx="9144000" cy="136525"/>
          </a:xfrm>
          <a:prstGeom prst="rect">
            <a:avLst/>
          </a:prstGeom>
          <a:solidFill>
            <a:srgbClr val="F8AA12"/>
          </a:solidFill>
          <a:ln>
            <a:solidFill>
              <a:srgbClr val="F8AA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350"/>
          </a:p>
        </p:txBody>
      </p:sp>
      <p:pic>
        <p:nvPicPr>
          <p:cNvPr id="10" name="Imag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320" y="167639"/>
            <a:ext cx="2502008" cy="670610"/>
          </a:xfrm>
          <a:prstGeom prst="rect">
            <a:avLst/>
          </a:prstGeom>
        </p:spPr>
      </p:pic>
    </p:spTree>
    <p:extLst>
      <p:ext uri="{BB962C8B-B14F-4D97-AF65-F5344CB8AC3E}">
        <p14:creationId xmlns:p14="http://schemas.microsoft.com/office/powerpoint/2010/main" val="475440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rgbClr val="F8AA12"/>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785929" y="1499012"/>
            <a:ext cx="5572142" cy="2387600"/>
          </a:xfrm>
        </p:spPr>
        <p:txBody>
          <a:bodyPr anchor="b"/>
          <a:lstStyle>
            <a:lvl1pPr algn="ctr">
              <a:defRPr sz="4500" b="1" spc="225" baseline="0">
                <a:solidFill>
                  <a:schemeClr val="bg1"/>
                </a:solidFill>
              </a:defRPr>
            </a:lvl1pPr>
          </a:lstStyle>
          <a:p>
            <a:r>
              <a:rPr lang="fr-FR"/>
              <a:t>CLIQUEZ POUR AJOUTER UN TITRE</a:t>
            </a:r>
            <a:endParaRPr lang="fr-BE"/>
          </a:p>
        </p:txBody>
      </p:sp>
      <p:sp>
        <p:nvSpPr>
          <p:cNvPr id="3" name="Sous-titre 2"/>
          <p:cNvSpPr>
            <a:spLocks noGrp="1"/>
          </p:cNvSpPr>
          <p:nvPr>
            <p:ph type="subTitle" idx="1"/>
          </p:nvPr>
        </p:nvSpPr>
        <p:spPr>
          <a:xfrm>
            <a:off x="1143000" y="4346938"/>
            <a:ext cx="6858000" cy="1655762"/>
          </a:xfrm>
        </p:spPr>
        <p:txBody>
          <a:bodyPr>
            <a:normAutofit/>
          </a:bodyPr>
          <a:lstStyle>
            <a:lvl1pPr marL="0" indent="0" algn="ctr">
              <a:buNone/>
              <a:defRPr sz="2100" b="1">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fr-BE"/>
          </a:p>
        </p:txBody>
      </p:sp>
      <p:sp>
        <p:nvSpPr>
          <p:cNvPr id="4" name="Organigramme : Délai 3"/>
          <p:cNvSpPr/>
          <p:nvPr/>
        </p:nvSpPr>
        <p:spPr>
          <a:xfrm>
            <a:off x="0" y="-247527"/>
            <a:ext cx="2603509" cy="1216546"/>
          </a:xfrm>
          <a:custGeom>
            <a:avLst/>
            <a:gdLst>
              <a:gd name="connsiteX0" fmla="*/ 0 w 3136875"/>
              <a:gd name="connsiteY0" fmla="*/ 0 h 2509094"/>
              <a:gd name="connsiteX1" fmla="*/ 1568438 w 3136875"/>
              <a:gd name="connsiteY1" fmla="*/ 0 h 2509094"/>
              <a:gd name="connsiteX2" fmla="*/ 3136876 w 3136875"/>
              <a:gd name="connsiteY2" fmla="*/ 1254547 h 2509094"/>
              <a:gd name="connsiteX3" fmla="*/ 1568438 w 3136875"/>
              <a:gd name="connsiteY3" fmla="*/ 2509094 h 2509094"/>
              <a:gd name="connsiteX4" fmla="*/ 0 w 3136875"/>
              <a:gd name="connsiteY4" fmla="*/ 2509094 h 2509094"/>
              <a:gd name="connsiteX5" fmla="*/ 0 w 3136875"/>
              <a:gd name="connsiteY5" fmla="*/ 0 h 2509094"/>
              <a:gd name="connsiteX0" fmla="*/ 8878 w 3145754"/>
              <a:gd name="connsiteY0" fmla="*/ 0 h 2509094"/>
              <a:gd name="connsiteX1" fmla="*/ 1577316 w 3145754"/>
              <a:gd name="connsiteY1" fmla="*/ 0 h 2509094"/>
              <a:gd name="connsiteX2" fmla="*/ 3145754 w 3145754"/>
              <a:gd name="connsiteY2" fmla="*/ 1254547 h 2509094"/>
              <a:gd name="connsiteX3" fmla="*/ 1577316 w 3145754"/>
              <a:gd name="connsiteY3" fmla="*/ 2509094 h 2509094"/>
              <a:gd name="connsiteX4" fmla="*/ 8878 w 3145754"/>
              <a:gd name="connsiteY4" fmla="*/ 2509094 h 2509094"/>
              <a:gd name="connsiteX5" fmla="*/ 0 w 3145754"/>
              <a:gd name="connsiteY5" fmla="*/ 1213443 h 2509094"/>
              <a:gd name="connsiteX6" fmla="*/ 8878 w 3145754"/>
              <a:gd name="connsiteY6" fmla="*/ 0 h 2509094"/>
              <a:gd name="connsiteX0" fmla="*/ 8878 w 3145754"/>
              <a:gd name="connsiteY0" fmla="*/ 0 h 2509094"/>
              <a:gd name="connsiteX1" fmla="*/ 3145754 w 3145754"/>
              <a:gd name="connsiteY1" fmla="*/ 1254547 h 2509094"/>
              <a:gd name="connsiteX2" fmla="*/ 1577316 w 3145754"/>
              <a:gd name="connsiteY2" fmla="*/ 2509094 h 2509094"/>
              <a:gd name="connsiteX3" fmla="*/ 8878 w 3145754"/>
              <a:gd name="connsiteY3" fmla="*/ 2509094 h 2509094"/>
              <a:gd name="connsiteX4" fmla="*/ 0 w 3145754"/>
              <a:gd name="connsiteY4" fmla="*/ 1213443 h 2509094"/>
              <a:gd name="connsiteX5" fmla="*/ 8878 w 3145754"/>
              <a:gd name="connsiteY5" fmla="*/ 0 h 2509094"/>
              <a:gd name="connsiteX0" fmla="*/ 0 w 3145754"/>
              <a:gd name="connsiteY0" fmla="*/ 140083 h 1435734"/>
              <a:gd name="connsiteX1" fmla="*/ 3145754 w 3145754"/>
              <a:gd name="connsiteY1" fmla="*/ 181187 h 1435734"/>
              <a:gd name="connsiteX2" fmla="*/ 1577316 w 3145754"/>
              <a:gd name="connsiteY2" fmla="*/ 1435734 h 1435734"/>
              <a:gd name="connsiteX3" fmla="*/ 8878 w 3145754"/>
              <a:gd name="connsiteY3" fmla="*/ 1435734 h 1435734"/>
              <a:gd name="connsiteX4" fmla="*/ 0 w 3145754"/>
              <a:gd name="connsiteY4" fmla="*/ 140083 h 1435734"/>
              <a:gd name="connsiteX0" fmla="*/ 0 w 3145754"/>
              <a:gd name="connsiteY0" fmla="*/ 70636 h 1366287"/>
              <a:gd name="connsiteX1" fmla="*/ 3145754 w 3145754"/>
              <a:gd name="connsiteY1" fmla="*/ 111740 h 1366287"/>
              <a:gd name="connsiteX2" fmla="*/ 1577316 w 3145754"/>
              <a:gd name="connsiteY2" fmla="*/ 1366287 h 1366287"/>
              <a:gd name="connsiteX3" fmla="*/ 8878 w 3145754"/>
              <a:gd name="connsiteY3" fmla="*/ 1366287 h 1366287"/>
              <a:gd name="connsiteX4" fmla="*/ 0 w 3145754"/>
              <a:gd name="connsiteY4" fmla="*/ 70636 h 1366287"/>
              <a:gd name="connsiteX0" fmla="*/ 233347 w 3379101"/>
              <a:gd name="connsiteY0" fmla="*/ 70636 h 1366287"/>
              <a:gd name="connsiteX1" fmla="*/ 3379101 w 3379101"/>
              <a:gd name="connsiteY1" fmla="*/ 111740 h 1366287"/>
              <a:gd name="connsiteX2" fmla="*/ 1810663 w 3379101"/>
              <a:gd name="connsiteY2" fmla="*/ 1366287 h 1366287"/>
              <a:gd name="connsiteX3" fmla="*/ 242225 w 3379101"/>
              <a:gd name="connsiteY3" fmla="*/ 1366287 h 1366287"/>
              <a:gd name="connsiteX4" fmla="*/ 233347 w 3379101"/>
              <a:gd name="connsiteY4" fmla="*/ 345018 h 1366287"/>
              <a:gd name="connsiteX5" fmla="*/ 233347 w 3379101"/>
              <a:gd name="connsiteY5" fmla="*/ 70636 h 1366287"/>
              <a:gd name="connsiteX0" fmla="*/ 298911 w 3444665"/>
              <a:gd name="connsiteY0" fmla="*/ 298301 h 1319570"/>
              <a:gd name="connsiteX1" fmla="*/ 3444665 w 3444665"/>
              <a:gd name="connsiteY1" fmla="*/ 65023 h 1319570"/>
              <a:gd name="connsiteX2" fmla="*/ 1876227 w 3444665"/>
              <a:gd name="connsiteY2" fmla="*/ 1319570 h 1319570"/>
              <a:gd name="connsiteX3" fmla="*/ 307789 w 3444665"/>
              <a:gd name="connsiteY3" fmla="*/ 1319570 h 1319570"/>
              <a:gd name="connsiteX4" fmla="*/ 298911 w 3444665"/>
              <a:gd name="connsiteY4" fmla="*/ 298301 h 1319570"/>
              <a:gd name="connsiteX0" fmla="*/ 298911 w 3444665"/>
              <a:gd name="connsiteY0" fmla="*/ 277227 h 1298496"/>
              <a:gd name="connsiteX1" fmla="*/ 3444665 w 3444665"/>
              <a:gd name="connsiteY1" fmla="*/ 43949 h 1298496"/>
              <a:gd name="connsiteX2" fmla="*/ 1876227 w 3444665"/>
              <a:gd name="connsiteY2" fmla="*/ 1298496 h 1298496"/>
              <a:gd name="connsiteX3" fmla="*/ 307789 w 3444665"/>
              <a:gd name="connsiteY3" fmla="*/ 1298496 h 1298496"/>
              <a:gd name="connsiteX4" fmla="*/ 298911 w 3444665"/>
              <a:gd name="connsiteY4" fmla="*/ 277227 h 1298496"/>
              <a:gd name="connsiteX0" fmla="*/ 109560 w 3255314"/>
              <a:gd name="connsiteY0" fmla="*/ 277227 h 1298496"/>
              <a:gd name="connsiteX1" fmla="*/ 3255314 w 3255314"/>
              <a:gd name="connsiteY1" fmla="*/ 43949 h 1298496"/>
              <a:gd name="connsiteX2" fmla="*/ 1686876 w 3255314"/>
              <a:gd name="connsiteY2" fmla="*/ 1298496 h 1298496"/>
              <a:gd name="connsiteX3" fmla="*/ 118438 w 3255314"/>
              <a:gd name="connsiteY3" fmla="*/ 1298496 h 1298496"/>
              <a:gd name="connsiteX4" fmla="*/ 109560 w 3255314"/>
              <a:gd name="connsiteY4" fmla="*/ 277227 h 1298496"/>
              <a:gd name="connsiteX0" fmla="*/ 0 w 3145754"/>
              <a:gd name="connsiteY0" fmla="*/ 277227 h 1298496"/>
              <a:gd name="connsiteX1" fmla="*/ 3145754 w 3145754"/>
              <a:gd name="connsiteY1" fmla="*/ 43949 h 1298496"/>
              <a:gd name="connsiteX2" fmla="*/ 1577316 w 3145754"/>
              <a:gd name="connsiteY2" fmla="*/ 1298496 h 1298496"/>
              <a:gd name="connsiteX3" fmla="*/ 8878 w 3145754"/>
              <a:gd name="connsiteY3" fmla="*/ 1298496 h 1298496"/>
              <a:gd name="connsiteX4" fmla="*/ 0 w 3145754"/>
              <a:gd name="connsiteY4" fmla="*/ 277227 h 1298496"/>
              <a:gd name="connsiteX0" fmla="*/ 0 w 3138017"/>
              <a:gd name="connsiteY0" fmla="*/ 390500 h 1289849"/>
              <a:gd name="connsiteX1" fmla="*/ 3138017 w 3138017"/>
              <a:gd name="connsiteY1" fmla="*/ 35302 h 1289849"/>
              <a:gd name="connsiteX2" fmla="*/ 1569579 w 3138017"/>
              <a:gd name="connsiteY2" fmla="*/ 1289849 h 1289849"/>
              <a:gd name="connsiteX3" fmla="*/ 1141 w 3138017"/>
              <a:gd name="connsiteY3" fmla="*/ 1289849 h 1289849"/>
              <a:gd name="connsiteX4" fmla="*/ 0 w 3138017"/>
              <a:gd name="connsiteY4" fmla="*/ 390500 h 1289849"/>
              <a:gd name="connsiteX0" fmla="*/ 0 w 3138017"/>
              <a:gd name="connsiteY0" fmla="*/ 309189 h 1295624"/>
              <a:gd name="connsiteX1" fmla="*/ 3138017 w 3138017"/>
              <a:gd name="connsiteY1" fmla="*/ 41077 h 1295624"/>
              <a:gd name="connsiteX2" fmla="*/ 1569579 w 3138017"/>
              <a:gd name="connsiteY2" fmla="*/ 1295624 h 1295624"/>
              <a:gd name="connsiteX3" fmla="*/ 1141 w 3138017"/>
              <a:gd name="connsiteY3" fmla="*/ 1295624 h 1295624"/>
              <a:gd name="connsiteX4" fmla="*/ 0 w 3138017"/>
              <a:gd name="connsiteY4" fmla="*/ 309189 h 1295624"/>
              <a:gd name="connsiteX0" fmla="*/ 0 w 3138017"/>
              <a:gd name="connsiteY0" fmla="*/ 309189 h 1295624"/>
              <a:gd name="connsiteX1" fmla="*/ 3138017 w 3138017"/>
              <a:gd name="connsiteY1" fmla="*/ 41077 h 1295624"/>
              <a:gd name="connsiteX2" fmla="*/ 1569579 w 3138017"/>
              <a:gd name="connsiteY2" fmla="*/ 1295624 h 1295624"/>
              <a:gd name="connsiteX3" fmla="*/ 1141 w 3138017"/>
              <a:gd name="connsiteY3" fmla="*/ 1295624 h 1295624"/>
              <a:gd name="connsiteX4" fmla="*/ 0 w 3138017"/>
              <a:gd name="connsiteY4" fmla="*/ 309189 h 1295624"/>
              <a:gd name="connsiteX0" fmla="*/ 0 w 3083862"/>
              <a:gd name="connsiteY0" fmla="*/ 230111 h 1216546"/>
              <a:gd name="connsiteX1" fmla="*/ 3083862 w 3083862"/>
              <a:gd name="connsiteY1" fmla="*/ 49085 h 1216546"/>
              <a:gd name="connsiteX2" fmla="*/ 1569579 w 3083862"/>
              <a:gd name="connsiteY2" fmla="*/ 1216546 h 1216546"/>
              <a:gd name="connsiteX3" fmla="*/ 1141 w 3083862"/>
              <a:gd name="connsiteY3" fmla="*/ 1216546 h 1216546"/>
              <a:gd name="connsiteX4" fmla="*/ 0 w 3083862"/>
              <a:gd name="connsiteY4" fmla="*/ 230111 h 121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862" h="1216546">
                <a:moveTo>
                  <a:pt x="0" y="230111"/>
                </a:moveTo>
                <a:cubicBezTo>
                  <a:pt x="460922" y="203900"/>
                  <a:pt x="2820976" y="-121127"/>
                  <a:pt x="3083862" y="49085"/>
                </a:cubicBezTo>
                <a:cubicBezTo>
                  <a:pt x="3083862" y="741952"/>
                  <a:pt x="2435803" y="1216546"/>
                  <a:pt x="1569579" y="1216546"/>
                </a:cubicBezTo>
                <a:lnTo>
                  <a:pt x="1141" y="1216546"/>
                </a:lnTo>
                <a:cubicBezTo>
                  <a:pt x="1295" y="872164"/>
                  <a:pt x="3269" y="552414"/>
                  <a:pt x="0" y="230111"/>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091" y="208580"/>
            <a:ext cx="1937818" cy="519391"/>
          </a:xfrm>
          <a:prstGeom prst="rect">
            <a:avLst/>
          </a:prstGeom>
        </p:spPr>
      </p:pic>
    </p:spTree>
    <p:extLst>
      <p:ext uri="{BB962C8B-B14F-4D97-AF65-F5344CB8AC3E}">
        <p14:creationId xmlns:p14="http://schemas.microsoft.com/office/powerpoint/2010/main" val="1865217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728160" y="365126"/>
            <a:ext cx="6787190" cy="1325563"/>
          </a:xfrm>
        </p:spPr>
        <p:txBody>
          <a:bodyPr/>
          <a:lstStyle>
            <a:lvl1pPr>
              <a:defRPr b="1">
                <a:solidFill>
                  <a:schemeClr val="tx1"/>
                </a:solidFill>
              </a:defRPr>
            </a:lvl1pPr>
          </a:lstStyle>
          <a:p>
            <a:r>
              <a:rPr lang="fr-FR"/>
              <a:t>Modifiez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lvl1pPr>
              <a:defRPr>
                <a:solidFill>
                  <a:srgbClr val="F8AA12"/>
                </a:solidFill>
              </a:defRPr>
            </a:lvl1pPr>
          </a:lstStyle>
          <a:p>
            <a:pPr>
              <a:defRPr/>
            </a:pPr>
            <a:fld id="{0A44AFF3-37E8-42A4-9A11-0ED47FA70E14}" type="datetime1">
              <a:rPr lang="fr-BE" smtClean="0"/>
              <a:t>06-09-24</a:t>
            </a:fld>
            <a:endParaRPr lang="fr-BE"/>
          </a:p>
        </p:txBody>
      </p:sp>
      <p:sp>
        <p:nvSpPr>
          <p:cNvPr id="5" name="Espace réservé du pied de page 4"/>
          <p:cNvSpPr>
            <a:spLocks noGrp="1"/>
          </p:cNvSpPr>
          <p:nvPr>
            <p:ph type="ftr" sz="quarter" idx="11"/>
          </p:nvPr>
        </p:nvSpPr>
        <p:spPr/>
        <p:txBody>
          <a:bodyPr/>
          <a:lstStyle>
            <a:lvl1pPr>
              <a:defRPr>
                <a:solidFill>
                  <a:srgbClr val="F8AA12"/>
                </a:solidFill>
              </a:defRPr>
            </a:lvl1pPr>
          </a:lstStyle>
          <a:p>
            <a:pPr>
              <a:defRPr/>
            </a:pPr>
            <a:r>
              <a:rPr lang="fr-BE"/>
              <a:t>CE 25 mars 2011– draft 1</a:t>
            </a:r>
          </a:p>
        </p:txBody>
      </p:sp>
      <p:sp>
        <p:nvSpPr>
          <p:cNvPr id="6" name="Espace réservé du numéro de diapositive 5"/>
          <p:cNvSpPr>
            <a:spLocks noGrp="1"/>
          </p:cNvSpPr>
          <p:nvPr>
            <p:ph type="sldNum" sz="quarter" idx="12"/>
          </p:nvPr>
        </p:nvSpPr>
        <p:spPr/>
        <p:txBody>
          <a:bodyPr/>
          <a:lstStyle>
            <a:lvl1pPr>
              <a:defRPr>
                <a:solidFill>
                  <a:srgbClr val="F8AA12"/>
                </a:solidFill>
              </a:defRPr>
            </a:lvl1pPr>
          </a:lstStyle>
          <a:p>
            <a:pPr>
              <a:defRPr/>
            </a:pPr>
            <a:fld id="{D53F7FD8-3AB7-4ADC-999C-BF5BBF1834F1}" type="slidenum">
              <a:rPr lang="fr-BE" smtClean="0"/>
              <a:pPr>
                <a:defRPr/>
              </a:pPr>
              <a:t>‹N°›</a:t>
            </a:fld>
            <a:endParaRPr lang="fr-BE"/>
          </a:p>
        </p:txBody>
      </p:sp>
      <p:sp>
        <p:nvSpPr>
          <p:cNvPr id="9" name="Rectangle 8"/>
          <p:cNvSpPr/>
          <p:nvPr/>
        </p:nvSpPr>
        <p:spPr>
          <a:xfrm>
            <a:off x="0" y="6721475"/>
            <a:ext cx="9144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Rectangle 9"/>
          <p:cNvSpPr/>
          <p:nvPr/>
        </p:nvSpPr>
        <p:spPr>
          <a:xfrm>
            <a:off x="0" y="6721475"/>
            <a:ext cx="9144000" cy="136525"/>
          </a:xfrm>
          <a:prstGeom prst="rect">
            <a:avLst/>
          </a:prstGeom>
          <a:solidFill>
            <a:srgbClr val="F8AA12"/>
          </a:solidFill>
          <a:ln>
            <a:solidFill>
              <a:srgbClr val="F8AA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320" y="167639"/>
            <a:ext cx="2502008" cy="670610"/>
          </a:xfrm>
          <a:prstGeom prst="rect">
            <a:avLst/>
          </a:prstGeom>
        </p:spPr>
      </p:pic>
    </p:spTree>
    <p:extLst>
      <p:ext uri="{BB962C8B-B14F-4D97-AF65-F5344CB8AC3E}">
        <p14:creationId xmlns:p14="http://schemas.microsoft.com/office/powerpoint/2010/main" val="3503469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23888" y="1709739"/>
            <a:ext cx="7886700" cy="2852737"/>
          </a:xfrm>
        </p:spPr>
        <p:txBody>
          <a:bodyPr anchor="b"/>
          <a:lstStyle>
            <a:lvl1pPr>
              <a:defRPr sz="4500" b="1">
                <a:solidFill>
                  <a:schemeClr val="tx1"/>
                </a:solidFill>
              </a:defRPr>
            </a:lvl1pPr>
          </a:lstStyle>
          <a:p>
            <a:r>
              <a:rPr lang="fr-FR"/>
              <a:t>Modifiez le style du titre</a:t>
            </a:r>
            <a:endParaRPr lang="fr-BE"/>
          </a:p>
        </p:txBody>
      </p:sp>
      <p:sp>
        <p:nvSpPr>
          <p:cNvPr id="3" name="Espace réservé du texte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solidFill>
                  <a:srgbClr val="F8AA12"/>
                </a:solidFill>
              </a:defRPr>
            </a:lvl1pPr>
          </a:lstStyle>
          <a:p>
            <a:pPr>
              <a:defRPr/>
            </a:pPr>
            <a:fld id="{2D7AF2A9-1AEF-4F6B-8ED4-6D67EAE748CC}" type="datetime1">
              <a:rPr lang="fr-BE" smtClean="0"/>
              <a:t>06-09-24</a:t>
            </a:fld>
            <a:endParaRPr lang="fr-BE"/>
          </a:p>
        </p:txBody>
      </p:sp>
      <p:sp>
        <p:nvSpPr>
          <p:cNvPr id="5" name="Espace réservé du pied de page 4"/>
          <p:cNvSpPr>
            <a:spLocks noGrp="1"/>
          </p:cNvSpPr>
          <p:nvPr>
            <p:ph type="ftr" sz="quarter" idx="11"/>
          </p:nvPr>
        </p:nvSpPr>
        <p:spPr/>
        <p:txBody>
          <a:bodyPr/>
          <a:lstStyle>
            <a:lvl1pPr>
              <a:defRPr>
                <a:solidFill>
                  <a:srgbClr val="F8AA12"/>
                </a:solidFill>
              </a:defRPr>
            </a:lvl1pPr>
          </a:lstStyle>
          <a:p>
            <a:pPr>
              <a:defRPr/>
            </a:pPr>
            <a:r>
              <a:rPr lang="fr-BE"/>
              <a:t>CE 25 mars 2011– draft 1</a:t>
            </a:r>
          </a:p>
        </p:txBody>
      </p:sp>
      <p:sp>
        <p:nvSpPr>
          <p:cNvPr id="6" name="Espace réservé du numéro de diapositive 5"/>
          <p:cNvSpPr>
            <a:spLocks noGrp="1"/>
          </p:cNvSpPr>
          <p:nvPr>
            <p:ph type="sldNum" sz="quarter" idx="12"/>
          </p:nvPr>
        </p:nvSpPr>
        <p:spPr/>
        <p:txBody>
          <a:bodyPr/>
          <a:lstStyle>
            <a:lvl1pPr>
              <a:defRPr>
                <a:solidFill>
                  <a:srgbClr val="F8AA12"/>
                </a:solidFill>
              </a:defRPr>
            </a:lvl1pPr>
          </a:lstStyle>
          <a:p>
            <a:pPr>
              <a:defRPr/>
            </a:pPr>
            <a:endParaRPr lang="fr-BE"/>
          </a:p>
        </p:txBody>
      </p:sp>
      <p:sp>
        <p:nvSpPr>
          <p:cNvPr id="9" name="Rectangle 8"/>
          <p:cNvSpPr/>
          <p:nvPr/>
        </p:nvSpPr>
        <p:spPr>
          <a:xfrm>
            <a:off x="0" y="6721475"/>
            <a:ext cx="9144000" cy="136525"/>
          </a:xfrm>
          <a:prstGeom prst="rect">
            <a:avLst/>
          </a:prstGeom>
          <a:solidFill>
            <a:srgbClr val="F8AA12"/>
          </a:solidFill>
          <a:ln>
            <a:solidFill>
              <a:srgbClr val="F8AA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10" name="Imag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320" y="167639"/>
            <a:ext cx="2502008" cy="670610"/>
          </a:xfrm>
          <a:prstGeom prst="rect">
            <a:avLst/>
          </a:prstGeom>
        </p:spPr>
      </p:pic>
    </p:spTree>
    <p:extLst>
      <p:ext uri="{BB962C8B-B14F-4D97-AF65-F5344CB8AC3E}">
        <p14:creationId xmlns:p14="http://schemas.microsoft.com/office/powerpoint/2010/main" val="3080640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728161" y="365126"/>
            <a:ext cx="6787189" cy="1325563"/>
          </a:xfrm>
        </p:spPr>
        <p:txBody>
          <a:bodyPr/>
          <a:lstStyle>
            <a:lvl1pPr>
              <a:defRPr b="1">
                <a:solidFill>
                  <a:schemeClr val="tx1"/>
                </a:solidFill>
              </a:defRPr>
            </a:lvl1pPr>
          </a:lstStyle>
          <a:p>
            <a:r>
              <a:rPr lang="fr-FR"/>
              <a:t>Modifiez le style du titre</a:t>
            </a:r>
            <a:endParaRPr lang="fr-BE"/>
          </a:p>
        </p:txBody>
      </p:sp>
      <p:sp>
        <p:nvSpPr>
          <p:cNvPr id="3" name="Espace réservé du contenu 2"/>
          <p:cNvSpPr>
            <a:spLocks noGrp="1"/>
          </p:cNvSpPr>
          <p:nvPr>
            <p:ph sz="half" idx="1"/>
          </p:nvPr>
        </p:nvSpPr>
        <p:spPr>
          <a:xfrm>
            <a:off x="6286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291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lvl1pPr>
              <a:defRPr>
                <a:solidFill>
                  <a:srgbClr val="F8AA12"/>
                </a:solidFill>
              </a:defRPr>
            </a:lvl1pPr>
          </a:lstStyle>
          <a:p>
            <a:pPr>
              <a:defRPr/>
            </a:pPr>
            <a:fld id="{CE6A2DED-1355-4313-AD4D-F8381FBCDE09}" type="datetime1">
              <a:rPr lang="fr-BE" smtClean="0"/>
              <a:t>06-09-24</a:t>
            </a:fld>
            <a:endParaRPr lang="fr-BE"/>
          </a:p>
        </p:txBody>
      </p:sp>
      <p:sp>
        <p:nvSpPr>
          <p:cNvPr id="6" name="Espace réservé du pied de page 5"/>
          <p:cNvSpPr>
            <a:spLocks noGrp="1"/>
          </p:cNvSpPr>
          <p:nvPr>
            <p:ph type="ftr" sz="quarter" idx="11"/>
          </p:nvPr>
        </p:nvSpPr>
        <p:spPr/>
        <p:txBody>
          <a:bodyPr/>
          <a:lstStyle>
            <a:lvl1pPr>
              <a:defRPr>
                <a:solidFill>
                  <a:srgbClr val="F8AA12"/>
                </a:solidFill>
              </a:defRPr>
            </a:lvl1pPr>
          </a:lstStyle>
          <a:p>
            <a:pPr>
              <a:defRPr/>
            </a:pPr>
            <a:r>
              <a:rPr lang="fr-BE"/>
              <a:t>CE 25 mars 2011– draft 1</a:t>
            </a:r>
          </a:p>
        </p:txBody>
      </p:sp>
      <p:sp>
        <p:nvSpPr>
          <p:cNvPr id="7" name="Espace réservé du numéro de diapositive 6"/>
          <p:cNvSpPr>
            <a:spLocks noGrp="1"/>
          </p:cNvSpPr>
          <p:nvPr>
            <p:ph type="sldNum" sz="quarter" idx="12"/>
          </p:nvPr>
        </p:nvSpPr>
        <p:spPr/>
        <p:txBody>
          <a:bodyPr/>
          <a:lstStyle>
            <a:lvl1pPr>
              <a:defRPr>
                <a:solidFill>
                  <a:srgbClr val="F8AA12"/>
                </a:solidFill>
              </a:defRPr>
            </a:lvl1pPr>
          </a:lstStyle>
          <a:p>
            <a:pPr>
              <a:defRPr/>
            </a:pPr>
            <a:endParaRPr lang="fr-BE"/>
          </a:p>
        </p:txBody>
      </p:sp>
      <p:sp>
        <p:nvSpPr>
          <p:cNvPr id="10" name="Rectangle 9"/>
          <p:cNvSpPr/>
          <p:nvPr/>
        </p:nvSpPr>
        <p:spPr>
          <a:xfrm>
            <a:off x="0" y="6721475"/>
            <a:ext cx="9144000" cy="136525"/>
          </a:xfrm>
          <a:prstGeom prst="rect">
            <a:avLst/>
          </a:prstGeom>
          <a:solidFill>
            <a:srgbClr val="F8AA12"/>
          </a:solidFill>
          <a:ln>
            <a:solidFill>
              <a:srgbClr val="F8AA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11"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320" y="167639"/>
            <a:ext cx="2502008" cy="670610"/>
          </a:xfrm>
          <a:prstGeom prst="rect">
            <a:avLst/>
          </a:prstGeom>
        </p:spPr>
      </p:pic>
    </p:spTree>
    <p:extLst>
      <p:ext uri="{BB962C8B-B14F-4D97-AF65-F5344CB8AC3E}">
        <p14:creationId xmlns:p14="http://schemas.microsoft.com/office/powerpoint/2010/main" val="2150404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859129" y="365126"/>
            <a:ext cx="6657411" cy="1325563"/>
          </a:xfrm>
        </p:spPr>
        <p:txBody>
          <a:bodyPr/>
          <a:lstStyle>
            <a:lvl1pPr>
              <a:defRPr b="1">
                <a:solidFill>
                  <a:schemeClr val="tx1"/>
                </a:solidFill>
              </a:defRPr>
            </a:lvl1pPr>
          </a:lstStyle>
          <a:p>
            <a:r>
              <a:rPr lang="fr-FR"/>
              <a:t>Modifiez le style du titre</a:t>
            </a:r>
            <a:endParaRPr lang="fr-BE"/>
          </a:p>
        </p:txBody>
      </p:sp>
      <p:sp>
        <p:nvSpPr>
          <p:cNvPr id="3" name="Espace réservé du texte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Espace réservé du contenu 3"/>
          <p:cNvSpPr>
            <a:spLocks noGrp="1"/>
          </p:cNvSpPr>
          <p:nvPr>
            <p:ph sz="half" idx="2"/>
          </p:nvPr>
        </p:nvSpPr>
        <p:spPr>
          <a:xfrm>
            <a:off x="629842" y="2505075"/>
            <a:ext cx="386834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Espace réservé du contenu 5"/>
          <p:cNvSpPr>
            <a:spLocks noGrp="1"/>
          </p:cNvSpPr>
          <p:nvPr>
            <p:ph sz="quarter" idx="4"/>
          </p:nvPr>
        </p:nvSpPr>
        <p:spPr>
          <a:xfrm>
            <a:off x="4629150" y="2505075"/>
            <a:ext cx="3887391"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lvl1pPr>
              <a:defRPr>
                <a:solidFill>
                  <a:srgbClr val="F8AA12"/>
                </a:solidFill>
              </a:defRPr>
            </a:lvl1pPr>
          </a:lstStyle>
          <a:p>
            <a:pPr>
              <a:defRPr/>
            </a:pPr>
            <a:fld id="{613E3508-B604-4433-B905-CAD1F30DFDDE}" type="datetime1">
              <a:rPr lang="fr-BE" smtClean="0"/>
              <a:t>06-09-24</a:t>
            </a:fld>
            <a:endParaRPr lang="fr-BE"/>
          </a:p>
        </p:txBody>
      </p:sp>
      <p:sp>
        <p:nvSpPr>
          <p:cNvPr id="8" name="Espace réservé du pied de page 7"/>
          <p:cNvSpPr>
            <a:spLocks noGrp="1"/>
          </p:cNvSpPr>
          <p:nvPr>
            <p:ph type="ftr" sz="quarter" idx="11"/>
          </p:nvPr>
        </p:nvSpPr>
        <p:spPr/>
        <p:txBody>
          <a:bodyPr/>
          <a:lstStyle>
            <a:lvl1pPr>
              <a:defRPr>
                <a:solidFill>
                  <a:srgbClr val="F8AA12"/>
                </a:solidFill>
              </a:defRPr>
            </a:lvl1pPr>
          </a:lstStyle>
          <a:p>
            <a:pPr>
              <a:defRPr/>
            </a:pPr>
            <a:r>
              <a:rPr lang="fr-BE"/>
              <a:t>CE 25 mars 2011– draft 1</a:t>
            </a:r>
          </a:p>
        </p:txBody>
      </p:sp>
      <p:sp>
        <p:nvSpPr>
          <p:cNvPr id="9" name="Espace réservé du numéro de diapositive 8"/>
          <p:cNvSpPr>
            <a:spLocks noGrp="1"/>
          </p:cNvSpPr>
          <p:nvPr>
            <p:ph type="sldNum" sz="quarter" idx="12"/>
          </p:nvPr>
        </p:nvSpPr>
        <p:spPr/>
        <p:txBody>
          <a:bodyPr/>
          <a:lstStyle>
            <a:lvl1pPr>
              <a:defRPr>
                <a:solidFill>
                  <a:srgbClr val="F8AA12"/>
                </a:solidFill>
              </a:defRPr>
            </a:lvl1pPr>
          </a:lstStyle>
          <a:p>
            <a:pPr>
              <a:defRPr/>
            </a:pPr>
            <a:endParaRPr lang="fr-BE"/>
          </a:p>
        </p:txBody>
      </p:sp>
      <p:sp>
        <p:nvSpPr>
          <p:cNvPr id="12" name="Rectangle 11"/>
          <p:cNvSpPr/>
          <p:nvPr/>
        </p:nvSpPr>
        <p:spPr>
          <a:xfrm>
            <a:off x="0" y="6721475"/>
            <a:ext cx="9144000" cy="136525"/>
          </a:xfrm>
          <a:prstGeom prst="rect">
            <a:avLst/>
          </a:prstGeom>
          <a:solidFill>
            <a:srgbClr val="F8AA12"/>
          </a:solidFill>
          <a:ln>
            <a:solidFill>
              <a:srgbClr val="F8AA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13" name="Imag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320" y="167639"/>
            <a:ext cx="2502008" cy="670610"/>
          </a:xfrm>
          <a:prstGeom prst="rect">
            <a:avLst/>
          </a:prstGeom>
        </p:spPr>
      </p:pic>
    </p:spTree>
    <p:extLst>
      <p:ext uri="{BB962C8B-B14F-4D97-AF65-F5344CB8AC3E}">
        <p14:creationId xmlns:p14="http://schemas.microsoft.com/office/powerpoint/2010/main" val="2301292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728161" y="365126"/>
            <a:ext cx="6787189" cy="1325563"/>
          </a:xfrm>
        </p:spPr>
        <p:txBody>
          <a:bodyPr/>
          <a:lstStyle>
            <a:lvl1pPr>
              <a:defRPr b="1">
                <a:solidFill>
                  <a:schemeClr val="tx1"/>
                </a:solidFill>
              </a:defRPr>
            </a:lvl1pPr>
          </a:lstStyle>
          <a:p>
            <a:r>
              <a:rPr lang="fr-FR"/>
              <a:t>Modifiez le style du titre</a:t>
            </a:r>
            <a:endParaRPr lang="fr-BE"/>
          </a:p>
        </p:txBody>
      </p:sp>
      <p:sp>
        <p:nvSpPr>
          <p:cNvPr id="3" name="Espace réservé de la date 2"/>
          <p:cNvSpPr>
            <a:spLocks noGrp="1"/>
          </p:cNvSpPr>
          <p:nvPr>
            <p:ph type="dt" sz="half" idx="10"/>
          </p:nvPr>
        </p:nvSpPr>
        <p:spPr/>
        <p:txBody>
          <a:bodyPr/>
          <a:lstStyle>
            <a:lvl1pPr>
              <a:defRPr>
                <a:solidFill>
                  <a:srgbClr val="F8AA12"/>
                </a:solidFill>
              </a:defRPr>
            </a:lvl1pPr>
          </a:lstStyle>
          <a:p>
            <a:pPr>
              <a:defRPr/>
            </a:pPr>
            <a:fld id="{81820003-4E08-4886-A83D-6B744FD6676A}" type="datetime1">
              <a:rPr lang="fr-BE" smtClean="0"/>
              <a:t>06-09-24</a:t>
            </a:fld>
            <a:endParaRPr lang="fr-BE"/>
          </a:p>
        </p:txBody>
      </p:sp>
      <p:sp>
        <p:nvSpPr>
          <p:cNvPr id="4" name="Espace réservé du pied de page 3"/>
          <p:cNvSpPr>
            <a:spLocks noGrp="1"/>
          </p:cNvSpPr>
          <p:nvPr>
            <p:ph type="ftr" sz="quarter" idx="11"/>
          </p:nvPr>
        </p:nvSpPr>
        <p:spPr/>
        <p:txBody>
          <a:bodyPr/>
          <a:lstStyle>
            <a:lvl1pPr>
              <a:defRPr>
                <a:solidFill>
                  <a:srgbClr val="F8AA12"/>
                </a:solidFill>
              </a:defRPr>
            </a:lvl1pPr>
          </a:lstStyle>
          <a:p>
            <a:pPr>
              <a:defRPr/>
            </a:pPr>
            <a:r>
              <a:rPr lang="fr-BE"/>
              <a:t>CE 25 mars 2011– draft 1</a:t>
            </a:r>
          </a:p>
        </p:txBody>
      </p:sp>
      <p:sp>
        <p:nvSpPr>
          <p:cNvPr id="5" name="Espace réservé du numéro de diapositive 4"/>
          <p:cNvSpPr>
            <a:spLocks noGrp="1"/>
          </p:cNvSpPr>
          <p:nvPr>
            <p:ph type="sldNum" sz="quarter" idx="12"/>
          </p:nvPr>
        </p:nvSpPr>
        <p:spPr/>
        <p:txBody>
          <a:bodyPr/>
          <a:lstStyle>
            <a:lvl1pPr>
              <a:defRPr>
                <a:solidFill>
                  <a:srgbClr val="F8AA12"/>
                </a:solidFill>
              </a:defRPr>
            </a:lvl1pPr>
          </a:lstStyle>
          <a:p>
            <a:pPr>
              <a:defRPr/>
            </a:pPr>
            <a:endParaRPr lang="fr-BE"/>
          </a:p>
        </p:txBody>
      </p:sp>
      <p:sp>
        <p:nvSpPr>
          <p:cNvPr id="8" name="Rectangle 7"/>
          <p:cNvSpPr/>
          <p:nvPr/>
        </p:nvSpPr>
        <p:spPr>
          <a:xfrm>
            <a:off x="0" y="6721475"/>
            <a:ext cx="9144000" cy="136525"/>
          </a:xfrm>
          <a:prstGeom prst="rect">
            <a:avLst/>
          </a:prstGeom>
          <a:solidFill>
            <a:srgbClr val="F8AA12"/>
          </a:solidFill>
          <a:ln>
            <a:solidFill>
              <a:srgbClr val="F8AA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320" y="167639"/>
            <a:ext cx="2502008" cy="670610"/>
          </a:xfrm>
          <a:prstGeom prst="rect">
            <a:avLst/>
          </a:prstGeom>
        </p:spPr>
      </p:pic>
    </p:spTree>
    <p:extLst>
      <p:ext uri="{BB962C8B-B14F-4D97-AF65-F5344CB8AC3E}">
        <p14:creationId xmlns:p14="http://schemas.microsoft.com/office/powerpoint/2010/main" val="880283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solidFill>
                  <a:srgbClr val="F8AA12"/>
                </a:solidFill>
              </a:defRPr>
            </a:lvl1pPr>
          </a:lstStyle>
          <a:p>
            <a:pPr>
              <a:defRPr/>
            </a:pPr>
            <a:fld id="{296BDB27-B9FA-4AE3-921D-9BB41BB814E9}" type="datetime1">
              <a:rPr lang="fr-BE" smtClean="0"/>
              <a:t>06-09-24</a:t>
            </a:fld>
            <a:endParaRPr lang="fr-BE"/>
          </a:p>
        </p:txBody>
      </p:sp>
      <p:sp>
        <p:nvSpPr>
          <p:cNvPr id="3" name="Espace réservé du pied de page 2"/>
          <p:cNvSpPr>
            <a:spLocks noGrp="1"/>
          </p:cNvSpPr>
          <p:nvPr>
            <p:ph type="ftr" sz="quarter" idx="11"/>
          </p:nvPr>
        </p:nvSpPr>
        <p:spPr/>
        <p:txBody>
          <a:bodyPr/>
          <a:lstStyle>
            <a:lvl1pPr>
              <a:defRPr>
                <a:solidFill>
                  <a:srgbClr val="F8AA12"/>
                </a:solidFill>
              </a:defRPr>
            </a:lvl1pPr>
          </a:lstStyle>
          <a:p>
            <a:pPr>
              <a:defRPr/>
            </a:pPr>
            <a:r>
              <a:rPr lang="fr-BE"/>
              <a:t>CE 25 mars 2011– draft 1</a:t>
            </a:r>
          </a:p>
        </p:txBody>
      </p:sp>
      <p:sp>
        <p:nvSpPr>
          <p:cNvPr id="4" name="Espace réservé du numéro de diapositive 3"/>
          <p:cNvSpPr>
            <a:spLocks noGrp="1"/>
          </p:cNvSpPr>
          <p:nvPr>
            <p:ph type="sldNum" sz="quarter" idx="12"/>
          </p:nvPr>
        </p:nvSpPr>
        <p:spPr/>
        <p:txBody>
          <a:bodyPr/>
          <a:lstStyle>
            <a:lvl1pPr>
              <a:defRPr>
                <a:solidFill>
                  <a:srgbClr val="F8AA12"/>
                </a:solidFill>
              </a:defRPr>
            </a:lvl1pPr>
          </a:lstStyle>
          <a:p>
            <a:pPr>
              <a:defRPr/>
            </a:pPr>
            <a:endParaRPr lang="fr-BE"/>
          </a:p>
        </p:txBody>
      </p:sp>
      <p:sp>
        <p:nvSpPr>
          <p:cNvPr id="7" name="Rectangle 6"/>
          <p:cNvSpPr/>
          <p:nvPr/>
        </p:nvSpPr>
        <p:spPr>
          <a:xfrm>
            <a:off x="0" y="6721475"/>
            <a:ext cx="9144000" cy="136525"/>
          </a:xfrm>
          <a:prstGeom prst="rect">
            <a:avLst/>
          </a:prstGeom>
          <a:solidFill>
            <a:srgbClr val="F8AA12"/>
          </a:solidFill>
          <a:ln>
            <a:solidFill>
              <a:srgbClr val="F8AA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8" name="Imag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320" y="167639"/>
            <a:ext cx="2502008" cy="670610"/>
          </a:xfrm>
          <a:prstGeom prst="rect">
            <a:avLst/>
          </a:prstGeom>
        </p:spPr>
      </p:pic>
    </p:spTree>
    <p:extLst>
      <p:ext uri="{BB962C8B-B14F-4D97-AF65-F5344CB8AC3E}">
        <p14:creationId xmlns:p14="http://schemas.microsoft.com/office/powerpoint/2010/main" val="20116262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29841" y="1043609"/>
            <a:ext cx="2949178" cy="1333831"/>
          </a:xfrm>
        </p:spPr>
        <p:txBody>
          <a:bodyPr anchor="b"/>
          <a:lstStyle>
            <a:lvl1pPr>
              <a:defRPr sz="2400" b="1">
                <a:solidFill>
                  <a:schemeClr val="tx1"/>
                </a:solidFill>
              </a:defRPr>
            </a:lvl1pPr>
          </a:lstStyle>
          <a:p>
            <a:r>
              <a:rPr lang="fr-FR"/>
              <a:t>Modifiez le style du titre</a:t>
            </a:r>
            <a:endParaRPr lang="fr-BE"/>
          </a:p>
        </p:txBody>
      </p:sp>
      <p:sp>
        <p:nvSpPr>
          <p:cNvPr id="3" name="Espace réservé du contenu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629841" y="2377440"/>
            <a:ext cx="2949178" cy="349154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lvl1pPr>
              <a:defRPr>
                <a:solidFill>
                  <a:srgbClr val="F8AA12"/>
                </a:solidFill>
              </a:defRPr>
            </a:lvl1pPr>
          </a:lstStyle>
          <a:p>
            <a:pPr>
              <a:defRPr/>
            </a:pPr>
            <a:fld id="{82AE085C-E0C3-4F6E-B0D5-CB71BE366D59}" type="datetime1">
              <a:rPr lang="fr-BE" smtClean="0"/>
              <a:t>06-09-24</a:t>
            </a:fld>
            <a:endParaRPr lang="fr-BE"/>
          </a:p>
        </p:txBody>
      </p:sp>
      <p:sp>
        <p:nvSpPr>
          <p:cNvPr id="6" name="Espace réservé du pied de page 5"/>
          <p:cNvSpPr>
            <a:spLocks noGrp="1"/>
          </p:cNvSpPr>
          <p:nvPr>
            <p:ph type="ftr" sz="quarter" idx="11"/>
          </p:nvPr>
        </p:nvSpPr>
        <p:spPr/>
        <p:txBody>
          <a:bodyPr/>
          <a:lstStyle>
            <a:lvl1pPr>
              <a:defRPr>
                <a:solidFill>
                  <a:srgbClr val="F8AA12"/>
                </a:solidFill>
              </a:defRPr>
            </a:lvl1pPr>
          </a:lstStyle>
          <a:p>
            <a:pPr>
              <a:defRPr/>
            </a:pPr>
            <a:r>
              <a:rPr lang="fr-BE"/>
              <a:t>CE 25 mars 2011– draft 1</a:t>
            </a:r>
          </a:p>
        </p:txBody>
      </p:sp>
      <p:sp>
        <p:nvSpPr>
          <p:cNvPr id="7" name="Espace réservé du numéro de diapositive 6"/>
          <p:cNvSpPr>
            <a:spLocks noGrp="1"/>
          </p:cNvSpPr>
          <p:nvPr>
            <p:ph type="sldNum" sz="quarter" idx="12"/>
          </p:nvPr>
        </p:nvSpPr>
        <p:spPr/>
        <p:txBody>
          <a:bodyPr/>
          <a:lstStyle>
            <a:lvl1pPr>
              <a:defRPr>
                <a:solidFill>
                  <a:srgbClr val="F8AA12"/>
                </a:solidFill>
              </a:defRPr>
            </a:lvl1pPr>
          </a:lstStyle>
          <a:p>
            <a:pPr>
              <a:defRPr/>
            </a:pPr>
            <a:endParaRPr lang="fr-BE"/>
          </a:p>
        </p:txBody>
      </p:sp>
      <p:sp>
        <p:nvSpPr>
          <p:cNvPr id="10" name="Rectangle 9"/>
          <p:cNvSpPr/>
          <p:nvPr/>
        </p:nvSpPr>
        <p:spPr>
          <a:xfrm>
            <a:off x="0" y="6721475"/>
            <a:ext cx="9144000" cy="136525"/>
          </a:xfrm>
          <a:prstGeom prst="rect">
            <a:avLst/>
          </a:prstGeom>
          <a:solidFill>
            <a:srgbClr val="F8AA12"/>
          </a:solidFill>
          <a:ln>
            <a:solidFill>
              <a:srgbClr val="F8AA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11"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320" y="167639"/>
            <a:ext cx="2502008" cy="670610"/>
          </a:xfrm>
          <a:prstGeom prst="rect">
            <a:avLst/>
          </a:prstGeom>
        </p:spPr>
      </p:pic>
    </p:spTree>
    <p:extLst>
      <p:ext uri="{BB962C8B-B14F-4D97-AF65-F5344CB8AC3E}">
        <p14:creationId xmlns:p14="http://schemas.microsoft.com/office/powerpoint/2010/main" val="1026992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728160" y="365126"/>
            <a:ext cx="6787190" cy="1325563"/>
          </a:xfrm>
        </p:spPr>
        <p:txBody>
          <a:bodyPr/>
          <a:lstStyle>
            <a:lvl1pPr>
              <a:defRPr b="1">
                <a:solidFill>
                  <a:schemeClr val="tx1"/>
                </a:solidFill>
              </a:defRPr>
            </a:lvl1pPr>
          </a:lstStyle>
          <a:p>
            <a:r>
              <a:rPr lang="fr-FR"/>
              <a:t>Modifiez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lvl1pPr>
              <a:defRPr>
                <a:solidFill>
                  <a:srgbClr val="F8AA12"/>
                </a:solidFill>
              </a:defRPr>
            </a:lvl1pPr>
          </a:lstStyle>
          <a:p>
            <a:pPr>
              <a:defRPr/>
            </a:pPr>
            <a:fld id="{0A44AFF3-37E8-42A4-9A11-0ED47FA70E14}" type="datetime1">
              <a:rPr lang="fr-BE" smtClean="0"/>
              <a:t>06-09-24</a:t>
            </a:fld>
            <a:endParaRPr lang="fr-BE"/>
          </a:p>
        </p:txBody>
      </p:sp>
      <p:sp>
        <p:nvSpPr>
          <p:cNvPr id="5" name="Espace réservé du pied de page 4"/>
          <p:cNvSpPr>
            <a:spLocks noGrp="1"/>
          </p:cNvSpPr>
          <p:nvPr>
            <p:ph type="ftr" sz="quarter" idx="11"/>
          </p:nvPr>
        </p:nvSpPr>
        <p:spPr/>
        <p:txBody>
          <a:bodyPr/>
          <a:lstStyle>
            <a:lvl1pPr>
              <a:defRPr>
                <a:solidFill>
                  <a:srgbClr val="F8AA12"/>
                </a:solidFill>
              </a:defRPr>
            </a:lvl1pPr>
          </a:lstStyle>
          <a:p>
            <a:pPr>
              <a:defRPr/>
            </a:pPr>
            <a:r>
              <a:rPr lang="fr-BE"/>
              <a:t>CE 25 mars 2011– draft 1</a:t>
            </a:r>
          </a:p>
        </p:txBody>
      </p:sp>
      <p:sp>
        <p:nvSpPr>
          <p:cNvPr id="6" name="Espace réservé du numéro de diapositive 5"/>
          <p:cNvSpPr>
            <a:spLocks noGrp="1"/>
          </p:cNvSpPr>
          <p:nvPr>
            <p:ph type="sldNum" sz="quarter" idx="12"/>
          </p:nvPr>
        </p:nvSpPr>
        <p:spPr/>
        <p:txBody>
          <a:bodyPr/>
          <a:lstStyle>
            <a:lvl1pPr>
              <a:defRPr>
                <a:solidFill>
                  <a:srgbClr val="F8AA12"/>
                </a:solidFill>
              </a:defRPr>
            </a:lvl1pPr>
          </a:lstStyle>
          <a:p>
            <a:pPr>
              <a:defRPr/>
            </a:pPr>
            <a:fld id="{D53F7FD8-3AB7-4ADC-999C-BF5BBF1834F1}" type="slidenum">
              <a:rPr lang="fr-BE" smtClean="0"/>
              <a:pPr>
                <a:defRPr/>
              </a:pPr>
              <a:t>‹N°›</a:t>
            </a:fld>
            <a:endParaRPr lang="fr-BE"/>
          </a:p>
        </p:txBody>
      </p:sp>
      <p:sp>
        <p:nvSpPr>
          <p:cNvPr id="9" name="Rectangle 8"/>
          <p:cNvSpPr/>
          <p:nvPr/>
        </p:nvSpPr>
        <p:spPr>
          <a:xfrm>
            <a:off x="0" y="6721475"/>
            <a:ext cx="9144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350"/>
          </a:p>
        </p:txBody>
      </p:sp>
      <p:sp>
        <p:nvSpPr>
          <p:cNvPr id="10" name="Rectangle 9"/>
          <p:cNvSpPr/>
          <p:nvPr/>
        </p:nvSpPr>
        <p:spPr>
          <a:xfrm>
            <a:off x="0" y="6721475"/>
            <a:ext cx="9144000" cy="136525"/>
          </a:xfrm>
          <a:prstGeom prst="rect">
            <a:avLst/>
          </a:prstGeom>
          <a:solidFill>
            <a:srgbClr val="F8AA12"/>
          </a:solidFill>
          <a:ln>
            <a:solidFill>
              <a:srgbClr val="F8AA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350"/>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320" y="167639"/>
            <a:ext cx="2502008" cy="670610"/>
          </a:xfrm>
          <a:prstGeom prst="rect">
            <a:avLst/>
          </a:prstGeom>
        </p:spPr>
      </p:pic>
    </p:spTree>
    <p:extLst>
      <p:ext uri="{BB962C8B-B14F-4D97-AF65-F5344CB8AC3E}">
        <p14:creationId xmlns:p14="http://schemas.microsoft.com/office/powerpoint/2010/main" val="1935606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29841" y="1051560"/>
            <a:ext cx="2949178" cy="1600200"/>
          </a:xfrm>
        </p:spPr>
        <p:txBody>
          <a:bodyPr anchor="b"/>
          <a:lstStyle>
            <a:lvl1pPr>
              <a:defRPr sz="2400" b="1">
                <a:solidFill>
                  <a:schemeClr val="tx1"/>
                </a:solidFill>
              </a:defRPr>
            </a:lvl1pPr>
          </a:lstStyle>
          <a:p>
            <a:r>
              <a:rPr lang="fr-FR"/>
              <a:t>Modifiez le style du titre</a:t>
            </a:r>
            <a:endParaRPr lang="fr-BE"/>
          </a:p>
        </p:txBody>
      </p:sp>
      <p:sp>
        <p:nvSpPr>
          <p:cNvPr id="3" name="Espace réservé pour une image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fr-BE"/>
          </a:p>
        </p:txBody>
      </p:sp>
      <p:sp>
        <p:nvSpPr>
          <p:cNvPr id="4" name="Espace réservé du texte 3"/>
          <p:cNvSpPr>
            <a:spLocks noGrp="1"/>
          </p:cNvSpPr>
          <p:nvPr>
            <p:ph type="body" sz="half" idx="2"/>
          </p:nvPr>
        </p:nvSpPr>
        <p:spPr>
          <a:xfrm>
            <a:off x="629841" y="2651760"/>
            <a:ext cx="2949178" cy="321722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lvl1pPr>
              <a:defRPr>
                <a:solidFill>
                  <a:srgbClr val="F8AA12"/>
                </a:solidFill>
              </a:defRPr>
            </a:lvl1pPr>
          </a:lstStyle>
          <a:p>
            <a:pPr>
              <a:defRPr/>
            </a:pPr>
            <a:fld id="{535F10FF-C5CC-4E16-98D8-770C654C92D7}" type="datetime1">
              <a:rPr lang="fr-BE" smtClean="0"/>
              <a:t>06-09-24</a:t>
            </a:fld>
            <a:endParaRPr lang="fr-BE"/>
          </a:p>
        </p:txBody>
      </p:sp>
      <p:sp>
        <p:nvSpPr>
          <p:cNvPr id="6" name="Espace réservé du pied de page 5"/>
          <p:cNvSpPr>
            <a:spLocks noGrp="1"/>
          </p:cNvSpPr>
          <p:nvPr>
            <p:ph type="ftr" sz="quarter" idx="11"/>
          </p:nvPr>
        </p:nvSpPr>
        <p:spPr/>
        <p:txBody>
          <a:bodyPr/>
          <a:lstStyle>
            <a:lvl1pPr>
              <a:defRPr>
                <a:solidFill>
                  <a:srgbClr val="F8AA12"/>
                </a:solidFill>
              </a:defRPr>
            </a:lvl1pPr>
          </a:lstStyle>
          <a:p>
            <a:pPr>
              <a:defRPr/>
            </a:pPr>
            <a:r>
              <a:rPr lang="fr-BE"/>
              <a:t>CE 25 mars 2011– draft 1</a:t>
            </a:r>
          </a:p>
        </p:txBody>
      </p:sp>
      <p:sp>
        <p:nvSpPr>
          <p:cNvPr id="7" name="Espace réservé du numéro de diapositive 6"/>
          <p:cNvSpPr>
            <a:spLocks noGrp="1"/>
          </p:cNvSpPr>
          <p:nvPr>
            <p:ph type="sldNum" sz="quarter" idx="12"/>
          </p:nvPr>
        </p:nvSpPr>
        <p:spPr/>
        <p:txBody>
          <a:bodyPr/>
          <a:lstStyle>
            <a:lvl1pPr>
              <a:defRPr>
                <a:solidFill>
                  <a:srgbClr val="F8AA12"/>
                </a:solidFill>
              </a:defRPr>
            </a:lvl1pPr>
          </a:lstStyle>
          <a:p>
            <a:pPr>
              <a:defRPr/>
            </a:pPr>
            <a:endParaRPr lang="fr-BE"/>
          </a:p>
        </p:txBody>
      </p:sp>
      <p:sp>
        <p:nvSpPr>
          <p:cNvPr id="10" name="Rectangle 9"/>
          <p:cNvSpPr/>
          <p:nvPr/>
        </p:nvSpPr>
        <p:spPr>
          <a:xfrm>
            <a:off x="0" y="6721475"/>
            <a:ext cx="9144000" cy="136525"/>
          </a:xfrm>
          <a:prstGeom prst="rect">
            <a:avLst/>
          </a:prstGeom>
          <a:solidFill>
            <a:srgbClr val="F8AA12"/>
          </a:solidFill>
          <a:ln>
            <a:solidFill>
              <a:srgbClr val="F8AA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11"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320" y="167639"/>
            <a:ext cx="2502008" cy="670610"/>
          </a:xfrm>
          <a:prstGeom prst="rect">
            <a:avLst/>
          </a:prstGeom>
        </p:spPr>
      </p:pic>
    </p:spTree>
    <p:extLst>
      <p:ext uri="{BB962C8B-B14F-4D97-AF65-F5344CB8AC3E}">
        <p14:creationId xmlns:p14="http://schemas.microsoft.com/office/powerpoint/2010/main" val="11875169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1728160" y="365126"/>
            <a:ext cx="6787190" cy="1325563"/>
          </a:xfrm>
        </p:spPr>
        <p:txBody>
          <a:bodyPr/>
          <a:lstStyle>
            <a:lvl1pPr>
              <a:defRPr b="1">
                <a:solidFill>
                  <a:schemeClr val="tx1"/>
                </a:solidFill>
              </a:defRPr>
            </a:lvl1pPr>
          </a:lstStyle>
          <a:p>
            <a:r>
              <a:rPr lang="fr-FR"/>
              <a:t>Modifiez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lvl1pPr>
              <a:defRPr>
                <a:solidFill>
                  <a:srgbClr val="F8AA12"/>
                </a:solidFill>
              </a:defRPr>
            </a:lvl1pPr>
          </a:lstStyle>
          <a:p>
            <a:pPr>
              <a:defRPr/>
            </a:pPr>
            <a:fld id="{5AF2BCD9-8C1E-4E66-8775-30E9A29A7B19}" type="datetime1">
              <a:rPr lang="fr-BE" smtClean="0"/>
              <a:t>06-09-24</a:t>
            </a:fld>
            <a:endParaRPr lang="fr-BE"/>
          </a:p>
        </p:txBody>
      </p:sp>
      <p:sp>
        <p:nvSpPr>
          <p:cNvPr id="5" name="Espace réservé du pied de page 4"/>
          <p:cNvSpPr>
            <a:spLocks noGrp="1"/>
          </p:cNvSpPr>
          <p:nvPr>
            <p:ph type="ftr" sz="quarter" idx="11"/>
          </p:nvPr>
        </p:nvSpPr>
        <p:spPr/>
        <p:txBody>
          <a:bodyPr/>
          <a:lstStyle>
            <a:lvl1pPr>
              <a:defRPr>
                <a:solidFill>
                  <a:srgbClr val="F8AA12"/>
                </a:solidFill>
              </a:defRPr>
            </a:lvl1pPr>
          </a:lstStyle>
          <a:p>
            <a:pPr>
              <a:defRPr/>
            </a:pPr>
            <a:r>
              <a:rPr lang="fr-BE"/>
              <a:t>CE 25 mars 2011– draft 1</a:t>
            </a:r>
          </a:p>
        </p:txBody>
      </p:sp>
      <p:sp>
        <p:nvSpPr>
          <p:cNvPr id="6" name="Espace réservé du numéro de diapositive 5"/>
          <p:cNvSpPr>
            <a:spLocks noGrp="1"/>
          </p:cNvSpPr>
          <p:nvPr>
            <p:ph type="sldNum" sz="quarter" idx="12"/>
          </p:nvPr>
        </p:nvSpPr>
        <p:spPr/>
        <p:txBody>
          <a:bodyPr/>
          <a:lstStyle>
            <a:lvl1pPr>
              <a:defRPr>
                <a:solidFill>
                  <a:srgbClr val="F8AA12"/>
                </a:solidFill>
              </a:defRPr>
            </a:lvl1pPr>
          </a:lstStyle>
          <a:p>
            <a:pPr>
              <a:defRPr/>
            </a:pPr>
            <a:endParaRPr lang="fr-BE"/>
          </a:p>
        </p:txBody>
      </p:sp>
      <p:sp>
        <p:nvSpPr>
          <p:cNvPr id="9" name="Rectangle 8"/>
          <p:cNvSpPr/>
          <p:nvPr/>
        </p:nvSpPr>
        <p:spPr>
          <a:xfrm>
            <a:off x="0" y="6721475"/>
            <a:ext cx="9144000" cy="136525"/>
          </a:xfrm>
          <a:prstGeom prst="rect">
            <a:avLst/>
          </a:prstGeom>
          <a:solidFill>
            <a:srgbClr val="F8AA12"/>
          </a:solidFill>
          <a:ln>
            <a:solidFill>
              <a:srgbClr val="F8AA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10" name="Imag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320" y="167639"/>
            <a:ext cx="2502008" cy="670610"/>
          </a:xfrm>
          <a:prstGeom prst="rect">
            <a:avLst/>
          </a:prstGeom>
        </p:spPr>
      </p:pic>
    </p:spTree>
    <p:extLst>
      <p:ext uri="{BB962C8B-B14F-4D97-AF65-F5344CB8AC3E}">
        <p14:creationId xmlns:p14="http://schemas.microsoft.com/office/powerpoint/2010/main" val="34129782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43675" y="365125"/>
            <a:ext cx="1971675" cy="5811838"/>
          </a:xfrm>
        </p:spPr>
        <p:txBody>
          <a:bodyPr vert="eaVert"/>
          <a:lstStyle>
            <a:lvl1pPr>
              <a:defRPr b="1">
                <a:solidFill>
                  <a:schemeClr val="tx1"/>
                </a:solidFill>
              </a:defRPr>
            </a:lvl1pPr>
          </a:lstStyle>
          <a:p>
            <a:r>
              <a:rPr lang="fr-FR"/>
              <a:t>Modifiez le style du titre</a:t>
            </a:r>
            <a:endParaRPr lang="fr-BE"/>
          </a:p>
        </p:txBody>
      </p:sp>
      <p:sp>
        <p:nvSpPr>
          <p:cNvPr id="3" name="Espace réservé du texte vertical 2"/>
          <p:cNvSpPr>
            <a:spLocks noGrp="1"/>
          </p:cNvSpPr>
          <p:nvPr>
            <p:ph type="body" orient="vert" idx="1"/>
          </p:nvPr>
        </p:nvSpPr>
        <p:spPr>
          <a:xfrm>
            <a:off x="628650" y="365125"/>
            <a:ext cx="5800725"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lvl1pPr>
              <a:defRPr>
                <a:solidFill>
                  <a:srgbClr val="F8AA12"/>
                </a:solidFill>
              </a:defRPr>
            </a:lvl1pPr>
          </a:lstStyle>
          <a:p>
            <a:pPr>
              <a:defRPr/>
            </a:pPr>
            <a:fld id="{5D90FDF0-E9BD-4C4D-9DF9-BB7129EC213D}" type="datetime1">
              <a:rPr lang="fr-BE" smtClean="0"/>
              <a:t>06-09-24</a:t>
            </a:fld>
            <a:endParaRPr lang="fr-BE"/>
          </a:p>
        </p:txBody>
      </p:sp>
      <p:sp>
        <p:nvSpPr>
          <p:cNvPr id="5" name="Espace réservé du pied de page 4"/>
          <p:cNvSpPr>
            <a:spLocks noGrp="1"/>
          </p:cNvSpPr>
          <p:nvPr>
            <p:ph type="ftr" sz="quarter" idx="11"/>
          </p:nvPr>
        </p:nvSpPr>
        <p:spPr/>
        <p:txBody>
          <a:bodyPr/>
          <a:lstStyle>
            <a:lvl1pPr>
              <a:defRPr>
                <a:solidFill>
                  <a:srgbClr val="F8AA12"/>
                </a:solidFill>
              </a:defRPr>
            </a:lvl1pPr>
          </a:lstStyle>
          <a:p>
            <a:pPr>
              <a:defRPr/>
            </a:pPr>
            <a:r>
              <a:rPr lang="fr-BE"/>
              <a:t>CE 25 mars 2011– draft 1</a:t>
            </a:r>
          </a:p>
        </p:txBody>
      </p:sp>
      <p:sp>
        <p:nvSpPr>
          <p:cNvPr id="6" name="Espace réservé du numéro de diapositive 5"/>
          <p:cNvSpPr>
            <a:spLocks noGrp="1"/>
          </p:cNvSpPr>
          <p:nvPr>
            <p:ph type="sldNum" sz="quarter" idx="12"/>
          </p:nvPr>
        </p:nvSpPr>
        <p:spPr/>
        <p:txBody>
          <a:bodyPr/>
          <a:lstStyle>
            <a:lvl1pPr>
              <a:defRPr>
                <a:solidFill>
                  <a:srgbClr val="F8AA12"/>
                </a:solidFill>
              </a:defRPr>
            </a:lvl1pPr>
          </a:lstStyle>
          <a:p>
            <a:pPr>
              <a:defRPr/>
            </a:pPr>
            <a:endParaRPr lang="fr-BE"/>
          </a:p>
        </p:txBody>
      </p:sp>
      <p:sp>
        <p:nvSpPr>
          <p:cNvPr id="9" name="Rectangle 8"/>
          <p:cNvSpPr/>
          <p:nvPr/>
        </p:nvSpPr>
        <p:spPr>
          <a:xfrm>
            <a:off x="0" y="6721475"/>
            <a:ext cx="9144000" cy="136525"/>
          </a:xfrm>
          <a:prstGeom prst="rect">
            <a:avLst/>
          </a:prstGeom>
          <a:solidFill>
            <a:srgbClr val="F8AA12"/>
          </a:solidFill>
          <a:ln>
            <a:solidFill>
              <a:srgbClr val="F8AA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10" name="Imag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320" y="167639"/>
            <a:ext cx="2502008" cy="670610"/>
          </a:xfrm>
          <a:prstGeom prst="rect">
            <a:avLst/>
          </a:prstGeom>
        </p:spPr>
      </p:pic>
    </p:spTree>
    <p:extLst>
      <p:ext uri="{BB962C8B-B14F-4D97-AF65-F5344CB8AC3E}">
        <p14:creationId xmlns:p14="http://schemas.microsoft.com/office/powerpoint/2010/main" val="823362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BE"/>
          </a:p>
        </p:txBody>
      </p:sp>
      <p:sp>
        <p:nvSpPr>
          <p:cNvPr id="4" name="Espace réservé de la date 3"/>
          <p:cNvSpPr>
            <a:spLocks noGrp="1"/>
          </p:cNvSpPr>
          <p:nvPr>
            <p:ph type="dt" sz="half" idx="10"/>
          </p:nvPr>
        </p:nvSpPr>
        <p:spPr/>
        <p:txBody>
          <a:bodyPr/>
          <a:lstStyle>
            <a:lvl1pPr>
              <a:defRPr/>
            </a:lvl1pPr>
          </a:lstStyle>
          <a:p>
            <a:pPr>
              <a:defRPr/>
            </a:pPr>
            <a:fld id="{9945C565-8033-487A-964E-5CF1AE4C8B83}" type="datetime1">
              <a:rPr lang="fr-BE" smtClean="0"/>
              <a:t>06-09-24</a:t>
            </a:fld>
            <a:endParaRPr lang="fr-BE"/>
          </a:p>
        </p:txBody>
      </p:sp>
      <p:sp>
        <p:nvSpPr>
          <p:cNvPr id="5" name="Espace réservé du pied de page 4"/>
          <p:cNvSpPr>
            <a:spLocks noGrp="1"/>
          </p:cNvSpPr>
          <p:nvPr>
            <p:ph type="ftr" sz="quarter" idx="11"/>
          </p:nvPr>
        </p:nvSpPr>
        <p:spPr/>
        <p:txBody>
          <a:bodyPr/>
          <a:lstStyle>
            <a:lvl1pPr>
              <a:defRPr/>
            </a:lvl1pPr>
          </a:lstStyle>
          <a:p>
            <a:pPr>
              <a:defRPr/>
            </a:pPr>
            <a:r>
              <a:rPr lang="fr-BE"/>
              <a:t>CE 25 mars 2011– </a:t>
            </a:r>
            <a:r>
              <a:rPr lang="fr-BE" err="1"/>
              <a:t>draft</a:t>
            </a:r>
            <a:r>
              <a:rPr lang="fr-BE"/>
              <a:t> 1</a:t>
            </a:r>
          </a:p>
        </p:txBody>
      </p:sp>
      <p:sp>
        <p:nvSpPr>
          <p:cNvPr id="6" name="Espace réservé du numéro de diapositive 5"/>
          <p:cNvSpPr>
            <a:spLocks noGrp="1"/>
          </p:cNvSpPr>
          <p:nvPr>
            <p:ph type="sldNum" sz="quarter" idx="12"/>
          </p:nvPr>
        </p:nvSpPr>
        <p:spPr/>
        <p:txBody>
          <a:bodyPr/>
          <a:lstStyle>
            <a:lvl1pPr>
              <a:defRPr/>
            </a:lvl1pPr>
          </a:lstStyle>
          <a:p>
            <a:pPr>
              <a:defRPr/>
            </a:pPr>
            <a:endParaRPr lang="fr-BE"/>
          </a:p>
        </p:txBody>
      </p:sp>
    </p:spTree>
    <p:extLst>
      <p:ext uri="{BB962C8B-B14F-4D97-AF65-F5344CB8AC3E}">
        <p14:creationId xmlns:p14="http://schemas.microsoft.com/office/powerpoint/2010/main" val="2238941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23888" y="1709739"/>
            <a:ext cx="7886700" cy="2852737"/>
          </a:xfrm>
        </p:spPr>
        <p:txBody>
          <a:bodyPr anchor="b"/>
          <a:lstStyle>
            <a:lvl1pPr>
              <a:defRPr sz="4500" b="1">
                <a:solidFill>
                  <a:schemeClr val="tx1"/>
                </a:solidFill>
              </a:defRPr>
            </a:lvl1pPr>
          </a:lstStyle>
          <a:p>
            <a:r>
              <a:rPr lang="fr-FR"/>
              <a:t>Modifiez le style du titre</a:t>
            </a:r>
            <a:endParaRPr lang="fr-BE"/>
          </a:p>
        </p:txBody>
      </p:sp>
      <p:sp>
        <p:nvSpPr>
          <p:cNvPr id="3" name="Espace réservé du texte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solidFill>
                  <a:srgbClr val="F8AA12"/>
                </a:solidFill>
              </a:defRPr>
            </a:lvl1pPr>
          </a:lstStyle>
          <a:p>
            <a:pPr>
              <a:defRPr/>
            </a:pPr>
            <a:fld id="{2D7AF2A9-1AEF-4F6B-8ED4-6D67EAE748CC}" type="datetime1">
              <a:rPr lang="fr-BE" smtClean="0"/>
              <a:t>06-09-24</a:t>
            </a:fld>
            <a:endParaRPr lang="fr-BE"/>
          </a:p>
        </p:txBody>
      </p:sp>
      <p:sp>
        <p:nvSpPr>
          <p:cNvPr id="5" name="Espace réservé du pied de page 4"/>
          <p:cNvSpPr>
            <a:spLocks noGrp="1"/>
          </p:cNvSpPr>
          <p:nvPr>
            <p:ph type="ftr" sz="quarter" idx="11"/>
          </p:nvPr>
        </p:nvSpPr>
        <p:spPr/>
        <p:txBody>
          <a:bodyPr/>
          <a:lstStyle>
            <a:lvl1pPr>
              <a:defRPr>
                <a:solidFill>
                  <a:srgbClr val="F8AA12"/>
                </a:solidFill>
              </a:defRPr>
            </a:lvl1pPr>
          </a:lstStyle>
          <a:p>
            <a:pPr>
              <a:defRPr/>
            </a:pPr>
            <a:r>
              <a:rPr lang="fr-BE"/>
              <a:t>CE 25 mars 2011– draft 1</a:t>
            </a:r>
          </a:p>
        </p:txBody>
      </p:sp>
      <p:sp>
        <p:nvSpPr>
          <p:cNvPr id="6" name="Espace réservé du numéro de diapositive 5"/>
          <p:cNvSpPr>
            <a:spLocks noGrp="1"/>
          </p:cNvSpPr>
          <p:nvPr>
            <p:ph type="sldNum" sz="quarter" idx="12"/>
          </p:nvPr>
        </p:nvSpPr>
        <p:spPr/>
        <p:txBody>
          <a:bodyPr/>
          <a:lstStyle>
            <a:lvl1pPr>
              <a:defRPr>
                <a:solidFill>
                  <a:srgbClr val="F8AA12"/>
                </a:solidFill>
              </a:defRPr>
            </a:lvl1pPr>
          </a:lstStyle>
          <a:p>
            <a:pPr>
              <a:defRPr/>
            </a:pPr>
            <a:endParaRPr lang="fr-BE"/>
          </a:p>
        </p:txBody>
      </p:sp>
      <p:sp>
        <p:nvSpPr>
          <p:cNvPr id="9" name="Rectangle 8"/>
          <p:cNvSpPr/>
          <p:nvPr/>
        </p:nvSpPr>
        <p:spPr>
          <a:xfrm>
            <a:off x="0" y="6721475"/>
            <a:ext cx="9144000" cy="136525"/>
          </a:xfrm>
          <a:prstGeom prst="rect">
            <a:avLst/>
          </a:prstGeom>
          <a:solidFill>
            <a:srgbClr val="F8AA12"/>
          </a:solidFill>
          <a:ln>
            <a:solidFill>
              <a:srgbClr val="F8AA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350"/>
          </a:p>
        </p:txBody>
      </p:sp>
      <p:pic>
        <p:nvPicPr>
          <p:cNvPr id="10" name="Imag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320" y="167639"/>
            <a:ext cx="2502008" cy="670610"/>
          </a:xfrm>
          <a:prstGeom prst="rect">
            <a:avLst/>
          </a:prstGeom>
        </p:spPr>
      </p:pic>
    </p:spTree>
    <p:extLst>
      <p:ext uri="{BB962C8B-B14F-4D97-AF65-F5344CB8AC3E}">
        <p14:creationId xmlns:p14="http://schemas.microsoft.com/office/powerpoint/2010/main" val="219536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728161" y="365126"/>
            <a:ext cx="6787189" cy="1325563"/>
          </a:xfrm>
        </p:spPr>
        <p:txBody>
          <a:bodyPr/>
          <a:lstStyle>
            <a:lvl1pPr>
              <a:defRPr b="1">
                <a:solidFill>
                  <a:schemeClr val="tx1"/>
                </a:solidFill>
              </a:defRPr>
            </a:lvl1pPr>
          </a:lstStyle>
          <a:p>
            <a:r>
              <a:rPr lang="fr-FR"/>
              <a:t>Modifiez le style du titre</a:t>
            </a:r>
            <a:endParaRPr lang="fr-BE"/>
          </a:p>
        </p:txBody>
      </p:sp>
      <p:sp>
        <p:nvSpPr>
          <p:cNvPr id="3" name="Espace réservé du contenu 2"/>
          <p:cNvSpPr>
            <a:spLocks noGrp="1"/>
          </p:cNvSpPr>
          <p:nvPr>
            <p:ph sz="half" idx="1"/>
          </p:nvPr>
        </p:nvSpPr>
        <p:spPr>
          <a:xfrm>
            <a:off x="6286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291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lvl1pPr>
              <a:defRPr>
                <a:solidFill>
                  <a:srgbClr val="F8AA12"/>
                </a:solidFill>
              </a:defRPr>
            </a:lvl1pPr>
          </a:lstStyle>
          <a:p>
            <a:pPr>
              <a:defRPr/>
            </a:pPr>
            <a:fld id="{CE6A2DED-1355-4313-AD4D-F8381FBCDE09}" type="datetime1">
              <a:rPr lang="fr-BE" smtClean="0"/>
              <a:t>06-09-24</a:t>
            </a:fld>
            <a:endParaRPr lang="fr-BE"/>
          </a:p>
        </p:txBody>
      </p:sp>
      <p:sp>
        <p:nvSpPr>
          <p:cNvPr id="6" name="Espace réservé du pied de page 5"/>
          <p:cNvSpPr>
            <a:spLocks noGrp="1"/>
          </p:cNvSpPr>
          <p:nvPr>
            <p:ph type="ftr" sz="quarter" idx="11"/>
          </p:nvPr>
        </p:nvSpPr>
        <p:spPr/>
        <p:txBody>
          <a:bodyPr/>
          <a:lstStyle>
            <a:lvl1pPr>
              <a:defRPr>
                <a:solidFill>
                  <a:srgbClr val="F8AA12"/>
                </a:solidFill>
              </a:defRPr>
            </a:lvl1pPr>
          </a:lstStyle>
          <a:p>
            <a:pPr>
              <a:defRPr/>
            </a:pPr>
            <a:r>
              <a:rPr lang="fr-BE"/>
              <a:t>CE 25 mars 2011– draft 1</a:t>
            </a:r>
          </a:p>
        </p:txBody>
      </p:sp>
      <p:sp>
        <p:nvSpPr>
          <p:cNvPr id="7" name="Espace réservé du numéro de diapositive 6"/>
          <p:cNvSpPr>
            <a:spLocks noGrp="1"/>
          </p:cNvSpPr>
          <p:nvPr>
            <p:ph type="sldNum" sz="quarter" idx="12"/>
          </p:nvPr>
        </p:nvSpPr>
        <p:spPr/>
        <p:txBody>
          <a:bodyPr/>
          <a:lstStyle>
            <a:lvl1pPr>
              <a:defRPr>
                <a:solidFill>
                  <a:srgbClr val="F8AA12"/>
                </a:solidFill>
              </a:defRPr>
            </a:lvl1pPr>
          </a:lstStyle>
          <a:p>
            <a:pPr>
              <a:defRPr/>
            </a:pPr>
            <a:endParaRPr lang="fr-BE"/>
          </a:p>
        </p:txBody>
      </p:sp>
      <p:sp>
        <p:nvSpPr>
          <p:cNvPr id="10" name="Rectangle 9"/>
          <p:cNvSpPr/>
          <p:nvPr/>
        </p:nvSpPr>
        <p:spPr>
          <a:xfrm>
            <a:off x="0" y="6721475"/>
            <a:ext cx="9144000" cy="136525"/>
          </a:xfrm>
          <a:prstGeom prst="rect">
            <a:avLst/>
          </a:prstGeom>
          <a:solidFill>
            <a:srgbClr val="F8AA12"/>
          </a:solidFill>
          <a:ln>
            <a:solidFill>
              <a:srgbClr val="F8AA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350"/>
          </a:p>
        </p:txBody>
      </p:sp>
      <p:pic>
        <p:nvPicPr>
          <p:cNvPr id="11"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320" y="167639"/>
            <a:ext cx="2502008" cy="670610"/>
          </a:xfrm>
          <a:prstGeom prst="rect">
            <a:avLst/>
          </a:prstGeom>
        </p:spPr>
      </p:pic>
    </p:spTree>
    <p:extLst>
      <p:ext uri="{BB962C8B-B14F-4D97-AF65-F5344CB8AC3E}">
        <p14:creationId xmlns:p14="http://schemas.microsoft.com/office/powerpoint/2010/main" val="1822966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859129" y="365126"/>
            <a:ext cx="6657411" cy="1325563"/>
          </a:xfrm>
        </p:spPr>
        <p:txBody>
          <a:bodyPr/>
          <a:lstStyle>
            <a:lvl1pPr>
              <a:defRPr b="1">
                <a:solidFill>
                  <a:schemeClr val="tx1"/>
                </a:solidFill>
              </a:defRPr>
            </a:lvl1pPr>
          </a:lstStyle>
          <a:p>
            <a:r>
              <a:rPr lang="fr-FR"/>
              <a:t>Modifiez le style du titre</a:t>
            </a:r>
            <a:endParaRPr lang="fr-BE"/>
          </a:p>
        </p:txBody>
      </p:sp>
      <p:sp>
        <p:nvSpPr>
          <p:cNvPr id="3" name="Espace réservé du texte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Espace réservé du contenu 3"/>
          <p:cNvSpPr>
            <a:spLocks noGrp="1"/>
          </p:cNvSpPr>
          <p:nvPr>
            <p:ph sz="half" idx="2"/>
          </p:nvPr>
        </p:nvSpPr>
        <p:spPr>
          <a:xfrm>
            <a:off x="629842" y="2505075"/>
            <a:ext cx="386834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Espace réservé du contenu 5"/>
          <p:cNvSpPr>
            <a:spLocks noGrp="1"/>
          </p:cNvSpPr>
          <p:nvPr>
            <p:ph sz="quarter" idx="4"/>
          </p:nvPr>
        </p:nvSpPr>
        <p:spPr>
          <a:xfrm>
            <a:off x="4629150" y="2505075"/>
            <a:ext cx="3887391"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lvl1pPr>
              <a:defRPr>
                <a:solidFill>
                  <a:srgbClr val="F8AA12"/>
                </a:solidFill>
              </a:defRPr>
            </a:lvl1pPr>
          </a:lstStyle>
          <a:p>
            <a:pPr>
              <a:defRPr/>
            </a:pPr>
            <a:fld id="{613E3508-B604-4433-B905-CAD1F30DFDDE}" type="datetime1">
              <a:rPr lang="fr-BE" smtClean="0"/>
              <a:t>06-09-24</a:t>
            </a:fld>
            <a:endParaRPr lang="fr-BE"/>
          </a:p>
        </p:txBody>
      </p:sp>
      <p:sp>
        <p:nvSpPr>
          <p:cNvPr id="8" name="Espace réservé du pied de page 7"/>
          <p:cNvSpPr>
            <a:spLocks noGrp="1"/>
          </p:cNvSpPr>
          <p:nvPr>
            <p:ph type="ftr" sz="quarter" idx="11"/>
          </p:nvPr>
        </p:nvSpPr>
        <p:spPr/>
        <p:txBody>
          <a:bodyPr/>
          <a:lstStyle>
            <a:lvl1pPr>
              <a:defRPr>
                <a:solidFill>
                  <a:srgbClr val="F8AA12"/>
                </a:solidFill>
              </a:defRPr>
            </a:lvl1pPr>
          </a:lstStyle>
          <a:p>
            <a:pPr>
              <a:defRPr/>
            </a:pPr>
            <a:r>
              <a:rPr lang="fr-BE"/>
              <a:t>CE 25 mars 2011– draft 1</a:t>
            </a:r>
          </a:p>
        </p:txBody>
      </p:sp>
      <p:sp>
        <p:nvSpPr>
          <p:cNvPr id="9" name="Espace réservé du numéro de diapositive 8"/>
          <p:cNvSpPr>
            <a:spLocks noGrp="1"/>
          </p:cNvSpPr>
          <p:nvPr>
            <p:ph type="sldNum" sz="quarter" idx="12"/>
          </p:nvPr>
        </p:nvSpPr>
        <p:spPr/>
        <p:txBody>
          <a:bodyPr/>
          <a:lstStyle>
            <a:lvl1pPr>
              <a:defRPr>
                <a:solidFill>
                  <a:srgbClr val="F8AA12"/>
                </a:solidFill>
              </a:defRPr>
            </a:lvl1pPr>
          </a:lstStyle>
          <a:p>
            <a:pPr>
              <a:defRPr/>
            </a:pPr>
            <a:endParaRPr lang="fr-BE"/>
          </a:p>
        </p:txBody>
      </p:sp>
      <p:sp>
        <p:nvSpPr>
          <p:cNvPr id="12" name="Rectangle 11"/>
          <p:cNvSpPr/>
          <p:nvPr/>
        </p:nvSpPr>
        <p:spPr>
          <a:xfrm>
            <a:off x="0" y="6721475"/>
            <a:ext cx="9144000" cy="136525"/>
          </a:xfrm>
          <a:prstGeom prst="rect">
            <a:avLst/>
          </a:prstGeom>
          <a:solidFill>
            <a:srgbClr val="F8AA12"/>
          </a:solidFill>
          <a:ln>
            <a:solidFill>
              <a:srgbClr val="F8AA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350"/>
          </a:p>
        </p:txBody>
      </p:sp>
      <p:pic>
        <p:nvPicPr>
          <p:cNvPr id="13" name="Imag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320" y="167639"/>
            <a:ext cx="2502008" cy="670610"/>
          </a:xfrm>
          <a:prstGeom prst="rect">
            <a:avLst/>
          </a:prstGeom>
        </p:spPr>
      </p:pic>
    </p:spTree>
    <p:extLst>
      <p:ext uri="{BB962C8B-B14F-4D97-AF65-F5344CB8AC3E}">
        <p14:creationId xmlns:p14="http://schemas.microsoft.com/office/powerpoint/2010/main" val="3436225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728161" y="365126"/>
            <a:ext cx="6787189" cy="1325563"/>
          </a:xfrm>
        </p:spPr>
        <p:txBody>
          <a:bodyPr/>
          <a:lstStyle>
            <a:lvl1pPr>
              <a:defRPr b="1">
                <a:solidFill>
                  <a:schemeClr val="tx1"/>
                </a:solidFill>
              </a:defRPr>
            </a:lvl1pPr>
          </a:lstStyle>
          <a:p>
            <a:r>
              <a:rPr lang="fr-FR"/>
              <a:t>Modifiez le style du titre</a:t>
            </a:r>
            <a:endParaRPr lang="fr-BE"/>
          </a:p>
        </p:txBody>
      </p:sp>
      <p:sp>
        <p:nvSpPr>
          <p:cNvPr id="3" name="Espace réservé de la date 2"/>
          <p:cNvSpPr>
            <a:spLocks noGrp="1"/>
          </p:cNvSpPr>
          <p:nvPr>
            <p:ph type="dt" sz="half" idx="10"/>
          </p:nvPr>
        </p:nvSpPr>
        <p:spPr/>
        <p:txBody>
          <a:bodyPr/>
          <a:lstStyle>
            <a:lvl1pPr>
              <a:defRPr>
                <a:solidFill>
                  <a:srgbClr val="F8AA12"/>
                </a:solidFill>
              </a:defRPr>
            </a:lvl1pPr>
          </a:lstStyle>
          <a:p>
            <a:pPr>
              <a:defRPr/>
            </a:pPr>
            <a:fld id="{81820003-4E08-4886-A83D-6B744FD6676A}" type="datetime1">
              <a:rPr lang="fr-BE" smtClean="0"/>
              <a:t>06-09-24</a:t>
            </a:fld>
            <a:endParaRPr lang="fr-BE"/>
          </a:p>
        </p:txBody>
      </p:sp>
      <p:sp>
        <p:nvSpPr>
          <p:cNvPr id="4" name="Espace réservé du pied de page 3"/>
          <p:cNvSpPr>
            <a:spLocks noGrp="1"/>
          </p:cNvSpPr>
          <p:nvPr>
            <p:ph type="ftr" sz="quarter" idx="11"/>
          </p:nvPr>
        </p:nvSpPr>
        <p:spPr/>
        <p:txBody>
          <a:bodyPr/>
          <a:lstStyle>
            <a:lvl1pPr>
              <a:defRPr>
                <a:solidFill>
                  <a:srgbClr val="F8AA12"/>
                </a:solidFill>
              </a:defRPr>
            </a:lvl1pPr>
          </a:lstStyle>
          <a:p>
            <a:pPr>
              <a:defRPr/>
            </a:pPr>
            <a:r>
              <a:rPr lang="fr-BE"/>
              <a:t>CE 25 mars 2011– draft 1</a:t>
            </a:r>
          </a:p>
        </p:txBody>
      </p:sp>
      <p:sp>
        <p:nvSpPr>
          <p:cNvPr id="5" name="Espace réservé du numéro de diapositive 4"/>
          <p:cNvSpPr>
            <a:spLocks noGrp="1"/>
          </p:cNvSpPr>
          <p:nvPr>
            <p:ph type="sldNum" sz="quarter" idx="12"/>
          </p:nvPr>
        </p:nvSpPr>
        <p:spPr/>
        <p:txBody>
          <a:bodyPr/>
          <a:lstStyle>
            <a:lvl1pPr>
              <a:defRPr>
                <a:solidFill>
                  <a:srgbClr val="F8AA12"/>
                </a:solidFill>
              </a:defRPr>
            </a:lvl1pPr>
          </a:lstStyle>
          <a:p>
            <a:pPr>
              <a:defRPr/>
            </a:pPr>
            <a:endParaRPr lang="fr-BE"/>
          </a:p>
        </p:txBody>
      </p:sp>
      <p:sp>
        <p:nvSpPr>
          <p:cNvPr id="8" name="Rectangle 7"/>
          <p:cNvSpPr/>
          <p:nvPr/>
        </p:nvSpPr>
        <p:spPr>
          <a:xfrm>
            <a:off x="0" y="6721475"/>
            <a:ext cx="9144000" cy="136525"/>
          </a:xfrm>
          <a:prstGeom prst="rect">
            <a:avLst/>
          </a:prstGeom>
          <a:solidFill>
            <a:srgbClr val="F8AA12"/>
          </a:solidFill>
          <a:ln>
            <a:solidFill>
              <a:srgbClr val="F8AA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350"/>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320" y="167639"/>
            <a:ext cx="2502008" cy="670610"/>
          </a:xfrm>
          <a:prstGeom prst="rect">
            <a:avLst/>
          </a:prstGeom>
        </p:spPr>
      </p:pic>
    </p:spTree>
    <p:extLst>
      <p:ext uri="{BB962C8B-B14F-4D97-AF65-F5344CB8AC3E}">
        <p14:creationId xmlns:p14="http://schemas.microsoft.com/office/powerpoint/2010/main" val="2357061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solidFill>
                  <a:srgbClr val="F8AA12"/>
                </a:solidFill>
              </a:defRPr>
            </a:lvl1pPr>
          </a:lstStyle>
          <a:p>
            <a:pPr>
              <a:defRPr/>
            </a:pPr>
            <a:fld id="{296BDB27-B9FA-4AE3-921D-9BB41BB814E9}" type="datetime1">
              <a:rPr lang="fr-BE" smtClean="0"/>
              <a:t>06-09-24</a:t>
            </a:fld>
            <a:endParaRPr lang="fr-BE"/>
          </a:p>
        </p:txBody>
      </p:sp>
      <p:sp>
        <p:nvSpPr>
          <p:cNvPr id="3" name="Espace réservé du pied de page 2"/>
          <p:cNvSpPr>
            <a:spLocks noGrp="1"/>
          </p:cNvSpPr>
          <p:nvPr>
            <p:ph type="ftr" sz="quarter" idx="11"/>
          </p:nvPr>
        </p:nvSpPr>
        <p:spPr/>
        <p:txBody>
          <a:bodyPr/>
          <a:lstStyle>
            <a:lvl1pPr>
              <a:defRPr>
                <a:solidFill>
                  <a:srgbClr val="F8AA12"/>
                </a:solidFill>
              </a:defRPr>
            </a:lvl1pPr>
          </a:lstStyle>
          <a:p>
            <a:pPr>
              <a:defRPr/>
            </a:pPr>
            <a:r>
              <a:rPr lang="fr-BE"/>
              <a:t>CE 25 mars 2011– draft 1</a:t>
            </a:r>
          </a:p>
        </p:txBody>
      </p:sp>
      <p:sp>
        <p:nvSpPr>
          <p:cNvPr id="4" name="Espace réservé du numéro de diapositive 3"/>
          <p:cNvSpPr>
            <a:spLocks noGrp="1"/>
          </p:cNvSpPr>
          <p:nvPr>
            <p:ph type="sldNum" sz="quarter" idx="12"/>
          </p:nvPr>
        </p:nvSpPr>
        <p:spPr/>
        <p:txBody>
          <a:bodyPr/>
          <a:lstStyle>
            <a:lvl1pPr>
              <a:defRPr>
                <a:solidFill>
                  <a:srgbClr val="F8AA12"/>
                </a:solidFill>
              </a:defRPr>
            </a:lvl1pPr>
          </a:lstStyle>
          <a:p>
            <a:pPr>
              <a:defRPr/>
            </a:pPr>
            <a:endParaRPr lang="fr-BE"/>
          </a:p>
        </p:txBody>
      </p:sp>
      <p:sp>
        <p:nvSpPr>
          <p:cNvPr id="7" name="Rectangle 6"/>
          <p:cNvSpPr/>
          <p:nvPr/>
        </p:nvSpPr>
        <p:spPr>
          <a:xfrm>
            <a:off x="0" y="6721475"/>
            <a:ext cx="9144000" cy="136525"/>
          </a:xfrm>
          <a:prstGeom prst="rect">
            <a:avLst/>
          </a:prstGeom>
          <a:solidFill>
            <a:srgbClr val="F8AA12"/>
          </a:solidFill>
          <a:ln>
            <a:solidFill>
              <a:srgbClr val="F8AA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350"/>
          </a:p>
        </p:txBody>
      </p:sp>
      <p:pic>
        <p:nvPicPr>
          <p:cNvPr id="8" name="Imag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320" y="167639"/>
            <a:ext cx="2502008" cy="670610"/>
          </a:xfrm>
          <a:prstGeom prst="rect">
            <a:avLst/>
          </a:prstGeom>
        </p:spPr>
      </p:pic>
    </p:spTree>
    <p:extLst>
      <p:ext uri="{BB962C8B-B14F-4D97-AF65-F5344CB8AC3E}">
        <p14:creationId xmlns:p14="http://schemas.microsoft.com/office/powerpoint/2010/main" val="216058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29841" y="1043609"/>
            <a:ext cx="2949178" cy="1333831"/>
          </a:xfrm>
        </p:spPr>
        <p:txBody>
          <a:bodyPr anchor="b"/>
          <a:lstStyle>
            <a:lvl1pPr>
              <a:defRPr sz="2400" b="1">
                <a:solidFill>
                  <a:schemeClr val="tx1"/>
                </a:solidFill>
              </a:defRPr>
            </a:lvl1pPr>
          </a:lstStyle>
          <a:p>
            <a:r>
              <a:rPr lang="fr-FR"/>
              <a:t>Modifiez le style du titre</a:t>
            </a:r>
            <a:endParaRPr lang="fr-BE"/>
          </a:p>
        </p:txBody>
      </p:sp>
      <p:sp>
        <p:nvSpPr>
          <p:cNvPr id="3" name="Espace réservé du contenu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629841" y="2377440"/>
            <a:ext cx="2949178" cy="349154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lvl1pPr>
              <a:defRPr>
                <a:solidFill>
                  <a:srgbClr val="F8AA12"/>
                </a:solidFill>
              </a:defRPr>
            </a:lvl1pPr>
          </a:lstStyle>
          <a:p>
            <a:pPr>
              <a:defRPr/>
            </a:pPr>
            <a:fld id="{82AE085C-E0C3-4F6E-B0D5-CB71BE366D59}" type="datetime1">
              <a:rPr lang="fr-BE" smtClean="0"/>
              <a:t>06-09-24</a:t>
            </a:fld>
            <a:endParaRPr lang="fr-BE"/>
          </a:p>
        </p:txBody>
      </p:sp>
      <p:sp>
        <p:nvSpPr>
          <p:cNvPr id="6" name="Espace réservé du pied de page 5"/>
          <p:cNvSpPr>
            <a:spLocks noGrp="1"/>
          </p:cNvSpPr>
          <p:nvPr>
            <p:ph type="ftr" sz="quarter" idx="11"/>
          </p:nvPr>
        </p:nvSpPr>
        <p:spPr/>
        <p:txBody>
          <a:bodyPr/>
          <a:lstStyle>
            <a:lvl1pPr>
              <a:defRPr>
                <a:solidFill>
                  <a:srgbClr val="F8AA12"/>
                </a:solidFill>
              </a:defRPr>
            </a:lvl1pPr>
          </a:lstStyle>
          <a:p>
            <a:pPr>
              <a:defRPr/>
            </a:pPr>
            <a:r>
              <a:rPr lang="fr-BE"/>
              <a:t>CE 25 mars 2011– draft 1</a:t>
            </a:r>
          </a:p>
        </p:txBody>
      </p:sp>
      <p:sp>
        <p:nvSpPr>
          <p:cNvPr id="7" name="Espace réservé du numéro de diapositive 6"/>
          <p:cNvSpPr>
            <a:spLocks noGrp="1"/>
          </p:cNvSpPr>
          <p:nvPr>
            <p:ph type="sldNum" sz="quarter" idx="12"/>
          </p:nvPr>
        </p:nvSpPr>
        <p:spPr/>
        <p:txBody>
          <a:bodyPr/>
          <a:lstStyle>
            <a:lvl1pPr>
              <a:defRPr>
                <a:solidFill>
                  <a:srgbClr val="F8AA12"/>
                </a:solidFill>
              </a:defRPr>
            </a:lvl1pPr>
          </a:lstStyle>
          <a:p>
            <a:pPr>
              <a:defRPr/>
            </a:pPr>
            <a:endParaRPr lang="fr-BE"/>
          </a:p>
        </p:txBody>
      </p:sp>
      <p:sp>
        <p:nvSpPr>
          <p:cNvPr id="10" name="Rectangle 9"/>
          <p:cNvSpPr/>
          <p:nvPr/>
        </p:nvSpPr>
        <p:spPr>
          <a:xfrm>
            <a:off x="0" y="6721475"/>
            <a:ext cx="9144000" cy="136525"/>
          </a:xfrm>
          <a:prstGeom prst="rect">
            <a:avLst/>
          </a:prstGeom>
          <a:solidFill>
            <a:srgbClr val="F8AA12"/>
          </a:solidFill>
          <a:ln>
            <a:solidFill>
              <a:srgbClr val="F8AA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350"/>
          </a:p>
        </p:txBody>
      </p:sp>
      <p:pic>
        <p:nvPicPr>
          <p:cNvPr id="11"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320" y="167639"/>
            <a:ext cx="2502008" cy="670610"/>
          </a:xfrm>
          <a:prstGeom prst="rect">
            <a:avLst/>
          </a:prstGeom>
        </p:spPr>
      </p:pic>
    </p:spTree>
    <p:extLst>
      <p:ext uri="{BB962C8B-B14F-4D97-AF65-F5344CB8AC3E}">
        <p14:creationId xmlns:p14="http://schemas.microsoft.com/office/powerpoint/2010/main" val="2620761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29841" y="1051560"/>
            <a:ext cx="2949178" cy="1600200"/>
          </a:xfrm>
        </p:spPr>
        <p:txBody>
          <a:bodyPr anchor="b"/>
          <a:lstStyle>
            <a:lvl1pPr>
              <a:defRPr sz="2400" b="1">
                <a:solidFill>
                  <a:schemeClr val="tx1"/>
                </a:solidFill>
              </a:defRPr>
            </a:lvl1pPr>
          </a:lstStyle>
          <a:p>
            <a:r>
              <a:rPr lang="fr-FR"/>
              <a:t>Modifiez le style du titre</a:t>
            </a:r>
            <a:endParaRPr lang="fr-BE"/>
          </a:p>
        </p:txBody>
      </p:sp>
      <p:sp>
        <p:nvSpPr>
          <p:cNvPr id="3" name="Espace réservé pour une image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fr-BE"/>
          </a:p>
        </p:txBody>
      </p:sp>
      <p:sp>
        <p:nvSpPr>
          <p:cNvPr id="4" name="Espace réservé du texte 3"/>
          <p:cNvSpPr>
            <a:spLocks noGrp="1"/>
          </p:cNvSpPr>
          <p:nvPr>
            <p:ph type="body" sz="half" idx="2"/>
          </p:nvPr>
        </p:nvSpPr>
        <p:spPr>
          <a:xfrm>
            <a:off x="629841" y="2651760"/>
            <a:ext cx="2949178" cy="321722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lvl1pPr>
              <a:defRPr>
                <a:solidFill>
                  <a:srgbClr val="F8AA12"/>
                </a:solidFill>
              </a:defRPr>
            </a:lvl1pPr>
          </a:lstStyle>
          <a:p>
            <a:pPr>
              <a:defRPr/>
            </a:pPr>
            <a:fld id="{535F10FF-C5CC-4E16-98D8-770C654C92D7}" type="datetime1">
              <a:rPr lang="fr-BE" smtClean="0"/>
              <a:t>06-09-24</a:t>
            </a:fld>
            <a:endParaRPr lang="fr-BE"/>
          </a:p>
        </p:txBody>
      </p:sp>
      <p:sp>
        <p:nvSpPr>
          <p:cNvPr id="6" name="Espace réservé du pied de page 5"/>
          <p:cNvSpPr>
            <a:spLocks noGrp="1"/>
          </p:cNvSpPr>
          <p:nvPr>
            <p:ph type="ftr" sz="quarter" idx="11"/>
          </p:nvPr>
        </p:nvSpPr>
        <p:spPr/>
        <p:txBody>
          <a:bodyPr/>
          <a:lstStyle>
            <a:lvl1pPr>
              <a:defRPr>
                <a:solidFill>
                  <a:srgbClr val="F8AA12"/>
                </a:solidFill>
              </a:defRPr>
            </a:lvl1pPr>
          </a:lstStyle>
          <a:p>
            <a:pPr>
              <a:defRPr/>
            </a:pPr>
            <a:r>
              <a:rPr lang="fr-BE"/>
              <a:t>CE 25 mars 2011– draft 1</a:t>
            </a:r>
          </a:p>
        </p:txBody>
      </p:sp>
      <p:sp>
        <p:nvSpPr>
          <p:cNvPr id="7" name="Espace réservé du numéro de diapositive 6"/>
          <p:cNvSpPr>
            <a:spLocks noGrp="1"/>
          </p:cNvSpPr>
          <p:nvPr>
            <p:ph type="sldNum" sz="quarter" idx="12"/>
          </p:nvPr>
        </p:nvSpPr>
        <p:spPr/>
        <p:txBody>
          <a:bodyPr/>
          <a:lstStyle>
            <a:lvl1pPr>
              <a:defRPr>
                <a:solidFill>
                  <a:srgbClr val="F8AA12"/>
                </a:solidFill>
              </a:defRPr>
            </a:lvl1pPr>
          </a:lstStyle>
          <a:p>
            <a:pPr>
              <a:defRPr/>
            </a:pPr>
            <a:endParaRPr lang="fr-BE"/>
          </a:p>
        </p:txBody>
      </p:sp>
      <p:sp>
        <p:nvSpPr>
          <p:cNvPr id="10" name="Rectangle 9"/>
          <p:cNvSpPr/>
          <p:nvPr/>
        </p:nvSpPr>
        <p:spPr>
          <a:xfrm>
            <a:off x="0" y="6721475"/>
            <a:ext cx="9144000" cy="136525"/>
          </a:xfrm>
          <a:prstGeom prst="rect">
            <a:avLst/>
          </a:prstGeom>
          <a:solidFill>
            <a:srgbClr val="F8AA12"/>
          </a:solidFill>
          <a:ln>
            <a:solidFill>
              <a:srgbClr val="F8AA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350"/>
          </a:p>
        </p:txBody>
      </p:sp>
      <p:pic>
        <p:nvPicPr>
          <p:cNvPr id="11"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320" y="167639"/>
            <a:ext cx="2502008" cy="670610"/>
          </a:xfrm>
          <a:prstGeom prst="rect">
            <a:avLst/>
          </a:prstGeom>
        </p:spPr>
      </p:pic>
    </p:spTree>
    <p:extLst>
      <p:ext uri="{BB962C8B-B14F-4D97-AF65-F5344CB8AC3E}">
        <p14:creationId xmlns:p14="http://schemas.microsoft.com/office/powerpoint/2010/main" val="1054471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D6C575B7-FF6E-452D-B9B2-359780976C1E}" type="datetime1">
              <a:rPr lang="fr-BE" smtClean="0"/>
              <a:t>06-09-24</a:t>
            </a:fld>
            <a:endParaRPr lang="fr-BE"/>
          </a:p>
        </p:txBody>
      </p:sp>
      <p:sp>
        <p:nvSpPr>
          <p:cNvPr id="5" name="Espace réservé du pied de page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fr-BE"/>
              <a:t>CE 25 mars 2011– draft 1</a:t>
            </a:r>
          </a:p>
        </p:txBody>
      </p:sp>
      <p:sp>
        <p:nvSpPr>
          <p:cNvPr id="6" name="Espace réservé du numéro de diapositive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D53F7FD8-3AB7-4ADC-999C-BF5BBF1834F1}" type="slidenum">
              <a:rPr lang="fr-BE" smtClean="0"/>
              <a:pPr>
                <a:defRPr/>
              </a:pPr>
              <a:t>‹N°›</a:t>
            </a:fld>
            <a:endParaRPr lang="fr-BE"/>
          </a:p>
        </p:txBody>
      </p:sp>
    </p:spTree>
    <p:extLst>
      <p:ext uri="{BB962C8B-B14F-4D97-AF65-F5344CB8AC3E}">
        <p14:creationId xmlns:p14="http://schemas.microsoft.com/office/powerpoint/2010/main" val="366607381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83" r:id="rId2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docs.microsoft.com/fr-fr/dotnet/csharp/language-reference/keywords/accessibility-level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hyperlink" Target="https://docs.microsoft.com/fr-fr/dotnet/csharp/programming-guid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olivierchoquet/net_solutions"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www.onmsft.com/news/announcing-net-6-preview-1-whats-new?preview_id=219592" TargetMode="External"/><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p:txBody>
          <a:bodyPr>
            <a:normAutofit fontScale="90000"/>
          </a:bodyPr>
          <a:lstStyle/>
          <a:p>
            <a:r>
              <a:rPr lang="fr-BE">
                <a:solidFill>
                  <a:srgbClr val="0089AE"/>
                </a:solidFill>
              </a:rPr>
              <a:t>BINV3140-A </a:t>
            </a:r>
            <a:br>
              <a:rPr lang="fr-BE">
                <a:solidFill>
                  <a:srgbClr val="0089AE"/>
                </a:solidFill>
              </a:rPr>
            </a:br>
            <a:r>
              <a:rPr lang="fr-BE">
                <a:solidFill>
                  <a:srgbClr val="0089AE"/>
                </a:solidFill>
              </a:rPr>
              <a:t>.NET Outils et Concepts d’Application d’Entreprise</a:t>
            </a:r>
          </a:p>
        </p:txBody>
      </p:sp>
      <p:sp>
        <p:nvSpPr>
          <p:cNvPr id="3" name="Subtitle 2"/>
          <p:cNvSpPr>
            <a:spLocks noGrp="1"/>
          </p:cNvSpPr>
          <p:nvPr>
            <p:ph type="subTitle" idx="1"/>
          </p:nvPr>
        </p:nvSpPr>
        <p:spPr>
          <a:xfrm>
            <a:off x="1485392" y="4683154"/>
            <a:ext cx="6400800" cy="1752600"/>
          </a:xfrm>
        </p:spPr>
        <p:txBody>
          <a:bodyPr>
            <a:normAutofit/>
          </a:bodyPr>
          <a:lstStyle/>
          <a:p>
            <a:pPr>
              <a:defRPr/>
            </a:pPr>
            <a:r>
              <a:rPr lang="fr-BE"/>
              <a:t>Semaine 1</a:t>
            </a:r>
          </a:p>
          <a:p>
            <a:pPr>
              <a:defRPr/>
            </a:pPr>
            <a:r>
              <a:rPr lang="fr-BE"/>
              <a:t>Introduction</a:t>
            </a:r>
          </a:p>
          <a:p>
            <a:pPr>
              <a:defRPr/>
            </a:pPr>
            <a:r>
              <a:rPr lang="fr-BE"/>
              <a:t>Java vs 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a:t>C# vs Java</a:t>
            </a:r>
          </a:p>
        </p:txBody>
      </p:sp>
      <p:sp>
        <p:nvSpPr>
          <p:cNvPr id="3" name="Espace réservé du contenu 2"/>
          <p:cNvSpPr>
            <a:spLocks noGrp="1"/>
          </p:cNvSpPr>
          <p:nvPr>
            <p:ph idx="1"/>
          </p:nvPr>
        </p:nvSpPr>
        <p:spPr/>
        <p:txBody>
          <a:bodyPr vert="horz" lIns="91440" tIns="45720" rIns="91440" bIns="45720" rtlCol="0" anchor="t">
            <a:normAutofit/>
          </a:bodyPr>
          <a:lstStyle/>
          <a:p>
            <a:r>
              <a:rPr lang="fr-BE"/>
              <a:t>"</a:t>
            </a:r>
            <a:r>
              <a:rPr lang="fr-BE" err="1"/>
              <a:t>Same</a:t>
            </a:r>
            <a:r>
              <a:rPr lang="fr-BE"/>
              <a:t> but </a:t>
            </a:r>
            <a:r>
              <a:rPr lang="fr-BE" err="1"/>
              <a:t>different</a:t>
            </a:r>
            <a:r>
              <a:rPr lang="fr-BE"/>
              <a:t>"</a:t>
            </a:r>
          </a:p>
          <a:p>
            <a:r>
              <a:rPr lang="fr-BE">
                <a:ea typeface="Calibri"/>
                <a:cs typeface="Calibri"/>
              </a:rPr>
              <a:t>Présentation des différences dans les slides suivants</a:t>
            </a:r>
          </a:p>
          <a:p>
            <a:pPr lvl="1"/>
            <a:endParaRPr lang="fr-BE">
              <a:cs typeface="Calibri"/>
            </a:endParaRPr>
          </a:p>
        </p:txBody>
      </p:sp>
      <p:sp>
        <p:nvSpPr>
          <p:cNvPr id="5" name="Espace réservé du numéro de diapositive 4"/>
          <p:cNvSpPr>
            <a:spLocks noGrp="1"/>
          </p:cNvSpPr>
          <p:nvPr>
            <p:ph type="sldNum" sz="quarter" idx="12"/>
          </p:nvPr>
        </p:nvSpPr>
        <p:spPr/>
        <p:txBody>
          <a:bodyPr/>
          <a:lstStyle/>
          <a:p>
            <a:pPr>
              <a:defRPr/>
            </a:pPr>
            <a:fld id="{D53F7FD8-3AB7-4ADC-999C-BF5BBF1834F1}" type="slidenum">
              <a:rPr lang="fr-BE" smtClean="0"/>
              <a:pPr>
                <a:defRPr/>
              </a:pPr>
              <a:t>10</a:t>
            </a:fld>
            <a:endParaRPr lang="fr-BE"/>
          </a:p>
        </p:txBody>
      </p:sp>
    </p:spTree>
    <p:extLst>
      <p:ext uri="{BB962C8B-B14F-4D97-AF65-F5344CB8AC3E}">
        <p14:creationId xmlns:p14="http://schemas.microsoft.com/office/powerpoint/2010/main" val="1099069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14D857-0FAA-1C1C-BE13-45BFD9720D6E}"/>
              </a:ext>
            </a:extLst>
          </p:cNvPr>
          <p:cNvSpPr>
            <a:spLocks noGrp="1"/>
          </p:cNvSpPr>
          <p:nvPr>
            <p:ph type="title"/>
          </p:nvPr>
        </p:nvSpPr>
        <p:spPr>
          <a:xfrm>
            <a:off x="2784527" y="-82013"/>
            <a:ext cx="6787190" cy="1325563"/>
          </a:xfrm>
        </p:spPr>
        <p:txBody>
          <a:bodyPr/>
          <a:lstStyle/>
          <a:p>
            <a:r>
              <a:rPr lang="fr-FR">
                <a:cs typeface="Calibri Light"/>
              </a:rPr>
              <a:t>Java vs  C#</a:t>
            </a:r>
          </a:p>
        </p:txBody>
      </p:sp>
      <p:graphicFrame>
        <p:nvGraphicFramePr>
          <p:cNvPr id="5" name="Tableau 5">
            <a:extLst>
              <a:ext uri="{FF2B5EF4-FFF2-40B4-BE49-F238E27FC236}">
                <a16:creationId xmlns:a16="http://schemas.microsoft.com/office/drawing/2014/main" id="{73CDAB9E-433F-56F4-008E-FA5AB99B5B1F}"/>
              </a:ext>
            </a:extLst>
          </p:cNvPr>
          <p:cNvGraphicFramePr>
            <a:graphicFrameLocks noGrp="1"/>
          </p:cNvGraphicFramePr>
          <p:nvPr>
            <p:ph idx="1"/>
            <p:extLst>
              <p:ext uri="{D42A27DB-BD31-4B8C-83A1-F6EECF244321}">
                <p14:modId xmlns:p14="http://schemas.microsoft.com/office/powerpoint/2010/main" val="282038744"/>
              </p:ext>
            </p:extLst>
          </p:nvPr>
        </p:nvGraphicFramePr>
        <p:xfrm>
          <a:off x="542157" y="888689"/>
          <a:ext cx="7886698" cy="5580378"/>
        </p:xfrm>
        <a:graphic>
          <a:graphicData uri="http://schemas.openxmlformats.org/drawingml/2006/table">
            <a:tbl>
              <a:tblPr firstRow="1" bandRow="1">
                <a:tableStyleId>{5C22544A-7EE6-4342-B048-85BDC9FD1C3A}</a:tableStyleId>
              </a:tblPr>
              <a:tblGrid>
                <a:gridCol w="2095965">
                  <a:extLst>
                    <a:ext uri="{9D8B030D-6E8A-4147-A177-3AD203B41FA5}">
                      <a16:colId xmlns:a16="http://schemas.microsoft.com/office/drawing/2014/main" val="606699104"/>
                    </a:ext>
                  </a:extLst>
                </a:gridCol>
                <a:gridCol w="2794621">
                  <a:extLst>
                    <a:ext uri="{9D8B030D-6E8A-4147-A177-3AD203B41FA5}">
                      <a16:colId xmlns:a16="http://schemas.microsoft.com/office/drawing/2014/main" val="3012010134"/>
                    </a:ext>
                  </a:extLst>
                </a:gridCol>
                <a:gridCol w="2996112">
                  <a:extLst>
                    <a:ext uri="{9D8B030D-6E8A-4147-A177-3AD203B41FA5}">
                      <a16:colId xmlns:a16="http://schemas.microsoft.com/office/drawing/2014/main" val="4098551082"/>
                    </a:ext>
                  </a:extLst>
                </a:gridCol>
              </a:tblGrid>
              <a:tr h="370839">
                <a:tc>
                  <a:txBody>
                    <a:bodyPr/>
                    <a:lstStyle/>
                    <a:p>
                      <a:r>
                        <a:rPr lang="fr-FR" dirty="0"/>
                        <a:t>Concept</a:t>
                      </a:r>
                    </a:p>
                  </a:txBody>
                  <a:tcPr/>
                </a:tc>
                <a:tc>
                  <a:txBody>
                    <a:bodyPr/>
                    <a:lstStyle/>
                    <a:p>
                      <a:pPr lvl="0">
                        <a:buNone/>
                      </a:pPr>
                      <a:r>
                        <a:rPr lang="fr-FR" dirty="0"/>
                        <a:t>Java</a:t>
                      </a:r>
                    </a:p>
                  </a:txBody>
                  <a:tcPr/>
                </a:tc>
                <a:tc>
                  <a:txBody>
                    <a:bodyPr/>
                    <a:lstStyle/>
                    <a:p>
                      <a:r>
                        <a:rPr lang="fr-FR" dirty="0"/>
                        <a:t>C#</a:t>
                      </a:r>
                    </a:p>
                  </a:txBody>
                  <a:tcPr/>
                </a:tc>
                <a:extLst>
                  <a:ext uri="{0D108BD9-81ED-4DB2-BD59-A6C34878D82A}">
                    <a16:rowId xmlns:a16="http://schemas.microsoft.com/office/drawing/2014/main" val="963070612"/>
                  </a:ext>
                </a:extLst>
              </a:tr>
              <a:tr h="370838">
                <a:tc>
                  <a:txBody>
                    <a:bodyPr/>
                    <a:lstStyle/>
                    <a:p>
                      <a:pPr lvl="0">
                        <a:buNone/>
                      </a:pPr>
                      <a:r>
                        <a:rPr lang="fr-FR"/>
                        <a:t>Fonctions</a:t>
                      </a:r>
                      <a:endParaRPr lang="fr-FR" dirty="0"/>
                    </a:p>
                  </a:txBody>
                  <a:tcPr/>
                </a:tc>
                <a:tc>
                  <a:txBody>
                    <a:bodyPr/>
                    <a:lstStyle/>
                    <a:p>
                      <a:pPr lvl="0">
                        <a:buNone/>
                      </a:pPr>
                      <a:r>
                        <a:rPr lang="fr-FR"/>
                        <a:t>Commence par une minuscule</a:t>
                      </a:r>
                      <a:endParaRPr lang="fr-FR" dirty="0"/>
                    </a:p>
                  </a:txBody>
                  <a:tcPr/>
                </a:tc>
                <a:tc>
                  <a:txBody>
                    <a:bodyPr/>
                    <a:lstStyle/>
                    <a:p>
                      <a:pPr lvl="0">
                        <a:buNone/>
                      </a:pPr>
                      <a:r>
                        <a:rPr lang="fr-FR" sz="1350" b="0" i="0" u="none" strike="noStrike" noProof="0">
                          <a:latin typeface="Calibri"/>
                        </a:rPr>
                        <a:t>Commence par une majuscule ( Ex: </a:t>
                      </a:r>
                      <a:r>
                        <a:rPr lang="fr-FR" sz="1350" b="0" i="0" u="none" strike="noStrike" noProof="0" dirty="0">
                          <a:latin typeface="Calibri"/>
                        </a:rPr>
                        <a:t>Main)</a:t>
                      </a:r>
                    </a:p>
                  </a:txBody>
                  <a:tcPr/>
                </a:tc>
                <a:extLst>
                  <a:ext uri="{0D108BD9-81ED-4DB2-BD59-A6C34878D82A}">
                    <a16:rowId xmlns:a16="http://schemas.microsoft.com/office/drawing/2014/main" val="1184541757"/>
                  </a:ext>
                </a:extLst>
              </a:tr>
              <a:tr h="370838">
                <a:tc>
                  <a:txBody>
                    <a:bodyPr/>
                    <a:lstStyle/>
                    <a:p>
                      <a:pPr lvl="0">
                        <a:buNone/>
                      </a:pPr>
                      <a:r>
                        <a:rPr lang="fr-FR" dirty="0"/>
                        <a:t>Niveaux accessibilité</a:t>
                      </a:r>
                      <a:endParaRPr lang="fr-FR" dirty="0" err="1"/>
                    </a:p>
                  </a:txBody>
                  <a:tcPr/>
                </a:tc>
                <a:tc>
                  <a:txBody>
                    <a:bodyPr/>
                    <a:lstStyle/>
                    <a:p>
                      <a:pPr lvl="0">
                        <a:buNone/>
                      </a:pPr>
                      <a:r>
                        <a:rPr lang="fr-FR" dirty="0"/>
                        <a:t>public /</a:t>
                      </a:r>
                      <a:r>
                        <a:rPr lang="fr-FR" err="1"/>
                        <a:t>protected</a:t>
                      </a:r>
                      <a:r>
                        <a:rPr lang="fr-FR" dirty="0"/>
                        <a:t> /</a:t>
                      </a:r>
                      <a:r>
                        <a:rPr lang="fr-FR" err="1"/>
                        <a:t>private</a:t>
                      </a:r>
                      <a:endParaRPr lang="fr-FR" dirty="0" err="1"/>
                    </a:p>
                  </a:txBody>
                  <a:tcPr/>
                </a:tc>
                <a:tc>
                  <a:txBody>
                    <a:bodyPr/>
                    <a:lstStyle/>
                    <a:p>
                      <a:pPr lvl="0">
                        <a:buNone/>
                      </a:pPr>
                      <a:r>
                        <a:rPr lang="fr-FR" sz="1350" b="0" i="0" u="none" strike="noStrike" noProof="0" dirty="0">
                          <a:latin typeface="Calibri"/>
                          <a:hlinkClick r:id="rId2"/>
                        </a:rPr>
                        <a:t>https://docs.microsoft.com/fr-fr/dotnet/csharp/language-reference/keywords/accessibility-levels</a:t>
                      </a:r>
                      <a:endParaRPr lang="fr-FR" sz="1350" b="0" i="0" u="none" strike="noStrike" noProof="0" dirty="0">
                        <a:latin typeface="Calibri"/>
                      </a:endParaRPr>
                    </a:p>
                  </a:txBody>
                  <a:tcPr/>
                </a:tc>
                <a:extLst>
                  <a:ext uri="{0D108BD9-81ED-4DB2-BD59-A6C34878D82A}">
                    <a16:rowId xmlns:a16="http://schemas.microsoft.com/office/drawing/2014/main" val="2517373112"/>
                  </a:ext>
                </a:extLst>
              </a:tr>
              <a:tr h="370839">
                <a:tc>
                  <a:txBody>
                    <a:bodyPr/>
                    <a:lstStyle/>
                    <a:p>
                      <a:pPr lvl="0">
                        <a:buNone/>
                      </a:pPr>
                      <a:r>
                        <a:rPr lang="fr-FR" dirty="0"/>
                        <a:t>Non redéfinissable</a:t>
                      </a:r>
                    </a:p>
                  </a:txBody>
                  <a:tcPr/>
                </a:tc>
                <a:tc>
                  <a:txBody>
                    <a:bodyPr/>
                    <a:lstStyle/>
                    <a:p>
                      <a:pPr lvl="0">
                        <a:buNone/>
                      </a:pPr>
                      <a:r>
                        <a:rPr lang="fr-FR" dirty="0"/>
                        <a:t>final</a:t>
                      </a:r>
                    </a:p>
                  </a:txBody>
                  <a:tcPr/>
                </a:tc>
                <a:tc>
                  <a:txBody>
                    <a:bodyPr/>
                    <a:lstStyle/>
                    <a:p>
                      <a:pPr lvl="0">
                        <a:buNone/>
                      </a:pPr>
                      <a:r>
                        <a:rPr lang="fr-FR" dirty="0" err="1"/>
                        <a:t>readonly</a:t>
                      </a:r>
                      <a:r>
                        <a:rPr lang="fr-FR" dirty="0"/>
                        <a:t>, </a:t>
                      </a:r>
                      <a:r>
                        <a:rPr lang="fr-FR" dirty="0" err="1"/>
                        <a:t>sealed</a:t>
                      </a:r>
                      <a:r>
                        <a:rPr lang="fr-FR" dirty="0"/>
                        <a:t>, </a:t>
                      </a:r>
                      <a:r>
                        <a:rPr lang="fr-FR" dirty="0" err="1"/>
                        <a:t>const</a:t>
                      </a:r>
                      <a:r>
                        <a:rPr lang="fr-FR" dirty="0"/>
                        <a:t> (prenez </a:t>
                      </a:r>
                      <a:r>
                        <a:rPr lang="fr-FR" dirty="0" err="1"/>
                        <a:t>readonly</a:t>
                      </a:r>
                      <a:r>
                        <a:rPr lang="fr-FR" dirty="0"/>
                        <a:t>)</a:t>
                      </a:r>
                      <a:endParaRPr lang="fr-FR" dirty="0" err="1"/>
                    </a:p>
                  </a:txBody>
                  <a:tcPr/>
                </a:tc>
                <a:extLst>
                  <a:ext uri="{0D108BD9-81ED-4DB2-BD59-A6C34878D82A}">
                    <a16:rowId xmlns:a16="http://schemas.microsoft.com/office/drawing/2014/main" val="4108313292"/>
                  </a:ext>
                </a:extLst>
              </a:tr>
              <a:tr h="370840">
                <a:tc>
                  <a:txBody>
                    <a:bodyPr/>
                    <a:lstStyle/>
                    <a:p>
                      <a:r>
                        <a:rPr lang="fr-FR" dirty="0"/>
                        <a:t>Annotation</a:t>
                      </a:r>
                    </a:p>
                  </a:txBody>
                  <a:tcPr/>
                </a:tc>
                <a:tc>
                  <a:txBody>
                    <a:bodyPr/>
                    <a:lstStyle/>
                    <a:p>
                      <a:pPr lvl="0">
                        <a:buNone/>
                      </a:pPr>
                      <a:r>
                        <a:rPr lang="fr-FR" dirty="0"/>
                        <a:t>@  (Ex: @Override)</a:t>
                      </a:r>
                    </a:p>
                  </a:txBody>
                  <a:tcPr/>
                </a:tc>
                <a:tc>
                  <a:txBody>
                    <a:bodyPr/>
                    <a:lstStyle/>
                    <a:p>
                      <a:r>
                        <a:rPr lang="fr-FR" dirty="0"/>
                        <a:t>[]  (Ex: [</a:t>
                      </a:r>
                      <a:r>
                        <a:rPr lang="fr-FR" dirty="0" err="1"/>
                        <a:t>Serializable</a:t>
                      </a:r>
                      <a:r>
                        <a:rPr lang="fr-FR" dirty="0"/>
                        <a:t>]</a:t>
                      </a:r>
                    </a:p>
                  </a:txBody>
                  <a:tcPr/>
                </a:tc>
                <a:extLst>
                  <a:ext uri="{0D108BD9-81ED-4DB2-BD59-A6C34878D82A}">
                    <a16:rowId xmlns:a16="http://schemas.microsoft.com/office/drawing/2014/main" val="958344959"/>
                  </a:ext>
                </a:extLst>
              </a:tr>
              <a:tr h="370839">
                <a:tc>
                  <a:txBody>
                    <a:bodyPr/>
                    <a:lstStyle/>
                    <a:p>
                      <a:pPr lvl="0">
                        <a:buNone/>
                      </a:pPr>
                      <a:r>
                        <a:rPr lang="fr-FR" dirty="0"/>
                        <a:t>Sérialisation</a:t>
                      </a:r>
                    </a:p>
                  </a:txBody>
                  <a:tcPr/>
                </a:tc>
                <a:tc>
                  <a:txBody>
                    <a:bodyPr/>
                    <a:lstStyle/>
                    <a:p>
                      <a:pPr lvl="0">
                        <a:buNone/>
                      </a:pPr>
                      <a:r>
                        <a:rPr lang="fr-FR" dirty="0" err="1"/>
                        <a:t>implements</a:t>
                      </a:r>
                      <a:r>
                        <a:rPr lang="fr-FR" dirty="0"/>
                        <a:t> Serializable</a:t>
                      </a:r>
                    </a:p>
                  </a:txBody>
                  <a:tcPr/>
                </a:tc>
                <a:tc>
                  <a:txBody>
                    <a:bodyPr/>
                    <a:lstStyle/>
                    <a:p>
                      <a:pPr lvl="0">
                        <a:buNone/>
                      </a:pPr>
                      <a:r>
                        <a:rPr lang="fr-FR" dirty="0"/>
                        <a:t>Annotation au-dessus de la classe. [</a:t>
                      </a:r>
                      <a:r>
                        <a:rPr lang="fr-FR" dirty="0" err="1"/>
                        <a:t>Serializable</a:t>
                      </a:r>
                      <a:r>
                        <a:rPr lang="fr-FR" dirty="0"/>
                        <a:t>]</a:t>
                      </a:r>
                    </a:p>
                  </a:txBody>
                  <a:tcPr/>
                </a:tc>
                <a:extLst>
                  <a:ext uri="{0D108BD9-81ED-4DB2-BD59-A6C34878D82A}">
                    <a16:rowId xmlns:a16="http://schemas.microsoft.com/office/drawing/2014/main" val="569587168"/>
                  </a:ext>
                </a:extLst>
              </a:tr>
              <a:tr h="370838">
                <a:tc>
                  <a:txBody>
                    <a:bodyPr/>
                    <a:lstStyle/>
                    <a:p>
                      <a:pPr lvl="0">
                        <a:buNone/>
                      </a:pPr>
                      <a:r>
                        <a:rPr lang="fr-FR" err="1"/>
                        <a:t>Override</a:t>
                      </a:r>
                      <a:endParaRPr lang="fr-FR" dirty="0" err="1"/>
                    </a:p>
                  </a:txBody>
                  <a:tcPr/>
                </a:tc>
                <a:tc>
                  <a:txBody>
                    <a:bodyPr/>
                    <a:lstStyle/>
                    <a:p>
                      <a:pPr lvl="0">
                        <a:buNone/>
                      </a:pPr>
                      <a:r>
                        <a:rPr lang="fr-FR" dirty="0"/>
                        <a:t>@override</a:t>
                      </a:r>
                    </a:p>
                  </a:txBody>
                  <a:tcPr/>
                </a:tc>
                <a:tc>
                  <a:txBody>
                    <a:bodyPr/>
                    <a:lstStyle/>
                    <a:p>
                      <a:pPr lvl="0">
                        <a:buNone/>
                      </a:pPr>
                      <a:r>
                        <a:rPr lang="fr-FR" dirty="0"/>
                        <a:t>public override …. ( mot clé dans la </a:t>
                      </a:r>
                      <a:r>
                        <a:rPr lang="fr-FR"/>
                        <a:t>définition de la fonction)</a:t>
                      </a:r>
                      <a:endParaRPr lang="fr-FR" dirty="0"/>
                    </a:p>
                  </a:txBody>
                  <a:tcPr/>
                </a:tc>
                <a:extLst>
                  <a:ext uri="{0D108BD9-81ED-4DB2-BD59-A6C34878D82A}">
                    <a16:rowId xmlns:a16="http://schemas.microsoft.com/office/drawing/2014/main" val="3188406787"/>
                  </a:ext>
                </a:extLst>
              </a:tr>
              <a:tr h="370840">
                <a:tc>
                  <a:txBody>
                    <a:bodyPr/>
                    <a:lstStyle/>
                    <a:p>
                      <a:r>
                        <a:rPr lang="fr-FR" dirty="0"/>
                        <a:t>Convention nommage</a:t>
                      </a:r>
                    </a:p>
                  </a:txBody>
                  <a:tcPr/>
                </a:tc>
                <a:tc>
                  <a:txBody>
                    <a:bodyPr/>
                    <a:lstStyle/>
                    <a:p>
                      <a:pPr lvl="0">
                        <a:buNone/>
                      </a:pPr>
                      <a:r>
                        <a:rPr lang="fr-FR" dirty="0"/>
                        <a:t>minuscule  (Ex: main)</a:t>
                      </a:r>
                    </a:p>
                  </a:txBody>
                  <a:tcPr/>
                </a:tc>
                <a:tc>
                  <a:txBody>
                    <a:bodyPr/>
                    <a:lstStyle/>
                    <a:p>
                      <a:r>
                        <a:rPr lang="fr-FR" dirty="0"/>
                        <a:t>Majuscule (Ex: Main)</a:t>
                      </a:r>
                    </a:p>
                  </a:txBody>
                  <a:tcPr/>
                </a:tc>
                <a:extLst>
                  <a:ext uri="{0D108BD9-81ED-4DB2-BD59-A6C34878D82A}">
                    <a16:rowId xmlns:a16="http://schemas.microsoft.com/office/drawing/2014/main" val="2999614850"/>
                  </a:ext>
                </a:extLst>
              </a:tr>
              <a:tr h="370840">
                <a:tc>
                  <a:txBody>
                    <a:bodyPr/>
                    <a:lstStyle/>
                    <a:p>
                      <a:r>
                        <a:rPr lang="fr-FR" dirty="0"/>
                        <a:t>Propriétés (getter/setter)</a:t>
                      </a:r>
                    </a:p>
                  </a:txBody>
                  <a:tcPr/>
                </a:tc>
                <a:tc>
                  <a:txBody>
                    <a:bodyPr/>
                    <a:lstStyle/>
                    <a:p>
                      <a:pPr lvl="0">
                        <a:buNone/>
                      </a:pPr>
                      <a:r>
                        <a:rPr lang="fr-FR" dirty="0"/>
                        <a:t>Méthodes (Ex : </a:t>
                      </a:r>
                      <a:r>
                        <a:rPr lang="fr-FR" dirty="0" err="1"/>
                        <a:t>obj.getTitle</a:t>
                      </a:r>
                      <a:r>
                        <a:rPr lang="fr-FR" dirty="0"/>
                        <a:t>(), </a:t>
                      </a:r>
                      <a:r>
                        <a:rPr lang="fr-FR" dirty="0" err="1"/>
                        <a:t>obj.setTitle</a:t>
                      </a:r>
                      <a:r>
                        <a:rPr lang="fr-FR" dirty="0"/>
                        <a:t>())</a:t>
                      </a:r>
                    </a:p>
                  </a:txBody>
                  <a:tcPr/>
                </a:tc>
                <a:tc>
                  <a:txBody>
                    <a:bodyPr/>
                    <a:lstStyle/>
                    <a:p>
                      <a:r>
                        <a:rPr lang="fr-FR" dirty="0"/>
                        <a:t>Propriétés ( Ex: </a:t>
                      </a:r>
                      <a:r>
                        <a:rPr lang="fr-FR" dirty="0" err="1"/>
                        <a:t>obj.Title</a:t>
                      </a:r>
                      <a:r>
                        <a:rPr lang="fr-FR" dirty="0"/>
                        <a:t> , </a:t>
                      </a:r>
                      <a:r>
                        <a:rPr lang="fr-FR" dirty="0" err="1"/>
                        <a:t>obj.Title</a:t>
                      </a:r>
                      <a:r>
                        <a:rPr lang="fr-FR" dirty="0"/>
                        <a:t> = "..")</a:t>
                      </a:r>
                    </a:p>
                    <a:p>
                      <a:pPr lvl="0">
                        <a:buNone/>
                      </a:pPr>
                      <a:r>
                        <a:rPr lang="fr-FR" dirty="0"/>
                        <a:t>Voir détails slides suivants</a:t>
                      </a:r>
                    </a:p>
                  </a:txBody>
                  <a:tcPr/>
                </a:tc>
                <a:extLst>
                  <a:ext uri="{0D108BD9-81ED-4DB2-BD59-A6C34878D82A}">
                    <a16:rowId xmlns:a16="http://schemas.microsoft.com/office/drawing/2014/main" val="3155690367"/>
                  </a:ext>
                </a:extLst>
              </a:tr>
              <a:tr h="370840">
                <a:tc>
                  <a:txBody>
                    <a:bodyPr/>
                    <a:lstStyle/>
                    <a:p>
                      <a:r>
                        <a:rPr lang="fr-FR" dirty="0"/>
                        <a:t>Packaging</a:t>
                      </a:r>
                    </a:p>
                  </a:txBody>
                  <a:tcPr/>
                </a:tc>
                <a:tc>
                  <a:txBody>
                    <a:bodyPr/>
                    <a:lstStyle/>
                    <a:p>
                      <a:pPr lvl="0">
                        <a:buNone/>
                      </a:pPr>
                      <a:r>
                        <a:rPr lang="fr-FR" dirty="0"/>
                        <a:t>Organisation physique et logique </a:t>
                      </a:r>
                    </a:p>
                    <a:p>
                      <a:pPr lvl="0">
                        <a:buNone/>
                      </a:pPr>
                      <a:r>
                        <a:rPr lang="fr-FR" dirty="0"/>
                        <a:t>(Ex: package </a:t>
                      </a:r>
                      <a:r>
                        <a:rPr lang="fr-FR" dirty="0" err="1"/>
                        <a:t>be.ipl</a:t>
                      </a:r>
                      <a:r>
                        <a:rPr lang="fr-FR" dirty="0"/>
                        <a:t>;)</a:t>
                      </a:r>
                    </a:p>
                  </a:txBody>
                  <a:tcPr/>
                </a:tc>
                <a:tc>
                  <a:txBody>
                    <a:bodyPr/>
                    <a:lstStyle/>
                    <a:p>
                      <a:r>
                        <a:rPr lang="fr-FR" dirty="0"/>
                        <a:t>Organisation logique</a:t>
                      </a:r>
                    </a:p>
                    <a:p>
                      <a:pPr lvl="0">
                        <a:buNone/>
                      </a:pPr>
                      <a:r>
                        <a:rPr lang="fr-FR" dirty="0"/>
                        <a:t>(Ex: </a:t>
                      </a:r>
                      <a:r>
                        <a:rPr lang="fr-FR" dirty="0" err="1"/>
                        <a:t>namespace</a:t>
                      </a:r>
                      <a:r>
                        <a:rPr lang="fr-FR" dirty="0"/>
                        <a:t> </a:t>
                      </a:r>
                      <a:r>
                        <a:rPr lang="fr-FR" dirty="0" err="1"/>
                        <a:t>be.ipl</a:t>
                      </a:r>
                      <a:r>
                        <a:rPr lang="fr-FR" dirty="0"/>
                        <a:t>;) </a:t>
                      </a:r>
                    </a:p>
                  </a:txBody>
                  <a:tcPr/>
                </a:tc>
                <a:extLst>
                  <a:ext uri="{0D108BD9-81ED-4DB2-BD59-A6C34878D82A}">
                    <a16:rowId xmlns:a16="http://schemas.microsoft.com/office/drawing/2014/main" val="2692532327"/>
                  </a:ext>
                </a:extLst>
              </a:tr>
              <a:tr h="370840">
                <a:tc>
                  <a:txBody>
                    <a:bodyPr/>
                    <a:lstStyle/>
                    <a:p>
                      <a:r>
                        <a:rPr lang="fr-FR" dirty="0"/>
                        <a:t>Date</a:t>
                      </a:r>
                    </a:p>
                  </a:txBody>
                  <a:tcPr/>
                </a:tc>
                <a:tc>
                  <a:txBody>
                    <a:bodyPr/>
                    <a:lstStyle/>
                    <a:p>
                      <a:pPr lvl="0">
                        <a:buNone/>
                      </a:pPr>
                      <a:r>
                        <a:rPr lang="fr-FR"/>
                        <a:t>Calendar/SimpleDateFormat</a:t>
                      </a:r>
                    </a:p>
                  </a:txBody>
                  <a:tcPr/>
                </a:tc>
                <a:tc>
                  <a:txBody>
                    <a:bodyPr/>
                    <a:lstStyle/>
                    <a:p>
                      <a:r>
                        <a:rPr lang="fr-FR" err="1"/>
                        <a:t>Datetime</a:t>
                      </a:r>
                      <a:endParaRPr lang="fr-FR" dirty="0" err="1"/>
                    </a:p>
                  </a:txBody>
                  <a:tcPr/>
                </a:tc>
                <a:extLst>
                  <a:ext uri="{0D108BD9-81ED-4DB2-BD59-A6C34878D82A}">
                    <a16:rowId xmlns:a16="http://schemas.microsoft.com/office/drawing/2014/main" val="2576399492"/>
                  </a:ext>
                </a:extLst>
              </a:tr>
              <a:tr h="370839">
                <a:tc>
                  <a:txBody>
                    <a:bodyPr/>
                    <a:lstStyle/>
                    <a:p>
                      <a:pPr lvl="0">
                        <a:buNone/>
                      </a:pPr>
                      <a:r>
                        <a:rPr lang="fr-FR" dirty="0"/>
                        <a:t>Collections</a:t>
                      </a:r>
                    </a:p>
                  </a:txBody>
                  <a:tcPr/>
                </a:tc>
                <a:tc>
                  <a:txBody>
                    <a:bodyPr/>
                    <a:lstStyle/>
                    <a:p>
                      <a:pPr lvl="0">
                        <a:buNone/>
                      </a:pPr>
                      <a:r>
                        <a:rPr lang="fr-FR" dirty="0"/>
                        <a:t>List -&gt; </a:t>
                      </a:r>
                      <a:r>
                        <a:rPr lang="fr-FR" err="1"/>
                        <a:t>ArrayList</a:t>
                      </a:r>
                      <a:r>
                        <a:rPr lang="fr-FR" dirty="0"/>
                        <a:t> &amp; </a:t>
                      </a:r>
                      <a:r>
                        <a:rPr lang="fr-FR" err="1"/>
                        <a:t>Map</a:t>
                      </a:r>
                      <a:r>
                        <a:rPr lang="fr-FR" dirty="0"/>
                        <a:t> -&gt; </a:t>
                      </a:r>
                      <a:r>
                        <a:rPr lang="fr-FR" err="1"/>
                        <a:t>hashMap</a:t>
                      </a:r>
                      <a:endParaRPr lang="fr-FR" dirty="0" err="1"/>
                    </a:p>
                  </a:txBody>
                  <a:tcPr/>
                </a:tc>
                <a:tc>
                  <a:txBody>
                    <a:bodyPr/>
                    <a:lstStyle/>
                    <a:p>
                      <a:pPr lvl="0">
                        <a:buNone/>
                      </a:pPr>
                      <a:r>
                        <a:rPr lang="fr-FR" err="1"/>
                        <a:t>IList</a:t>
                      </a:r>
                      <a:r>
                        <a:rPr lang="fr-FR" dirty="0"/>
                        <a:t> -&gt; List &amp; </a:t>
                      </a:r>
                      <a:r>
                        <a:rPr lang="fr-FR" err="1"/>
                        <a:t>IDictionnary</a:t>
                      </a:r>
                      <a:r>
                        <a:rPr lang="fr-FR" dirty="0"/>
                        <a:t> -&gt; </a:t>
                      </a:r>
                      <a:r>
                        <a:rPr lang="fr-FR" err="1"/>
                        <a:t>Dictionnary</a:t>
                      </a:r>
                      <a:endParaRPr lang="fr-FR" dirty="0" err="1"/>
                    </a:p>
                  </a:txBody>
                  <a:tcPr/>
                </a:tc>
                <a:extLst>
                  <a:ext uri="{0D108BD9-81ED-4DB2-BD59-A6C34878D82A}">
                    <a16:rowId xmlns:a16="http://schemas.microsoft.com/office/drawing/2014/main" val="524546784"/>
                  </a:ext>
                </a:extLst>
              </a:tr>
            </a:tbl>
          </a:graphicData>
        </a:graphic>
      </p:graphicFrame>
      <p:sp>
        <p:nvSpPr>
          <p:cNvPr id="4" name="Espace réservé du numéro de diapositive 3">
            <a:extLst>
              <a:ext uri="{FF2B5EF4-FFF2-40B4-BE49-F238E27FC236}">
                <a16:creationId xmlns:a16="http://schemas.microsoft.com/office/drawing/2014/main" id="{E8EA139E-5760-D222-911B-1A2334874233}"/>
              </a:ext>
            </a:extLst>
          </p:cNvPr>
          <p:cNvSpPr>
            <a:spLocks noGrp="1"/>
          </p:cNvSpPr>
          <p:nvPr>
            <p:ph type="sldNum" sz="quarter" idx="12"/>
          </p:nvPr>
        </p:nvSpPr>
        <p:spPr/>
        <p:txBody>
          <a:bodyPr/>
          <a:lstStyle/>
          <a:p>
            <a:pPr>
              <a:defRPr/>
            </a:pPr>
            <a:fld id="{D53F7FD8-3AB7-4ADC-999C-BF5BBF1834F1}" type="slidenum">
              <a:rPr lang="fr-BE" smtClean="0"/>
              <a:pPr>
                <a:defRPr/>
              </a:pPr>
              <a:t>11</a:t>
            </a:fld>
            <a:endParaRPr lang="fr-BE"/>
          </a:p>
        </p:txBody>
      </p:sp>
    </p:spTree>
    <p:extLst>
      <p:ext uri="{BB962C8B-B14F-4D97-AF65-F5344CB8AC3E}">
        <p14:creationId xmlns:p14="http://schemas.microsoft.com/office/powerpoint/2010/main" val="3395674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14D857-0FAA-1C1C-BE13-45BFD9720D6E}"/>
              </a:ext>
            </a:extLst>
          </p:cNvPr>
          <p:cNvSpPr>
            <a:spLocks noGrp="1"/>
          </p:cNvSpPr>
          <p:nvPr>
            <p:ph type="title"/>
          </p:nvPr>
        </p:nvSpPr>
        <p:spPr>
          <a:xfrm>
            <a:off x="2002033" y="108021"/>
            <a:ext cx="6787190" cy="1325563"/>
          </a:xfrm>
        </p:spPr>
        <p:txBody>
          <a:bodyPr/>
          <a:lstStyle/>
          <a:p>
            <a:r>
              <a:rPr lang="fr-FR">
                <a:cs typeface="Calibri Light"/>
              </a:rPr>
              <a:t>Java vs  C#</a:t>
            </a:r>
          </a:p>
        </p:txBody>
      </p:sp>
      <p:graphicFrame>
        <p:nvGraphicFramePr>
          <p:cNvPr id="5" name="Tableau 5">
            <a:extLst>
              <a:ext uri="{FF2B5EF4-FFF2-40B4-BE49-F238E27FC236}">
                <a16:creationId xmlns:a16="http://schemas.microsoft.com/office/drawing/2014/main" id="{73CDAB9E-433F-56F4-008E-FA5AB99B5B1F}"/>
              </a:ext>
            </a:extLst>
          </p:cNvPr>
          <p:cNvGraphicFramePr>
            <a:graphicFrameLocks noGrp="1"/>
          </p:cNvGraphicFramePr>
          <p:nvPr>
            <p:ph idx="1"/>
            <p:extLst>
              <p:ext uri="{D42A27DB-BD31-4B8C-83A1-F6EECF244321}">
                <p14:modId xmlns:p14="http://schemas.microsoft.com/office/powerpoint/2010/main" val="2539608545"/>
              </p:ext>
            </p:extLst>
          </p:nvPr>
        </p:nvGraphicFramePr>
        <p:xfrm>
          <a:off x="598048" y="1251990"/>
          <a:ext cx="7886696" cy="4020857"/>
        </p:xfrm>
        <a:graphic>
          <a:graphicData uri="http://schemas.openxmlformats.org/drawingml/2006/table">
            <a:tbl>
              <a:tblPr firstRow="1" bandRow="1">
                <a:tableStyleId>{5C22544A-7EE6-4342-B048-85BDC9FD1C3A}</a:tableStyleId>
              </a:tblPr>
              <a:tblGrid>
                <a:gridCol w="2095965">
                  <a:extLst>
                    <a:ext uri="{9D8B030D-6E8A-4147-A177-3AD203B41FA5}">
                      <a16:colId xmlns:a16="http://schemas.microsoft.com/office/drawing/2014/main" val="606699104"/>
                    </a:ext>
                  </a:extLst>
                </a:gridCol>
                <a:gridCol w="2448087">
                  <a:extLst>
                    <a:ext uri="{9D8B030D-6E8A-4147-A177-3AD203B41FA5}">
                      <a16:colId xmlns:a16="http://schemas.microsoft.com/office/drawing/2014/main" val="3012010134"/>
                    </a:ext>
                  </a:extLst>
                </a:gridCol>
                <a:gridCol w="3342644">
                  <a:extLst>
                    <a:ext uri="{9D8B030D-6E8A-4147-A177-3AD203B41FA5}">
                      <a16:colId xmlns:a16="http://schemas.microsoft.com/office/drawing/2014/main" val="4098551082"/>
                    </a:ext>
                  </a:extLst>
                </a:gridCol>
              </a:tblGrid>
              <a:tr h="358871">
                <a:tc>
                  <a:txBody>
                    <a:bodyPr/>
                    <a:lstStyle/>
                    <a:p>
                      <a:r>
                        <a:rPr lang="fr-FR" dirty="0"/>
                        <a:t>Concept</a:t>
                      </a:r>
                    </a:p>
                  </a:txBody>
                  <a:tcPr/>
                </a:tc>
                <a:tc>
                  <a:txBody>
                    <a:bodyPr/>
                    <a:lstStyle/>
                    <a:p>
                      <a:pPr lvl="0">
                        <a:buNone/>
                      </a:pPr>
                      <a:r>
                        <a:rPr lang="fr-FR" dirty="0"/>
                        <a:t>Java</a:t>
                      </a:r>
                    </a:p>
                  </a:txBody>
                  <a:tcPr/>
                </a:tc>
                <a:tc>
                  <a:txBody>
                    <a:bodyPr/>
                    <a:lstStyle/>
                    <a:p>
                      <a:r>
                        <a:rPr lang="fr-FR" dirty="0"/>
                        <a:t>C#</a:t>
                      </a:r>
                    </a:p>
                  </a:txBody>
                  <a:tcPr/>
                </a:tc>
                <a:extLst>
                  <a:ext uri="{0D108BD9-81ED-4DB2-BD59-A6C34878D82A}">
                    <a16:rowId xmlns:a16="http://schemas.microsoft.com/office/drawing/2014/main" val="963070612"/>
                  </a:ext>
                </a:extLst>
              </a:tr>
              <a:tr h="358871">
                <a:tc>
                  <a:txBody>
                    <a:bodyPr/>
                    <a:lstStyle/>
                    <a:p>
                      <a:pPr lvl="0">
                        <a:buNone/>
                      </a:pPr>
                      <a:r>
                        <a:rPr lang="fr-FR" dirty="0"/>
                        <a:t>Appel constructeur parent</a:t>
                      </a:r>
                      <a:endParaRPr lang="fr-FR"/>
                    </a:p>
                  </a:txBody>
                  <a:tcPr/>
                </a:tc>
                <a:tc>
                  <a:txBody>
                    <a:bodyPr/>
                    <a:lstStyle/>
                    <a:p>
                      <a:pPr lvl="0">
                        <a:buNone/>
                      </a:pPr>
                      <a:r>
                        <a:rPr lang="fr-FR" dirty="0"/>
                        <a:t>super()</a:t>
                      </a:r>
                      <a:endParaRPr lang="fr-FR"/>
                    </a:p>
                  </a:txBody>
                  <a:tcPr/>
                </a:tc>
                <a:tc>
                  <a:txBody>
                    <a:bodyPr/>
                    <a:lstStyle/>
                    <a:p>
                      <a:pPr lvl="0">
                        <a:buNone/>
                      </a:pPr>
                      <a:r>
                        <a:rPr lang="fr-FR" dirty="0"/>
                        <a:t>base()</a:t>
                      </a:r>
                      <a:endParaRPr lang="fr-FR"/>
                    </a:p>
                    <a:p>
                      <a:pPr lvl="0">
                        <a:buNone/>
                      </a:pPr>
                      <a:r>
                        <a:rPr lang="fr-FR" dirty="0"/>
                        <a:t>Attention à appeler avant le code {}</a:t>
                      </a:r>
                      <a:endParaRPr lang="fr-FR"/>
                    </a:p>
                  </a:txBody>
                  <a:tcPr/>
                </a:tc>
                <a:extLst>
                  <a:ext uri="{0D108BD9-81ED-4DB2-BD59-A6C34878D82A}">
                    <a16:rowId xmlns:a16="http://schemas.microsoft.com/office/drawing/2014/main" val="1016015818"/>
                  </a:ext>
                </a:extLst>
              </a:tr>
              <a:tr h="358871">
                <a:tc>
                  <a:txBody>
                    <a:bodyPr/>
                    <a:lstStyle/>
                    <a:p>
                      <a:pPr lvl="0">
                        <a:buNone/>
                      </a:pPr>
                      <a:r>
                        <a:rPr lang="fr-FR" dirty="0"/>
                        <a:t>Héritage</a:t>
                      </a:r>
                      <a:endParaRPr lang="fr-FR"/>
                    </a:p>
                  </a:txBody>
                  <a:tcPr/>
                </a:tc>
                <a:tc>
                  <a:txBody>
                    <a:bodyPr/>
                    <a:lstStyle/>
                    <a:p>
                      <a:pPr lvl="0">
                        <a:buNone/>
                      </a:pPr>
                      <a:r>
                        <a:rPr lang="fr-FR" dirty="0" err="1"/>
                        <a:t>extends</a:t>
                      </a:r>
                      <a:endParaRPr lang="fr-FR" dirty="0"/>
                    </a:p>
                  </a:txBody>
                  <a:tcPr/>
                </a:tc>
                <a:tc>
                  <a:txBody>
                    <a:bodyPr/>
                    <a:lstStyle/>
                    <a:p>
                      <a:pPr lvl="0">
                        <a:buNone/>
                      </a:pPr>
                      <a:r>
                        <a:rPr lang="fr-FR" dirty="0"/>
                        <a:t>:</a:t>
                      </a:r>
                      <a:endParaRPr lang="fr-FR"/>
                    </a:p>
                  </a:txBody>
                  <a:tcPr/>
                </a:tc>
                <a:extLst>
                  <a:ext uri="{0D108BD9-81ED-4DB2-BD59-A6C34878D82A}">
                    <a16:rowId xmlns:a16="http://schemas.microsoft.com/office/drawing/2014/main" val="2524517063"/>
                  </a:ext>
                </a:extLst>
              </a:tr>
              <a:tr h="358871">
                <a:tc>
                  <a:txBody>
                    <a:bodyPr/>
                    <a:lstStyle/>
                    <a:p>
                      <a:pPr lvl="0">
                        <a:buNone/>
                      </a:pPr>
                      <a:r>
                        <a:rPr lang="fr-FR" dirty="0"/>
                        <a:t>Héritage</a:t>
                      </a:r>
                      <a:endParaRPr lang="fr-FR"/>
                    </a:p>
                  </a:txBody>
                  <a:tcPr/>
                </a:tc>
                <a:tc>
                  <a:txBody>
                    <a:bodyPr/>
                    <a:lstStyle/>
                    <a:p>
                      <a:pPr lvl="0">
                        <a:buNone/>
                      </a:pPr>
                      <a:r>
                        <a:rPr lang="fr-FR" dirty="0"/>
                        <a:t>Simplement redéfinir une méthode dans la classe enfant</a:t>
                      </a:r>
                      <a:endParaRPr lang="fr-FR"/>
                    </a:p>
                  </a:txBody>
                  <a:tcPr/>
                </a:tc>
                <a:tc>
                  <a:txBody>
                    <a:bodyPr/>
                    <a:lstStyle/>
                    <a:p>
                      <a:pPr lvl="0">
                        <a:buNone/>
                      </a:pPr>
                      <a:r>
                        <a:rPr lang="fr-FR" err="1"/>
                        <a:t>virtual</a:t>
                      </a:r>
                      <a:r>
                        <a:rPr lang="fr-FR" dirty="0"/>
                        <a:t> dans la classe parent</a:t>
                      </a:r>
                      <a:endParaRPr lang="fr-FR"/>
                    </a:p>
                    <a:p>
                      <a:pPr lvl="0">
                        <a:buNone/>
                      </a:pPr>
                      <a:r>
                        <a:rPr lang="fr-FR" err="1"/>
                        <a:t>override</a:t>
                      </a:r>
                      <a:r>
                        <a:rPr lang="fr-FR" dirty="0"/>
                        <a:t> dans la classe enfant</a:t>
                      </a:r>
                      <a:endParaRPr lang="fr-FR"/>
                    </a:p>
                  </a:txBody>
                  <a:tcPr/>
                </a:tc>
                <a:extLst>
                  <a:ext uri="{0D108BD9-81ED-4DB2-BD59-A6C34878D82A}">
                    <a16:rowId xmlns:a16="http://schemas.microsoft.com/office/drawing/2014/main" val="2752265005"/>
                  </a:ext>
                </a:extLst>
              </a:tr>
              <a:tr h="358871">
                <a:tc>
                  <a:txBody>
                    <a:bodyPr/>
                    <a:lstStyle/>
                    <a:p>
                      <a:pPr lvl="0">
                        <a:buNone/>
                      </a:pPr>
                      <a:r>
                        <a:rPr lang="fr-FR" dirty="0"/>
                        <a:t>Implémentation interface</a:t>
                      </a:r>
                      <a:endParaRPr lang="fr-FR"/>
                    </a:p>
                  </a:txBody>
                  <a:tcPr/>
                </a:tc>
                <a:tc>
                  <a:txBody>
                    <a:bodyPr/>
                    <a:lstStyle/>
                    <a:p>
                      <a:pPr lvl="0">
                        <a:buNone/>
                      </a:pPr>
                      <a:r>
                        <a:rPr lang="fr-FR" err="1"/>
                        <a:t>implements</a:t>
                      </a:r>
                      <a:endParaRPr lang="fr-FR"/>
                    </a:p>
                  </a:txBody>
                  <a:tcPr/>
                </a:tc>
                <a:tc>
                  <a:txBody>
                    <a:bodyPr/>
                    <a:lstStyle/>
                    <a:p>
                      <a:pPr lvl="0">
                        <a:buNone/>
                      </a:pPr>
                      <a:r>
                        <a:rPr lang="fr-FR" dirty="0"/>
                        <a:t>:</a:t>
                      </a:r>
                      <a:endParaRPr lang="fr-FR"/>
                    </a:p>
                  </a:txBody>
                  <a:tcPr/>
                </a:tc>
                <a:extLst>
                  <a:ext uri="{0D108BD9-81ED-4DB2-BD59-A6C34878D82A}">
                    <a16:rowId xmlns:a16="http://schemas.microsoft.com/office/drawing/2014/main" val="1008118703"/>
                  </a:ext>
                </a:extLst>
              </a:tr>
              <a:tr h="358871">
                <a:tc>
                  <a:txBody>
                    <a:bodyPr/>
                    <a:lstStyle/>
                    <a:p>
                      <a:pPr lvl="0">
                        <a:buNone/>
                      </a:pPr>
                      <a:r>
                        <a:rPr lang="fr-FR" dirty="0"/>
                        <a:t>Itérateurs</a:t>
                      </a:r>
                    </a:p>
                  </a:txBody>
                  <a:tcPr/>
                </a:tc>
                <a:tc>
                  <a:txBody>
                    <a:bodyPr/>
                    <a:lstStyle/>
                    <a:p>
                      <a:pPr lvl="0">
                        <a:buNone/>
                      </a:pPr>
                      <a:r>
                        <a:rPr lang="fr-FR" dirty="0" err="1"/>
                        <a:t>Iterator</a:t>
                      </a:r>
                      <a:endParaRPr lang="fr-FR"/>
                    </a:p>
                  </a:txBody>
                  <a:tcPr/>
                </a:tc>
                <a:tc>
                  <a:txBody>
                    <a:bodyPr/>
                    <a:lstStyle/>
                    <a:p>
                      <a:pPr lvl="0">
                        <a:buNone/>
                      </a:pPr>
                      <a:r>
                        <a:rPr lang="fr-FR" dirty="0" err="1"/>
                        <a:t>IEnumerator</a:t>
                      </a:r>
                      <a:endParaRPr lang="fr-FR"/>
                    </a:p>
                  </a:txBody>
                  <a:tcPr/>
                </a:tc>
                <a:extLst>
                  <a:ext uri="{0D108BD9-81ED-4DB2-BD59-A6C34878D82A}">
                    <a16:rowId xmlns:a16="http://schemas.microsoft.com/office/drawing/2014/main" val="2251148620"/>
                  </a:ext>
                </a:extLst>
              </a:tr>
              <a:tr h="358871">
                <a:tc>
                  <a:txBody>
                    <a:bodyPr/>
                    <a:lstStyle/>
                    <a:p>
                      <a:pPr lvl="0">
                        <a:buNone/>
                      </a:pPr>
                      <a:r>
                        <a:rPr lang="fr-FR" dirty="0"/>
                        <a:t>Itérateurs</a:t>
                      </a:r>
                    </a:p>
                  </a:txBody>
                  <a:tcPr/>
                </a:tc>
                <a:tc>
                  <a:txBody>
                    <a:bodyPr/>
                    <a:lstStyle/>
                    <a:p>
                      <a:pPr lvl="0">
                        <a:buNone/>
                      </a:pPr>
                      <a:r>
                        <a:rPr lang="fr-FR" dirty="0" err="1"/>
                        <a:t>hasNext</a:t>
                      </a:r>
                      <a:r>
                        <a:rPr lang="fr-FR" dirty="0"/>
                        <a:t>(), </a:t>
                      </a:r>
                      <a:r>
                        <a:rPr lang="fr-FR" dirty="0" err="1"/>
                        <a:t>next</a:t>
                      </a:r>
                      <a:r>
                        <a:rPr lang="fr-FR" dirty="0"/>
                        <a:t>()</a:t>
                      </a:r>
                    </a:p>
                  </a:txBody>
                  <a:tcPr/>
                </a:tc>
                <a:tc>
                  <a:txBody>
                    <a:bodyPr/>
                    <a:lstStyle/>
                    <a:p>
                      <a:pPr lvl="0">
                        <a:buNone/>
                      </a:pPr>
                      <a:r>
                        <a:rPr lang="fr-FR" dirty="0" err="1"/>
                        <a:t>MoveNext</a:t>
                      </a:r>
                      <a:r>
                        <a:rPr lang="fr-FR" dirty="0"/>
                        <a:t>(), </a:t>
                      </a:r>
                      <a:r>
                        <a:rPr lang="fr-FR" dirty="0" err="1"/>
                        <a:t>Current</a:t>
                      </a:r>
                      <a:endParaRPr lang="fr-FR"/>
                    </a:p>
                  </a:txBody>
                  <a:tcPr/>
                </a:tc>
                <a:extLst>
                  <a:ext uri="{0D108BD9-81ED-4DB2-BD59-A6C34878D82A}">
                    <a16:rowId xmlns:a16="http://schemas.microsoft.com/office/drawing/2014/main" val="1066868759"/>
                  </a:ext>
                </a:extLst>
              </a:tr>
              <a:tr h="358871">
                <a:tc>
                  <a:txBody>
                    <a:bodyPr/>
                    <a:lstStyle/>
                    <a:p>
                      <a:pPr lvl="0">
                        <a:buNone/>
                      </a:pPr>
                      <a:r>
                        <a:rPr lang="fr-FR" dirty="0"/>
                        <a:t>Affichage</a:t>
                      </a:r>
                    </a:p>
                  </a:txBody>
                  <a:tcPr/>
                </a:tc>
                <a:tc>
                  <a:txBody>
                    <a:bodyPr/>
                    <a:lstStyle/>
                    <a:p>
                      <a:pPr lvl="0">
                        <a:buNone/>
                      </a:pPr>
                      <a:r>
                        <a:rPr lang="fr-FR" dirty="0" err="1"/>
                        <a:t>System.out.println</a:t>
                      </a:r>
                      <a:r>
                        <a:rPr lang="fr-FR" dirty="0"/>
                        <a:t>()</a:t>
                      </a:r>
                    </a:p>
                  </a:txBody>
                  <a:tcPr/>
                </a:tc>
                <a:tc>
                  <a:txBody>
                    <a:bodyPr/>
                    <a:lstStyle/>
                    <a:p>
                      <a:pPr lvl="0">
                        <a:buNone/>
                      </a:pPr>
                      <a:r>
                        <a:rPr lang="fr-FR" dirty="0" err="1"/>
                        <a:t>Console.WriteLine</a:t>
                      </a:r>
                      <a:r>
                        <a:rPr lang="fr-FR" dirty="0"/>
                        <a:t>()</a:t>
                      </a:r>
                    </a:p>
                  </a:txBody>
                  <a:tcPr/>
                </a:tc>
                <a:extLst>
                  <a:ext uri="{0D108BD9-81ED-4DB2-BD59-A6C34878D82A}">
                    <a16:rowId xmlns:a16="http://schemas.microsoft.com/office/drawing/2014/main" val="4108313292"/>
                  </a:ext>
                </a:extLst>
              </a:tr>
              <a:tr h="358871">
                <a:tc>
                  <a:txBody>
                    <a:bodyPr/>
                    <a:lstStyle/>
                    <a:p>
                      <a:pPr lvl="0">
                        <a:buNone/>
                      </a:pPr>
                      <a:r>
                        <a:rPr lang="fr-FR" dirty="0"/>
                        <a:t>Lecture au clavier</a:t>
                      </a:r>
                    </a:p>
                  </a:txBody>
                  <a:tcPr/>
                </a:tc>
                <a:tc>
                  <a:txBody>
                    <a:bodyPr/>
                    <a:lstStyle/>
                    <a:p>
                      <a:pPr lvl="0">
                        <a:buNone/>
                      </a:pPr>
                      <a:r>
                        <a:rPr lang="fr-BE" sz="1350" b="0" i="0" u="none" strike="noStrike" noProof="0" dirty="0" err="1">
                          <a:latin typeface="Calibri"/>
                        </a:rPr>
                        <a:t>Scanner.nextLine</a:t>
                      </a:r>
                      <a:r>
                        <a:rPr lang="fr-BE" sz="1350" b="0" i="0" u="none" strike="noStrike" noProof="0" dirty="0">
                          <a:latin typeface="Calibri"/>
                        </a:rPr>
                        <a:t>() </a:t>
                      </a:r>
                      <a:endParaRPr lang="fr-FR" dirty="0"/>
                    </a:p>
                  </a:txBody>
                  <a:tcPr/>
                </a:tc>
                <a:tc>
                  <a:txBody>
                    <a:bodyPr/>
                    <a:lstStyle/>
                    <a:p>
                      <a:pPr lvl="0">
                        <a:buNone/>
                      </a:pPr>
                      <a:r>
                        <a:rPr lang="fr-FR" sz="1350" b="0" i="0" u="none" strike="noStrike" noProof="0" dirty="0" err="1">
                          <a:latin typeface="Calibri"/>
                        </a:rPr>
                        <a:t>Console.ReadLine</a:t>
                      </a:r>
                      <a:r>
                        <a:rPr lang="fr-FR" sz="1350" b="0" i="0" u="none" strike="noStrike" noProof="0" dirty="0">
                          <a:latin typeface="Calibri"/>
                        </a:rPr>
                        <a:t>()</a:t>
                      </a:r>
                      <a:endParaRPr lang="fr-FR" dirty="0"/>
                    </a:p>
                  </a:txBody>
                  <a:tcPr/>
                </a:tc>
                <a:extLst>
                  <a:ext uri="{0D108BD9-81ED-4DB2-BD59-A6C34878D82A}">
                    <a16:rowId xmlns:a16="http://schemas.microsoft.com/office/drawing/2014/main" val="4190671314"/>
                  </a:ext>
                </a:extLst>
              </a:tr>
              <a:tr h="489370">
                <a:tc>
                  <a:txBody>
                    <a:bodyPr/>
                    <a:lstStyle/>
                    <a:p>
                      <a:pPr lvl="0">
                        <a:buNone/>
                      </a:pPr>
                      <a:r>
                        <a:rPr lang="fr-FR" dirty="0"/>
                        <a:t>String</a:t>
                      </a:r>
                    </a:p>
                  </a:txBody>
                  <a:tcPr/>
                </a:tc>
                <a:tc>
                  <a:txBody>
                    <a:bodyPr/>
                    <a:lstStyle/>
                    <a:p>
                      <a:pPr lvl="0">
                        <a:buNone/>
                      </a:pPr>
                      <a:r>
                        <a:rPr lang="fr-BE" sz="1350" b="0" i="0" u="none" strike="noStrike" noProof="0" dirty="0">
                          <a:latin typeface="Calibri"/>
                        </a:rPr>
                        <a:t>Classe String</a:t>
                      </a:r>
                    </a:p>
                  </a:txBody>
                  <a:tcPr/>
                </a:tc>
                <a:tc>
                  <a:txBody>
                    <a:bodyPr/>
                    <a:lstStyle/>
                    <a:p>
                      <a:pPr lvl="0">
                        <a:buNone/>
                      </a:pPr>
                      <a:r>
                        <a:rPr lang="fr-FR" sz="1350" b="0" i="0" u="none" strike="noStrike" noProof="0" dirty="0">
                          <a:latin typeface="Calibri"/>
                        </a:rPr>
                        <a:t>Classe String et alias string</a:t>
                      </a:r>
                      <a:endParaRPr lang="fr-FR" dirty="0">
                        <a:latin typeface="Calibri"/>
                      </a:endParaRPr>
                    </a:p>
                    <a:p>
                      <a:pPr lvl="0">
                        <a:buNone/>
                      </a:pPr>
                      <a:r>
                        <a:rPr lang="fr-FR" sz="1350" b="0" i="0" u="none" strike="noStrike" noProof="0" dirty="0">
                          <a:latin typeface="Calibri"/>
                        </a:rPr>
                        <a:t>Utilisez plutôt l'alias (recommandation M$)</a:t>
                      </a:r>
                      <a:endParaRPr lang="nn-NO" dirty="0"/>
                    </a:p>
                  </a:txBody>
                  <a:tcPr/>
                </a:tc>
                <a:extLst>
                  <a:ext uri="{0D108BD9-81ED-4DB2-BD59-A6C34878D82A}">
                    <a16:rowId xmlns:a16="http://schemas.microsoft.com/office/drawing/2014/main" val="1777412704"/>
                  </a:ext>
                </a:extLst>
              </a:tr>
            </a:tbl>
          </a:graphicData>
        </a:graphic>
      </p:graphicFrame>
      <p:sp>
        <p:nvSpPr>
          <p:cNvPr id="4" name="Espace réservé du numéro de diapositive 3">
            <a:extLst>
              <a:ext uri="{FF2B5EF4-FFF2-40B4-BE49-F238E27FC236}">
                <a16:creationId xmlns:a16="http://schemas.microsoft.com/office/drawing/2014/main" id="{E8EA139E-5760-D222-911B-1A2334874233}"/>
              </a:ext>
            </a:extLst>
          </p:cNvPr>
          <p:cNvSpPr>
            <a:spLocks noGrp="1"/>
          </p:cNvSpPr>
          <p:nvPr>
            <p:ph type="sldNum" sz="quarter" idx="12"/>
          </p:nvPr>
        </p:nvSpPr>
        <p:spPr/>
        <p:txBody>
          <a:bodyPr/>
          <a:lstStyle/>
          <a:p>
            <a:pPr>
              <a:defRPr/>
            </a:pPr>
            <a:fld id="{D53F7FD8-3AB7-4ADC-999C-BF5BBF1834F1}" type="slidenum">
              <a:rPr lang="fr-BE" smtClean="0"/>
              <a:pPr>
                <a:defRPr/>
              </a:pPr>
              <a:t>12</a:t>
            </a:fld>
            <a:endParaRPr lang="fr-BE"/>
          </a:p>
        </p:txBody>
      </p:sp>
    </p:spTree>
    <p:extLst>
      <p:ext uri="{BB962C8B-B14F-4D97-AF65-F5344CB8AC3E}">
        <p14:creationId xmlns:p14="http://schemas.microsoft.com/office/powerpoint/2010/main" val="1423029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14D857-0FAA-1C1C-BE13-45BFD9720D6E}"/>
              </a:ext>
            </a:extLst>
          </p:cNvPr>
          <p:cNvSpPr>
            <a:spLocks noGrp="1"/>
          </p:cNvSpPr>
          <p:nvPr>
            <p:ph type="title"/>
          </p:nvPr>
        </p:nvSpPr>
        <p:spPr>
          <a:xfrm>
            <a:off x="2002033" y="108021"/>
            <a:ext cx="6787190" cy="1325563"/>
          </a:xfrm>
        </p:spPr>
        <p:txBody>
          <a:bodyPr/>
          <a:lstStyle/>
          <a:p>
            <a:r>
              <a:rPr lang="fr-FR">
                <a:cs typeface="Calibri Light"/>
              </a:rPr>
              <a:t>Java vs  C#</a:t>
            </a:r>
          </a:p>
        </p:txBody>
      </p:sp>
      <p:graphicFrame>
        <p:nvGraphicFramePr>
          <p:cNvPr id="5" name="Tableau 5">
            <a:extLst>
              <a:ext uri="{FF2B5EF4-FFF2-40B4-BE49-F238E27FC236}">
                <a16:creationId xmlns:a16="http://schemas.microsoft.com/office/drawing/2014/main" id="{73CDAB9E-433F-56F4-008E-FA5AB99B5B1F}"/>
              </a:ext>
            </a:extLst>
          </p:cNvPr>
          <p:cNvGraphicFramePr>
            <a:graphicFrameLocks noGrp="1"/>
          </p:cNvGraphicFramePr>
          <p:nvPr>
            <p:ph idx="1"/>
            <p:extLst>
              <p:ext uri="{D42A27DB-BD31-4B8C-83A1-F6EECF244321}">
                <p14:modId xmlns:p14="http://schemas.microsoft.com/office/powerpoint/2010/main" val="2317803752"/>
              </p:ext>
            </p:extLst>
          </p:nvPr>
        </p:nvGraphicFramePr>
        <p:xfrm>
          <a:off x="570104" y="1279936"/>
          <a:ext cx="7886695" cy="4866015"/>
        </p:xfrm>
        <a:graphic>
          <a:graphicData uri="http://schemas.openxmlformats.org/drawingml/2006/table">
            <a:tbl>
              <a:tblPr firstRow="1" bandRow="1">
                <a:tableStyleId>{5C22544A-7EE6-4342-B048-85BDC9FD1C3A}</a:tableStyleId>
              </a:tblPr>
              <a:tblGrid>
                <a:gridCol w="2095965">
                  <a:extLst>
                    <a:ext uri="{9D8B030D-6E8A-4147-A177-3AD203B41FA5}">
                      <a16:colId xmlns:a16="http://schemas.microsoft.com/office/drawing/2014/main" val="606699104"/>
                    </a:ext>
                  </a:extLst>
                </a:gridCol>
                <a:gridCol w="1766200">
                  <a:extLst>
                    <a:ext uri="{9D8B030D-6E8A-4147-A177-3AD203B41FA5}">
                      <a16:colId xmlns:a16="http://schemas.microsoft.com/office/drawing/2014/main" val="3012010134"/>
                    </a:ext>
                  </a:extLst>
                </a:gridCol>
                <a:gridCol w="4024530">
                  <a:extLst>
                    <a:ext uri="{9D8B030D-6E8A-4147-A177-3AD203B41FA5}">
                      <a16:colId xmlns:a16="http://schemas.microsoft.com/office/drawing/2014/main" val="4098551082"/>
                    </a:ext>
                  </a:extLst>
                </a:gridCol>
              </a:tblGrid>
              <a:tr h="291181">
                <a:tc>
                  <a:txBody>
                    <a:bodyPr/>
                    <a:lstStyle/>
                    <a:p>
                      <a:r>
                        <a:rPr lang="fr-FR" dirty="0"/>
                        <a:t>Concept</a:t>
                      </a:r>
                    </a:p>
                  </a:txBody>
                  <a:tcPr/>
                </a:tc>
                <a:tc>
                  <a:txBody>
                    <a:bodyPr/>
                    <a:lstStyle/>
                    <a:p>
                      <a:pPr lvl="0">
                        <a:buNone/>
                      </a:pPr>
                      <a:r>
                        <a:rPr lang="fr-FR" dirty="0"/>
                        <a:t>Java</a:t>
                      </a:r>
                    </a:p>
                  </a:txBody>
                  <a:tcPr/>
                </a:tc>
                <a:tc>
                  <a:txBody>
                    <a:bodyPr/>
                    <a:lstStyle/>
                    <a:p>
                      <a:r>
                        <a:rPr lang="fr-FR" dirty="0"/>
                        <a:t>C#</a:t>
                      </a:r>
                    </a:p>
                  </a:txBody>
                  <a:tcPr/>
                </a:tc>
                <a:extLst>
                  <a:ext uri="{0D108BD9-81ED-4DB2-BD59-A6C34878D82A}">
                    <a16:rowId xmlns:a16="http://schemas.microsoft.com/office/drawing/2014/main" val="963070612"/>
                  </a:ext>
                </a:extLst>
              </a:tr>
              <a:tr h="503207">
                <a:tc>
                  <a:txBody>
                    <a:bodyPr/>
                    <a:lstStyle/>
                    <a:p>
                      <a:pPr lvl="0">
                        <a:buNone/>
                      </a:pPr>
                      <a:r>
                        <a:rPr lang="fr-FR" dirty="0"/>
                        <a:t>Verbatim String</a:t>
                      </a:r>
                      <a:endParaRPr lang="fr-FR"/>
                    </a:p>
                  </a:txBody>
                  <a:tcPr/>
                </a:tc>
                <a:tc>
                  <a:txBody>
                    <a:bodyPr/>
                    <a:lstStyle/>
                    <a:p>
                      <a:pPr lvl="0">
                        <a:buNone/>
                      </a:pPr>
                      <a:r>
                        <a:rPr lang="fr-BE" sz="1350" b="0" i="0" u="none" strike="noStrike" noProof="0" dirty="0">
                          <a:latin typeface="Calibri"/>
                        </a:rPr>
                        <a:t>Escape string</a:t>
                      </a:r>
                      <a:endParaRPr lang="fr-FR"/>
                    </a:p>
                    <a:p>
                      <a:pPr lvl="0">
                        <a:buNone/>
                      </a:pPr>
                      <a:endParaRPr lang="fr-BE" sz="1350" b="0" i="0" u="none" strike="noStrike" noProof="0" dirty="0">
                        <a:latin typeface="Calibri"/>
                      </a:endParaRPr>
                    </a:p>
                  </a:txBody>
                  <a:tcPr/>
                </a:tc>
                <a:tc>
                  <a:txBody>
                    <a:bodyPr/>
                    <a:lstStyle/>
                    <a:p>
                      <a:pPr lvl="0" algn="l">
                        <a:lnSpc>
                          <a:spcPct val="100000"/>
                        </a:lnSpc>
                        <a:spcBef>
                          <a:spcPts val="0"/>
                        </a:spcBef>
                        <a:spcAft>
                          <a:spcPts val="0"/>
                        </a:spcAft>
                        <a:buNone/>
                      </a:pPr>
                      <a:r>
                        <a:rPr lang="nn-NO" sz="1350" b="0" i="0" u="none" strike="noStrike" noProof="0" dirty="0"/>
                        <a:t>string </a:t>
                      </a:r>
                      <a:r>
                        <a:rPr lang="nn-NO" sz="1350" b="0" i="0" u="none" strike="noStrike" noProof="0" dirty="0" err="1"/>
                        <a:t>myFileName</a:t>
                      </a:r>
                      <a:r>
                        <a:rPr lang="nn-NO" sz="1350" b="0" i="0" u="none" strike="noStrike" noProof="0" dirty="0"/>
                        <a:t> = @"C:\myfolder\myfile.txt";</a:t>
                      </a:r>
                      <a:endParaRPr lang="fr-FR" sz="1350" b="0" i="0" u="none" strike="noStrike" noProof="0"/>
                    </a:p>
                    <a:p>
                      <a:pPr lvl="0">
                        <a:buNone/>
                      </a:pPr>
                      <a:endParaRPr lang="fr-FR" sz="1350" b="0" i="0" u="none" strike="noStrike" noProof="0" dirty="0">
                        <a:latin typeface="Calibri"/>
                      </a:endParaRPr>
                    </a:p>
                  </a:txBody>
                  <a:tcPr/>
                </a:tc>
                <a:extLst>
                  <a:ext uri="{0D108BD9-81ED-4DB2-BD59-A6C34878D82A}">
                    <a16:rowId xmlns:a16="http://schemas.microsoft.com/office/drawing/2014/main" val="1934188953"/>
                  </a:ext>
                </a:extLst>
              </a:tr>
              <a:tr h="503207">
                <a:tc>
                  <a:txBody>
                    <a:bodyPr/>
                    <a:lstStyle/>
                    <a:p>
                      <a:pPr lvl="0">
                        <a:buNone/>
                      </a:pPr>
                      <a:r>
                        <a:rPr lang="fr-FR" err="1"/>
                        <a:t>Interpolated</a:t>
                      </a:r>
                      <a:r>
                        <a:rPr lang="fr-FR" dirty="0"/>
                        <a:t> String</a:t>
                      </a:r>
                      <a:endParaRPr lang="fr-FR"/>
                    </a:p>
                  </a:txBody>
                  <a:tcPr/>
                </a:tc>
                <a:tc>
                  <a:txBody>
                    <a:bodyPr/>
                    <a:lstStyle/>
                    <a:p>
                      <a:pPr lvl="0">
                        <a:buNone/>
                      </a:pPr>
                      <a:endParaRPr lang="fr-BE" sz="1350" b="0" i="0" u="none" strike="noStrike" noProof="0" dirty="0">
                        <a:latin typeface="Calibri"/>
                      </a:endParaRPr>
                    </a:p>
                  </a:txBody>
                  <a:tcPr/>
                </a:tc>
                <a:tc>
                  <a:txBody>
                    <a:bodyPr/>
                    <a:lstStyle/>
                    <a:p>
                      <a:pPr lvl="0">
                        <a:buNone/>
                      </a:pPr>
                      <a:r>
                        <a:rPr lang="fr-FR" sz="1350" b="0" i="0" u="none" strike="noStrike" noProof="0" dirty="0">
                          <a:latin typeface="Calibri"/>
                        </a:rPr>
                        <a:t>string </a:t>
                      </a:r>
                      <a:r>
                        <a:rPr lang="fr-FR" sz="1350" b="0" i="0" u="none" strike="noStrike" noProof="0" err="1">
                          <a:latin typeface="Calibri"/>
                        </a:rPr>
                        <a:t>name</a:t>
                      </a:r>
                      <a:r>
                        <a:rPr lang="fr-FR" sz="1350" b="0" i="0" u="none" strike="noStrike" noProof="0" dirty="0">
                          <a:latin typeface="Calibri"/>
                        </a:rPr>
                        <a:t> = "olivier";</a:t>
                      </a:r>
                      <a:endParaRPr lang="fr-FR"/>
                    </a:p>
                    <a:p>
                      <a:pPr lvl="0">
                        <a:buNone/>
                      </a:pPr>
                      <a:r>
                        <a:rPr lang="fr-FR" sz="1350" b="0" i="0" u="none" strike="noStrike" noProof="0" dirty="0">
                          <a:latin typeface="Calibri"/>
                        </a:rPr>
                        <a:t>string </a:t>
                      </a:r>
                      <a:r>
                        <a:rPr lang="fr-FR" sz="1350" b="0" i="0" u="none" strike="noStrike" noProof="0" err="1">
                          <a:latin typeface="Calibri"/>
                        </a:rPr>
                        <a:t>str</a:t>
                      </a:r>
                      <a:r>
                        <a:rPr lang="fr-FR" sz="1350" b="0" i="0" u="none" strike="noStrike" noProof="0" dirty="0">
                          <a:latin typeface="Calibri"/>
                        </a:rPr>
                        <a:t> = $"bonjour{</a:t>
                      </a:r>
                      <a:r>
                        <a:rPr lang="fr-FR" sz="1350" b="0" i="0" u="none" strike="noStrike" noProof="0" err="1">
                          <a:latin typeface="Calibri"/>
                        </a:rPr>
                        <a:t>name</a:t>
                      </a:r>
                      <a:r>
                        <a:rPr lang="fr-FR" sz="1350" b="0" i="0" u="none" strike="noStrike" noProof="0" dirty="0">
                          <a:latin typeface="Calibri"/>
                        </a:rPr>
                        <a:t>}";</a:t>
                      </a:r>
                      <a:endParaRPr lang="fr-FR"/>
                    </a:p>
                  </a:txBody>
                  <a:tcPr/>
                </a:tc>
                <a:extLst>
                  <a:ext uri="{0D108BD9-81ED-4DB2-BD59-A6C34878D82A}">
                    <a16:rowId xmlns:a16="http://schemas.microsoft.com/office/drawing/2014/main" val="3092703071"/>
                  </a:ext>
                </a:extLst>
              </a:tr>
              <a:tr h="316301">
                <a:tc>
                  <a:txBody>
                    <a:bodyPr/>
                    <a:lstStyle/>
                    <a:p>
                      <a:pPr lvl="0">
                        <a:buNone/>
                      </a:pPr>
                      <a:r>
                        <a:rPr lang="fr-FR" err="1"/>
                        <a:t>Nullable</a:t>
                      </a:r>
                      <a:r>
                        <a:rPr lang="fr-FR" dirty="0"/>
                        <a:t> </a:t>
                      </a:r>
                      <a:r>
                        <a:rPr lang="fr-FR" err="1"/>
                        <a:t>field</a:t>
                      </a:r>
                      <a:endParaRPr lang="fr-FR"/>
                    </a:p>
                  </a:txBody>
                  <a:tcPr/>
                </a:tc>
                <a:tc>
                  <a:txBody>
                    <a:bodyPr/>
                    <a:lstStyle/>
                    <a:p>
                      <a:pPr lvl="0">
                        <a:buNone/>
                      </a:pPr>
                      <a:r>
                        <a:rPr lang="fr-BE" sz="1350" b="0" i="0" u="none" strike="noStrike" noProof="0" dirty="0">
                          <a:latin typeface="Calibri"/>
                        </a:rPr>
                        <a:t>/</a:t>
                      </a:r>
                      <a:endParaRPr lang="fr-FR"/>
                    </a:p>
                  </a:txBody>
                  <a:tcPr/>
                </a:tc>
                <a:tc>
                  <a:txBody>
                    <a:bodyPr/>
                    <a:lstStyle/>
                    <a:p>
                      <a:pPr lvl="0">
                        <a:buNone/>
                      </a:pPr>
                      <a:r>
                        <a:rPr lang="fr-FR" sz="1350" b="0" i="0" u="none" strike="noStrike" noProof="0" dirty="0">
                          <a:latin typeface="Calibri"/>
                        </a:rPr>
                        <a:t>?</a:t>
                      </a:r>
                      <a:r>
                        <a:rPr lang="fr-FR" sz="1350" b="0" i="0" u="none" strike="noStrike" noProof="0" err="1">
                          <a:latin typeface="Calibri"/>
                        </a:rPr>
                        <a:t>bool</a:t>
                      </a:r>
                      <a:r>
                        <a:rPr lang="fr-FR" sz="1350" b="0" i="0" u="none" strike="noStrike" noProof="0" dirty="0">
                          <a:latin typeface="Calibri"/>
                        </a:rPr>
                        <a:t> : </a:t>
                      </a:r>
                      <a:r>
                        <a:rPr lang="fr-FR" sz="1350" b="0" i="0" u="none" strike="noStrike" noProof="0" err="1">
                          <a:latin typeface="Calibri"/>
                        </a:rPr>
                        <a:t>true</a:t>
                      </a:r>
                      <a:r>
                        <a:rPr lang="fr-FR" sz="1350" b="0" i="0" u="none" strike="noStrike" noProof="0" dirty="0">
                          <a:latin typeface="Calibri"/>
                        </a:rPr>
                        <a:t>/false or </a:t>
                      </a:r>
                      <a:r>
                        <a:rPr lang="fr-FR" sz="1350" b="0" i="0" u="none" strike="noStrike" noProof="0" err="1">
                          <a:latin typeface="Calibri"/>
                        </a:rPr>
                        <a:t>null</a:t>
                      </a:r>
                      <a:endParaRPr lang="fr-FR"/>
                    </a:p>
                  </a:txBody>
                  <a:tcPr/>
                </a:tc>
                <a:extLst>
                  <a:ext uri="{0D108BD9-81ED-4DB2-BD59-A6C34878D82A}">
                    <a16:rowId xmlns:a16="http://schemas.microsoft.com/office/drawing/2014/main" val="1102129020"/>
                  </a:ext>
                </a:extLst>
              </a:tr>
              <a:tr h="684814">
                <a:tc>
                  <a:txBody>
                    <a:bodyPr/>
                    <a:lstStyle/>
                    <a:p>
                      <a:pPr lvl="0">
                        <a:buNone/>
                      </a:pPr>
                      <a:r>
                        <a:rPr lang="fr-FR" dirty="0"/>
                        <a:t>Commentaires</a:t>
                      </a:r>
                      <a:endParaRPr lang="fr-FR"/>
                    </a:p>
                  </a:txBody>
                  <a:tcPr/>
                </a:tc>
                <a:tc>
                  <a:txBody>
                    <a:bodyPr/>
                    <a:lstStyle/>
                    <a:p>
                      <a:pPr lvl="0">
                        <a:buNone/>
                      </a:pPr>
                      <a:r>
                        <a:rPr lang="fr-BE" sz="1350" b="0" i="0" u="none" strike="noStrike" noProof="0" dirty="0">
                          <a:latin typeface="Calibri"/>
                        </a:rPr>
                        <a:t>//</a:t>
                      </a:r>
                      <a:endParaRPr lang="fr-FR"/>
                    </a:p>
                    <a:p>
                      <a:pPr lvl="0">
                        <a:buNone/>
                      </a:pPr>
                      <a:r>
                        <a:rPr lang="fr-BE" sz="1350" b="0" i="0" u="none" strike="noStrike" noProof="0" dirty="0">
                          <a:latin typeface="Calibri"/>
                        </a:rPr>
                        <a:t>/* …. */</a:t>
                      </a:r>
                      <a:endParaRPr lang="fr-BE"/>
                    </a:p>
                    <a:p>
                      <a:pPr lvl="0">
                        <a:buNone/>
                      </a:pPr>
                      <a:r>
                        <a:rPr lang="fr-BE" sz="1350" b="0" i="0" u="none" strike="noStrike" noProof="0" dirty="0">
                          <a:latin typeface="Calibri"/>
                        </a:rPr>
                        <a:t>/**   </a:t>
                      </a:r>
                      <a:r>
                        <a:rPr lang="fr-BE" sz="1350" b="0" i="0" u="none" strike="noStrike" noProof="0" err="1">
                          <a:latin typeface="Calibri"/>
                        </a:rPr>
                        <a:t>Javadoc</a:t>
                      </a:r>
                      <a:r>
                        <a:rPr lang="fr-BE" sz="1350" b="0" i="0" u="none" strike="noStrike" noProof="0" dirty="0">
                          <a:latin typeface="Calibri"/>
                        </a:rPr>
                        <a:t>  */</a:t>
                      </a:r>
                      <a:endParaRPr lang="fr-BE"/>
                    </a:p>
                    <a:p>
                      <a:pPr lvl="0">
                        <a:buNone/>
                      </a:pPr>
                      <a:endParaRPr lang="fr-BE" sz="1350" b="0" i="0" u="none" strike="noStrike" noProof="0" dirty="0">
                        <a:latin typeface="Calibri"/>
                      </a:endParaRPr>
                    </a:p>
                  </a:txBody>
                  <a:tcPr/>
                </a:tc>
                <a:tc>
                  <a:txBody>
                    <a:bodyPr/>
                    <a:lstStyle/>
                    <a:p>
                      <a:pPr lvl="0">
                        <a:buNone/>
                      </a:pPr>
                      <a:r>
                        <a:rPr lang="fr-FR" sz="1350" b="0" i="0" u="none" strike="noStrike" noProof="0" dirty="0">
                          <a:latin typeface="Calibri"/>
                        </a:rPr>
                        <a:t>//</a:t>
                      </a:r>
                      <a:endParaRPr lang="fr-FR"/>
                    </a:p>
                    <a:p>
                      <a:pPr lvl="0">
                        <a:buNone/>
                      </a:pPr>
                      <a:r>
                        <a:rPr lang="fr-FR" sz="1350" b="0" i="0" u="none" strike="noStrike" noProof="0" dirty="0">
                          <a:latin typeface="Calibri"/>
                        </a:rPr>
                        <a:t>/*  ….*/</a:t>
                      </a:r>
                      <a:endParaRPr lang="fr-FR"/>
                    </a:p>
                    <a:p>
                      <a:pPr lvl="0">
                        <a:buNone/>
                      </a:pPr>
                      <a:r>
                        <a:rPr lang="fr-FR" sz="1350" b="0" i="0" u="none" strike="noStrike" noProof="0" dirty="0">
                          <a:latin typeface="Calibri"/>
                        </a:rPr>
                        <a:t>/// C# Documentation</a:t>
                      </a:r>
                      <a:endParaRPr lang="fr-FR"/>
                    </a:p>
                  </a:txBody>
                  <a:tcPr/>
                </a:tc>
                <a:extLst>
                  <a:ext uri="{0D108BD9-81ED-4DB2-BD59-A6C34878D82A}">
                    <a16:rowId xmlns:a16="http://schemas.microsoft.com/office/drawing/2014/main" val="393718234"/>
                  </a:ext>
                </a:extLst>
              </a:tr>
              <a:tr h="684815">
                <a:tc>
                  <a:txBody>
                    <a:bodyPr/>
                    <a:lstStyle/>
                    <a:p>
                      <a:pPr lvl="0">
                        <a:buNone/>
                      </a:pPr>
                      <a:r>
                        <a:rPr lang="fr-FR" dirty="0"/>
                        <a:t>Déploiement </a:t>
                      </a:r>
                    </a:p>
                  </a:txBody>
                  <a:tcPr/>
                </a:tc>
                <a:tc>
                  <a:txBody>
                    <a:bodyPr/>
                    <a:lstStyle/>
                    <a:p>
                      <a:pPr lvl="0">
                        <a:buNone/>
                      </a:pPr>
                      <a:r>
                        <a:rPr lang="fr-BE" sz="1350" b="0" i="0" u="none" strike="noStrike" noProof="0" dirty="0">
                          <a:latin typeface="Calibri"/>
                        </a:rPr>
                        <a:t>Création d'un exécutable à partir de </a:t>
                      </a:r>
                      <a:endParaRPr lang="fr-FR" dirty="0"/>
                    </a:p>
                    <a:p>
                      <a:pPr lvl="0">
                        <a:buNone/>
                      </a:pPr>
                      <a:r>
                        <a:rPr lang="fr-BE" sz="1350" b="0" i="0" u="none" strike="noStrike" noProof="0" dirty="0">
                          <a:latin typeface="Calibri"/>
                        </a:rPr>
                        <a:t>.class  ou .jar</a:t>
                      </a:r>
                      <a:endParaRPr lang="fr-FR" dirty="0"/>
                    </a:p>
                    <a:p>
                      <a:pPr lvl="0">
                        <a:buNone/>
                      </a:pPr>
                      <a:endParaRPr lang="fr-BE" sz="1350" b="0" i="0" u="none" strike="noStrike" noProof="0">
                        <a:latin typeface="Calibri"/>
                      </a:endParaRPr>
                    </a:p>
                  </a:txBody>
                  <a:tcPr/>
                </a:tc>
                <a:tc>
                  <a:txBody>
                    <a:bodyPr/>
                    <a:lstStyle/>
                    <a:p>
                      <a:pPr lvl="0">
                        <a:buNone/>
                      </a:pPr>
                      <a:r>
                        <a:rPr lang="fr-FR" sz="1350" b="0" i="0" u="none" strike="noStrike" noProof="0" err="1">
                          <a:latin typeface="Calibri"/>
                        </a:rPr>
                        <a:t>Assembly</a:t>
                      </a:r>
                      <a:endParaRPr lang="fr-FR"/>
                    </a:p>
                    <a:p>
                      <a:pPr lvl="0">
                        <a:buNone/>
                      </a:pPr>
                      <a:r>
                        <a:rPr lang="fr-FR" sz="1350" b="0" i="0" u="none" strike="noStrike" noProof="0" dirty="0">
                          <a:latin typeface="Calibri"/>
                        </a:rPr>
                        <a:t>.exe ou .dll (librairie de classes sans main)</a:t>
                      </a:r>
                      <a:endParaRPr lang="fr-FR" dirty="0"/>
                    </a:p>
                  </a:txBody>
                  <a:tcPr/>
                </a:tc>
                <a:extLst>
                  <a:ext uri="{0D108BD9-81ED-4DB2-BD59-A6C34878D82A}">
                    <a16:rowId xmlns:a16="http://schemas.microsoft.com/office/drawing/2014/main" val="2127244314"/>
                  </a:ext>
                </a:extLst>
              </a:tr>
              <a:tr h="684816">
                <a:tc>
                  <a:txBody>
                    <a:bodyPr/>
                    <a:lstStyle/>
                    <a:p>
                      <a:pPr lvl="0">
                        <a:buNone/>
                      </a:pPr>
                      <a:r>
                        <a:rPr lang="fr-FR" dirty="0"/>
                        <a:t>Importation </a:t>
                      </a:r>
                    </a:p>
                  </a:txBody>
                  <a:tcPr/>
                </a:tc>
                <a:tc>
                  <a:txBody>
                    <a:bodyPr/>
                    <a:lstStyle/>
                    <a:p>
                      <a:pPr lvl="0">
                        <a:buNone/>
                      </a:pPr>
                      <a:r>
                        <a:rPr lang="fr-FR" dirty="0"/>
                        <a:t>import</a:t>
                      </a:r>
                    </a:p>
                  </a:txBody>
                  <a:tcPr/>
                </a:tc>
                <a:tc>
                  <a:txBody>
                    <a:bodyPr/>
                    <a:lstStyle/>
                    <a:p>
                      <a:pPr lvl="0">
                        <a:buNone/>
                      </a:pPr>
                      <a:r>
                        <a:rPr lang="fr-FR" err="1"/>
                        <a:t>using</a:t>
                      </a:r>
                      <a:endParaRPr lang="fr-FR" dirty="0" err="1"/>
                    </a:p>
                    <a:p>
                      <a:pPr lvl="0">
                        <a:buNone/>
                      </a:pPr>
                      <a:endParaRPr lang="fr-FR"/>
                    </a:p>
                    <a:p>
                      <a:pPr lvl="0">
                        <a:buNone/>
                      </a:pPr>
                      <a:endParaRPr lang="fr-FR"/>
                    </a:p>
                  </a:txBody>
                  <a:tcPr/>
                </a:tc>
                <a:extLst>
                  <a:ext uri="{0D108BD9-81ED-4DB2-BD59-A6C34878D82A}">
                    <a16:rowId xmlns:a16="http://schemas.microsoft.com/office/drawing/2014/main" val="2251148620"/>
                  </a:ext>
                </a:extLst>
              </a:tr>
              <a:tr h="684816">
                <a:tc>
                  <a:txBody>
                    <a:bodyPr/>
                    <a:lstStyle/>
                    <a:p>
                      <a:pPr lvl="0">
                        <a:buNone/>
                      </a:pPr>
                      <a:r>
                        <a:rPr lang="fr-FR" dirty="0"/>
                        <a:t>Importation </a:t>
                      </a:r>
                      <a:r>
                        <a:rPr lang="fr-FR" dirty="0" err="1"/>
                        <a:t>static</a:t>
                      </a:r>
                    </a:p>
                  </a:txBody>
                  <a:tcPr/>
                </a:tc>
                <a:tc>
                  <a:txBody>
                    <a:bodyPr/>
                    <a:lstStyle/>
                    <a:p>
                      <a:pPr lvl="0">
                        <a:buNone/>
                      </a:pPr>
                      <a:endParaRPr lang="fr-FR"/>
                    </a:p>
                  </a:txBody>
                  <a:tcPr/>
                </a:tc>
                <a:tc>
                  <a:txBody>
                    <a:bodyPr/>
                    <a:lstStyle/>
                    <a:p>
                      <a:pPr lvl="0">
                        <a:buNone/>
                      </a:pPr>
                      <a:r>
                        <a:rPr lang="fr-FR" sz="1350" b="0" i="0" u="none" strike="noStrike" noProof="0" dirty="0" err="1">
                          <a:latin typeface="Calibri"/>
                        </a:rPr>
                        <a:t>using</a:t>
                      </a:r>
                      <a:r>
                        <a:rPr lang="fr-FR" sz="1350" b="0" i="0" u="none" strike="noStrike" noProof="0" dirty="0">
                          <a:latin typeface="Calibri"/>
                        </a:rPr>
                        <a:t> </a:t>
                      </a:r>
                      <a:r>
                        <a:rPr lang="fr-FR" sz="1350" b="0" i="0" u="none" strike="noStrike" noProof="0" dirty="0" err="1">
                          <a:latin typeface="Calibri"/>
                        </a:rPr>
                        <a:t>static</a:t>
                      </a:r>
                      <a:r>
                        <a:rPr lang="fr-FR" sz="1350" b="0" i="0" u="none" strike="noStrike" noProof="0" dirty="0">
                          <a:latin typeface="Calibri"/>
                        </a:rPr>
                        <a:t> </a:t>
                      </a:r>
                      <a:r>
                        <a:rPr lang="fr-FR" sz="1350" b="0" i="0" u="none" strike="noStrike" noProof="0" dirty="0" err="1">
                          <a:latin typeface="Calibri"/>
                        </a:rPr>
                        <a:t>System.Console</a:t>
                      </a:r>
                      <a:r>
                        <a:rPr lang="fr-FR" sz="1350" b="0" i="0" u="none" strike="noStrike" noProof="0" dirty="0">
                          <a:latin typeface="Calibri"/>
                        </a:rPr>
                        <a:t>; </a:t>
                      </a:r>
                      <a:endParaRPr lang="en-US" sz="1350" b="0" i="0" u="none" strike="noStrike" noProof="0" dirty="0">
                        <a:latin typeface="Calibri"/>
                      </a:endParaRPr>
                    </a:p>
                    <a:p>
                      <a:pPr lvl="0">
                        <a:buNone/>
                      </a:pPr>
                      <a:r>
                        <a:rPr lang="fr-FR" sz="1350" b="0" i="0" u="none" strike="noStrike" noProof="0" dirty="0">
                          <a:latin typeface="Calibri"/>
                        </a:rPr>
                        <a:t>-&gt; ne plus devoir écrire </a:t>
                      </a:r>
                      <a:endParaRPr lang="fr-FR" dirty="0"/>
                    </a:p>
                    <a:p>
                      <a:pPr lvl="0">
                        <a:buNone/>
                      </a:pPr>
                      <a:r>
                        <a:rPr lang="fr-FR" sz="1350" b="0" i="0" u="none" strike="noStrike" noProof="0" dirty="0" err="1">
                          <a:latin typeface="Calibri"/>
                        </a:rPr>
                        <a:t>Console.Writeline</a:t>
                      </a:r>
                      <a:r>
                        <a:rPr lang="fr-FR" sz="1350" b="0" i="0" u="none" strike="noStrike" noProof="0" dirty="0">
                          <a:latin typeface="Calibri"/>
                        </a:rPr>
                        <a:t>() mais directement </a:t>
                      </a:r>
                      <a:r>
                        <a:rPr lang="fr-FR" sz="1350" b="0" i="0" u="none" strike="noStrike" noProof="0" dirty="0" err="1">
                          <a:latin typeface="Calibri"/>
                        </a:rPr>
                        <a:t>Writeline</a:t>
                      </a:r>
                      <a:r>
                        <a:rPr lang="fr-FR" sz="1350" b="0" i="0" u="none" strike="noStrike" noProof="0" dirty="0">
                          <a:latin typeface="Calibri"/>
                        </a:rPr>
                        <a:t>()</a:t>
                      </a:r>
                      <a:endParaRPr lang="fr-FR" dirty="0"/>
                    </a:p>
                  </a:txBody>
                  <a:tcPr/>
                </a:tc>
                <a:extLst>
                  <a:ext uri="{0D108BD9-81ED-4DB2-BD59-A6C34878D82A}">
                    <a16:rowId xmlns:a16="http://schemas.microsoft.com/office/drawing/2014/main" val="1066868759"/>
                  </a:ext>
                </a:extLst>
              </a:tr>
            </a:tbl>
          </a:graphicData>
        </a:graphic>
      </p:graphicFrame>
      <p:sp>
        <p:nvSpPr>
          <p:cNvPr id="4" name="Espace réservé du numéro de diapositive 3">
            <a:extLst>
              <a:ext uri="{FF2B5EF4-FFF2-40B4-BE49-F238E27FC236}">
                <a16:creationId xmlns:a16="http://schemas.microsoft.com/office/drawing/2014/main" id="{E8EA139E-5760-D222-911B-1A2334874233}"/>
              </a:ext>
            </a:extLst>
          </p:cNvPr>
          <p:cNvSpPr>
            <a:spLocks noGrp="1"/>
          </p:cNvSpPr>
          <p:nvPr>
            <p:ph type="sldNum" sz="quarter" idx="12"/>
          </p:nvPr>
        </p:nvSpPr>
        <p:spPr/>
        <p:txBody>
          <a:bodyPr/>
          <a:lstStyle/>
          <a:p>
            <a:pPr>
              <a:defRPr/>
            </a:pPr>
            <a:fld id="{D53F7FD8-3AB7-4ADC-999C-BF5BBF1834F1}" type="slidenum">
              <a:rPr lang="fr-BE" smtClean="0"/>
              <a:pPr>
                <a:defRPr/>
              </a:pPr>
              <a:t>13</a:t>
            </a:fld>
            <a:endParaRPr lang="fr-BE"/>
          </a:p>
        </p:txBody>
      </p:sp>
    </p:spTree>
    <p:extLst>
      <p:ext uri="{BB962C8B-B14F-4D97-AF65-F5344CB8AC3E}">
        <p14:creationId xmlns:p14="http://schemas.microsoft.com/office/powerpoint/2010/main" val="1833419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30350" y="274638"/>
            <a:ext cx="6938241" cy="1143000"/>
          </a:xfrm>
        </p:spPr>
        <p:txBody>
          <a:bodyPr/>
          <a:lstStyle/>
          <a:p>
            <a:r>
              <a:rPr lang="fr-BE"/>
              <a:t>Héritage</a:t>
            </a:r>
          </a:p>
        </p:txBody>
      </p:sp>
      <p:sp>
        <p:nvSpPr>
          <p:cNvPr id="3" name="Espace réservé du contenu 2"/>
          <p:cNvSpPr>
            <a:spLocks noGrp="1"/>
          </p:cNvSpPr>
          <p:nvPr>
            <p:ph idx="1"/>
          </p:nvPr>
        </p:nvSpPr>
        <p:spPr>
          <a:xfrm>
            <a:off x="457200" y="1600200"/>
            <a:ext cx="8229600" cy="4779818"/>
          </a:xfrm>
        </p:spPr>
        <p:txBody>
          <a:bodyPr vert="horz" lIns="91440" tIns="45720" rIns="91440" bIns="45720" rtlCol="0" anchor="t">
            <a:normAutofit/>
          </a:bodyPr>
          <a:lstStyle/>
          <a:p>
            <a:r>
              <a:rPr lang="fr-BE" sz="2800"/>
              <a:t>Java</a:t>
            </a:r>
            <a:endParaRPr lang="fr-FR"/>
          </a:p>
          <a:p>
            <a:pPr lvl="1"/>
            <a:r>
              <a:rPr lang="fr-BE" sz="2500"/>
              <a:t> toutes les méthodes sont « </a:t>
            </a:r>
            <a:r>
              <a:rPr lang="fr-BE" sz="2500" err="1"/>
              <a:t>virtual</a:t>
            </a:r>
            <a:r>
              <a:rPr lang="fr-BE" sz="2500"/>
              <a:t> » c’est-à-dire qu’elles peuvent être redéfinies dans les classes enfants et que le type de l’objet est recherché à l’exécution</a:t>
            </a:r>
            <a:endParaRPr lang="fr-BE" sz="2500">
              <a:cs typeface="Calibri" panose="020F0502020204030204"/>
            </a:endParaRPr>
          </a:p>
          <a:p>
            <a:r>
              <a:rPr lang="fr-BE" sz="2800"/>
              <a:t>C# </a:t>
            </a:r>
            <a:endParaRPr lang="fr-BE" sz="2800">
              <a:cs typeface="Calibri"/>
            </a:endParaRPr>
          </a:p>
          <a:p>
            <a:pPr lvl="1"/>
            <a:r>
              <a:rPr lang="fr-BE" sz="2500"/>
              <a:t>par défaut les méthodes ne sont pas « </a:t>
            </a:r>
            <a:r>
              <a:rPr lang="fr-BE" sz="2500" err="1"/>
              <a:t>virtual</a:t>
            </a:r>
            <a:r>
              <a:rPr lang="fr-BE" sz="2500"/>
              <a:t> » c’est-à-dire que le type de l’objet à l’exécution sera la classe la plus haute dans la hiérarchie.</a:t>
            </a:r>
            <a:endParaRPr lang="fr-BE"/>
          </a:p>
          <a:p>
            <a:pPr marL="342900" lvl="1" indent="0">
              <a:buNone/>
            </a:pPr>
            <a:endParaRPr lang="fr-BE" sz="2500">
              <a:cs typeface="Calibri" panose="020F0502020204030204"/>
            </a:endParaRPr>
          </a:p>
          <a:p>
            <a:r>
              <a:rPr lang="fr-BE" sz="2800"/>
              <a:t>Pour obtenir le même comportement qu’en Java</a:t>
            </a:r>
            <a:endParaRPr lang="fr-BE" sz="2800">
              <a:cs typeface="Calibri"/>
            </a:endParaRPr>
          </a:p>
          <a:p>
            <a:pPr lvl="1"/>
            <a:r>
              <a:rPr lang="fr-BE" err="1"/>
              <a:t>virtual</a:t>
            </a:r>
            <a:r>
              <a:rPr lang="fr-BE"/>
              <a:t>(parent) et </a:t>
            </a:r>
            <a:r>
              <a:rPr lang="fr-BE" err="1"/>
              <a:t>override</a:t>
            </a:r>
            <a:r>
              <a:rPr lang="fr-BE"/>
              <a:t> (enfant)</a:t>
            </a:r>
          </a:p>
          <a:p>
            <a:pPr marL="0" indent="0">
              <a:buNone/>
            </a:pPr>
            <a:endParaRPr lang="fr-BE">
              <a:cs typeface="Calibri" panose="020F0502020204030204"/>
            </a:endParaRPr>
          </a:p>
        </p:txBody>
      </p:sp>
      <p:sp>
        <p:nvSpPr>
          <p:cNvPr id="5" name="Espace réservé du numéro de diapositive 4"/>
          <p:cNvSpPr>
            <a:spLocks noGrp="1"/>
          </p:cNvSpPr>
          <p:nvPr>
            <p:ph type="sldNum" sz="quarter" idx="12"/>
          </p:nvPr>
        </p:nvSpPr>
        <p:spPr/>
        <p:txBody>
          <a:bodyPr/>
          <a:lstStyle/>
          <a:p>
            <a:pPr>
              <a:defRPr/>
            </a:pPr>
            <a:fld id="{D53F7FD8-3AB7-4ADC-999C-BF5BBF1834F1}" type="slidenum">
              <a:rPr lang="fr-BE" smtClean="0"/>
              <a:pPr>
                <a:defRPr/>
              </a:pPr>
              <a:t>14</a:t>
            </a:fld>
            <a:endParaRPr lang="fr-BE"/>
          </a:p>
        </p:txBody>
      </p:sp>
    </p:spTree>
    <p:extLst>
      <p:ext uri="{BB962C8B-B14F-4D97-AF65-F5344CB8AC3E}">
        <p14:creationId xmlns:p14="http://schemas.microsoft.com/office/powerpoint/2010/main" val="2110918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7F2B43-ECFA-7757-7C82-36B3933CE150}"/>
              </a:ext>
            </a:extLst>
          </p:cNvPr>
          <p:cNvSpPr>
            <a:spLocks noGrp="1"/>
          </p:cNvSpPr>
          <p:nvPr>
            <p:ph type="title"/>
          </p:nvPr>
        </p:nvSpPr>
        <p:spPr/>
        <p:txBody>
          <a:bodyPr/>
          <a:lstStyle/>
          <a:p>
            <a:r>
              <a:rPr lang="fr-FR">
                <a:ea typeface="Calibri Light"/>
                <a:cs typeface="Calibri Light"/>
              </a:rPr>
              <a:t>Concept de Propriété</a:t>
            </a:r>
            <a:endParaRPr lang="fr-FR"/>
          </a:p>
        </p:txBody>
      </p:sp>
      <p:sp>
        <p:nvSpPr>
          <p:cNvPr id="3" name="Espace réservé du contenu 2">
            <a:extLst>
              <a:ext uri="{FF2B5EF4-FFF2-40B4-BE49-F238E27FC236}">
                <a16:creationId xmlns:a16="http://schemas.microsoft.com/office/drawing/2014/main" id="{EF3CD564-703A-7391-3F6E-42C888987C73}"/>
              </a:ext>
            </a:extLst>
          </p:cNvPr>
          <p:cNvSpPr>
            <a:spLocks noGrp="1"/>
          </p:cNvSpPr>
          <p:nvPr>
            <p:ph idx="1"/>
          </p:nvPr>
        </p:nvSpPr>
        <p:spPr/>
        <p:txBody>
          <a:bodyPr vert="horz" lIns="91440" tIns="45720" rIns="91440" bIns="45720" rtlCol="0" anchor="t">
            <a:normAutofit fontScale="92500" lnSpcReduction="10000"/>
          </a:bodyPr>
          <a:lstStyle/>
          <a:p>
            <a:r>
              <a:rPr lang="fr-FR">
                <a:ea typeface="Calibri"/>
                <a:cs typeface="Calibri"/>
              </a:rPr>
              <a:t>En Java</a:t>
            </a:r>
            <a:endParaRPr lang="fr-FR">
              <a:latin typeface="Consolas"/>
              <a:ea typeface="Calibri"/>
              <a:cs typeface="Calibri"/>
            </a:endParaRPr>
          </a:p>
          <a:p>
            <a:pPr lvl="1"/>
            <a:r>
              <a:rPr lang="fr-FR">
                <a:latin typeface="Calibri"/>
                <a:ea typeface="Calibri"/>
                <a:cs typeface="Calibri"/>
              </a:rPr>
              <a:t>Getter/Setter</a:t>
            </a:r>
          </a:p>
          <a:p>
            <a:pPr lvl="1"/>
            <a:r>
              <a:rPr lang="fr-FR">
                <a:latin typeface="Consolas"/>
                <a:ea typeface="Calibri"/>
                <a:cs typeface="Calibri"/>
              </a:rPr>
              <a:t>Ex : </a:t>
            </a:r>
            <a:endParaRPr lang="fr-FR">
              <a:latin typeface="Calibri" panose="020F0502020204030204"/>
              <a:ea typeface="Calibri"/>
              <a:cs typeface="Calibri"/>
            </a:endParaRPr>
          </a:p>
          <a:p>
            <a:pPr marL="685800" lvl="2" indent="0">
              <a:buNone/>
            </a:pPr>
            <a:r>
              <a:rPr lang="fr-FR">
                <a:latin typeface="Consolas"/>
                <a:ea typeface="Calibri"/>
                <a:cs typeface="Calibri"/>
              </a:rPr>
              <a:t>public String </a:t>
            </a:r>
            <a:r>
              <a:rPr lang="fr-FR" err="1">
                <a:latin typeface="Consolas"/>
                <a:ea typeface="Calibri"/>
                <a:cs typeface="Calibri"/>
              </a:rPr>
              <a:t>getName</a:t>
            </a:r>
            <a:r>
              <a:rPr lang="fr-FR">
                <a:latin typeface="Consolas"/>
                <a:ea typeface="Calibri"/>
                <a:cs typeface="Calibri"/>
              </a:rPr>
              <a:t>() {</a:t>
            </a:r>
            <a:br>
              <a:rPr lang="fr-FR" dirty="0">
                <a:latin typeface="Consolas"/>
                <a:ea typeface="Calibri"/>
                <a:cs typeface="Calibri"/>
              </a:rPr>
            </a:br>
            <a:r>
              <a:rPr lang="fr-FR">
                <a:latin typeface="Consolas"/>
                <a:ea typeface="Calibri"/>
                <a:cs typeface="Calibri"/>
              </a:rPr>
              <a:t>   return </a:t>
            </a:r>
            <a:r>
              <a:rPr lang="fr-FR" err="1">
                <a:latin typeface="Consolas"/>
                <a:ea typeface="Calibri"/>
                <a:cs typeface="Calibri"/>
              </a:rPr>
              <a:t>name</a:t>
            </a:r>
            <a:r>
              <a:rPr lang="fr-FR">
                <a:latin typeface="Consolas"/>
                <a:ea typeface="Calibri"/>
                <a:cs typeface="Calibri"/>
              </a:rPr>
              <a:t>;</a:t>
            </a:r>
            <a:br>
              <a:rPr lang="fr-FR" dirty="0">
                <a:latin typeface="Consolas"/>
                <a:ea typeface="Calibri"/>
                <a:cs typeface="Calibri"/>
              </a:rPr>
            </a:br>
            <a:r>
              <a:rPr lang="fr-FR">
                <a:latin typeface="Consolas"/>
                <a:ea typeface="Calibri"/>
                <a:cs typeface="Calibri"/>
              </a:rPr>
              <a:t>}</a:t>
            </a:r>
          </a:p>
          <a:p>
            <a:pPr marL="685800" lvl="2" indent="0">
              <a:buNone/>
            </a:pPr>
            <a:r>
              <a:rPr lang="fr-FR">
                <a:ea typeface="+mn-lt"/>
                <a:cs typeface="+mn-lt"/>
              </a:rPr>
              <a:t>public String setName(name) {</a:t>
            </a:r>
            <a:br>
              <a:rPr lang="fr-FR" dirty="0">
                <a:ea typeface="+mn-lt"/>
                <a:cs typeface="+mn-lt"/>
              </a:rPr>
            </a:br>
            <a:r>
              <a:rPr lang="fr-FR">
                <a:ea typeface="+mn-lt"/>
                <a:cs typeface="+mn-lt"/>
              </a:rPr>
              <a:t>     this.name = name;</a:t>
            </a:r>
            <a:br>
              <a:rPr lang="fr-FR" dirty="0">
                <a:ea typeface="+mn-lt"/>
                <a:cs typeface="+mn-lt"/>
              </a:rPr>
            </a:br>
            <a:r>
              <a:rPr lang="fr-FR" dirty="0">
                <a:ea typeface="+mn-lt"/>
                <a:cs typeface="+mn-lt"/>
              </a:rPr>
              <a:t>}</a:t>
            </a:r>
            <a:endParaRPr lang="fr-FR" dirty="0"/>
          </a:p>
          <a:p>
            <a:pPr marL="685800" lvl="2" indent="0">
              <a:buNone/>
            </a:pPr>
            <a:endParaRPr lang="fr-FR">
              <a:latin typeface="Consolas"/>
              <a:ea typeface="Calibri"/>
              <a:cs typeface="Calibri"/>
            </a:endParaRPr>
          </a:p>
          <a:p>
            <a:r>
              <a:rPr lang="fr-FR">
                <a:latin typeface="Consolas"/>
                <a:ea typeface="Calibri"/>
                <a:cs typeface="Calibri"/>
              </a:rPr>
              <a:t>En C#</a:t>
            </a:r>
          </a:p>
          <a:p>
            <a:pPr lvl="1"/>
            <a:r>
              <a:rPr lang="fr-FR">
                <a:latin typeface="Consolas"/>
                <a:ea typeface="Calibri"/>
                <a:cs typeface="Calibri"/>
              </a:rPr>
              <a:t>Propriétés</a:t>
            </a:r>
          </a:p>
          <a:p>
            <a:pPr lvl="1"/>
            <a:r>
              <a:rPr lang="fr-FR">
                <a:latin typeface="Consolas"/>
                <a:ea typeface="Calibri"/>
                <a:cs typeface="Calibri"/>
              </a:rPr>
              <a:t>Ex : </a:t>
            </a:r>
          </a:p>
          <a:p>
            <a:pPr marL="342900" lvl="1" indent="0">
              <a:buNone/>
            </a:pPr>
            <a:r>
              <a:rPr lang="fr-FR" dirty="0">
                <a:ea typeface="+mn-lt"/>
                <a:cs typeface="+mn-lt"/>
              </a:rPr>
              <a:t> </a:t>
            </a:r>
            <a:r>
              <a:rPr lang="fr-FR" sz="1500">
                <a:latin typeface="Consolas"/>
                <a:ea typeface="+mn-lt"/>
                <a:cs typeface="+mn-lt"/>
              </a:rPr>
              <a:t>    public string Name { </a:t>
            </a:r>
          </a:p>
          <a:p>
            <a:pPr marL="342900" lvl="1" indent="0">
              <a:buNone/>
            </a:pPr>
            <a:r>
              <a:rPr lang="fr-FR" sz="1500" dirty="0">
                <a:latin typeface="Consolas"/>
                <a:ea typeface="+mn-lt"/>
                <a:cs typeface="+mn-lt"/>
              </a:rPr>
              <a:t>       </a:t>
            </a:r>
            <a:r>
              <a:rPr lang="fr-FR" sz="1500" err="1">
                <a:latin typeface="Consolas"/>
                <a:ea typeface="+mn-lt"/>
                <a:cs typeface="+mn-lt"/>
              </a:rPr>
              <a:t>get</a:t>
            </a:r>
            <a:r>
              <a:rPr lang="fr-FR" sz="1500">
                <a:latin typeface="Consolas"/>
                <a:ea typeface="+mn-lt"/>
                <a:cs typeface="+mn-lt"/>
              </a:rPr>
              <a:t> { return _</a:t>
            </a:r>
            <a:r>
              <a:rPr lang="fr-FR" sz="1500" err="1">
                <a:latin typeface="Consolas"/>
                <a:ea typeface="+mn-lt"/>
                <a:cs typeface="+mn-lt"/>
              </a:rPr>
              <a:t>name</a:t>
            </a:r>
            <a:r>
              <a:rPr lang="fr-FR" sz="1500">
                <a:latin typeface="Consolas"/>
                <a:ea typeface="+mn-lt"/>
                <a:cs typeface="+mn-lt"/>
              </a:rPr>
              <a:t>; } </a:t>
            </a:r>
            <a:endParaRPr lang="fr-FR">
              <a:latin typeface="Calibri" panose="020F0502020204030204"/>
              <a:ea typeface="+mn-lt"/>
              <a:cs typeface="+mn-lt"/>
            </a:endParaRPr>
          </a:p>
          <a:p>
            <a:pPr marL="342900" lvl="1" indent="0">
              <a:buNone/>
            </a:pPr>
            <a:r>
              <a:rPr lang="fr-FR" sz="1500">
                <a:latin typeface="Consolas"/>
                <a:ea typeface="+mn-lt"/>
                <a:cs typeface="+mn-lt"/>
              </a:rPr>
              <a:t>       set {_</a:t>
            </a:r>
            <a:r>
              <a:rPr lang="fr-FR" sz="1500" err="1">
                <a:latin typeface="Consolas"/>
                <a:ea typeface="+mn-lt"/>
                <a:cs typeface="+mn-lt"/>
              </a:rPr>
              <a:t>name</a:t>
            </a:r>
            <a:r>
              <a:rPr lang="fr-FR" sz="1500">
                <a:latin typeface="Consolas"/>
                <a:ea typeface="+mn-lt"/>
                <a:cs typeface="+mn-lt"/>
              </a:rPr>
              <a:t> = value;} </a:t>
            </a:r>
            <a:endParaRPr lang="fr-FR">
              <a:latin typeface="Calibri" panose="020F0502020204030204"/>
              <a:ea typeface="+mn-lt"/>
              <a:cs typeface="+mn-lt"/>
            </a:endParaRPr>
          </a:p>
          <a:p>
            <a:pPr marL="342900" lvl="1" indent="0">
              <a:buNone/>
            </a:pPr>
            <a:r>
              <a:rPr lang="fr-FR" sz="1500">
                <a:latin typeface="Consolas"/>
                <a:ea typeface="+mn-lt"/>
                <a:cs typeface="+mn-lt"/>
              </a:rPr>
              <a:t>    }</a:t>
            </a:r>
            <a:endParaRPr lang="fr-FR">
              <a:ea typeface="Calibri"/>
              <a:cs typeface="Calibri"/>
            </a:endParaRPr>
          </a:p>
          <a:p>
            <a:pPr lvl="1">
              <a:buNone/>
            </a:pPr>
            <a:r>
              <a:rPr lang="fr-FR" sz="1500" dirty="0">
                <a:latin typeface="Consolas"/>
                <a:ea typeface="+mn-lt"/>
                <a:cs typeface="+mn-lt"/>
              </a:rPr>
              <a:t>    </a:t>
            </a:r>
          </a:p>
          <a:p>
            <a:pPr marL="342900" lvl="1" indent="0">
              <a:buNone/>
            </a:pPr>
            <a:endParaRPr lang="fr-FR" sz="1500">
              <a:latin typeface="Consolas"/>
              <a:ea typeface="+mn-lt"/>
              <a:cs typeface="+mn-lt"/>
            </a:endParaRPr>
          </a:p>
          <a:p>
            <a:pPr marL="342900" lvl="1" indent="0">
              <a:buNone/>
            </a:pPr>
            <a:endParaRPr lang="fr-FR" sz="1500">
              <a:latin typeface="Consolas"/>
              <a:ea typeface="+mn-lt"/>
              <a:cs typeface="+mn-lt"/>
            </a:endParaRPr>
          </a:p>
        </p:txBody>
      </p:sp>
      <p:sp>
        <p:nvSpPr>
          <p:cNvPr id="4" name="Espace réservé du numéro de diapositive 3">
            <a:extLst>
              <a:ext uri="{FF2B5EF4-FFF2-40B4-BE49-F238E27FC236}">
                <a16:creationId xmlns:a16="http://schemas.microsoft.com/office/drawing/2014/main" id="{D94C8210-4C8D-0935-8551-4126B20017E8}"/>
              </a:ext>
            </a:extLst>
          </p:cNvPr>
          <p:cNvSpPr>
            <a:spLocks noGrp="1"/>
          </p:cNvSpPr>
          <p:nvPr>
            <p:ph type="sldNum" sz="quarter" idx="12"/>
          </p:nvPr>
        </p:nvSpPr>
        <p:spPr/>
        <p:txBody>
          <a:bodyPr/>
          <a:lstStyle/>
          <a:p>
            <a:pPr>
              <a:defRPr/>
            </a:pPr>
            <a:fld id="{D53F7FD8-3AB7-4ADC-999C-BF5BBF1834F1}" type="slidenum">
              <a:rPr lang="fr-BE" smtClean="0"/>
              <a:pPr>
                <a:defRPr/>
              </a:pPr>
              <a:t>15</a:t>
            </a:fld>
            <a:endParaRPr lang="fr-BE"/>
          </a:p>
        </p:txBody>
      </p:sp>
    </p:spTree>
    <p:extLst>
      <p:ext uri="{BB962C8B-B14F-4D97-AF65-F5344CB8AC3E}">
        <p14:creationId xmlns:p14="http://schemas.microsoft.com/office/powerpoint/2010/main" val="1632150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4A0D05-7079-FFAE-E857-20F213B60E8C}"/>
              </a:ext>
            </a:extLst>
          </p:cNvPr>
          <p:cNvSpPr>
            <a:spLocks noGrp="1"/>
          </p:cNvSpPr>
          <p:nvPr>
            <p:ph type="title"/>
          </p:nvPr>
        </p:nvSpPr>
        <p:spPr/>
        <p:txBody>
          <a:bodyPr/>
          <a:lstStyle/>
          <a:p>
            <a:r>
              <a:rPr lang="fr-FR">
                <a:ea typeface="Calibri Light"/>
                <a:cs typeface="Calibri Light"/>
              </a:rPr>
              <a:t>Concepts de Propriété</a:t>
            </a:r>
            <a:endParaRPr lang="fr-FR"/>
          </a:p>
        </p:txBody>
      </p:sp>
      <p:sp>
        <p:nvSpPr>
          <p:cNvPr id="3" name="Espace réservé du contenu 2">
            <a:extLst>
              <a:ext uri="{FF2B5EF4-FFF2-40B4-BE49-F238E27FC236}">
                <a16:creationId xmlns:a16="http://schemas.microsoft.com/office/drawing/2014/main" id="{1E87960D-6539-B7C5-84C5-CDAF355E5C18}"/>
              </a:ext>
            </a:extLst>
          </p:cNvPr>
          <p:cNvSpPr>
            <a:spLocks noGrp="1"/>
          </p:cNvSpPr>
          <p:nvPr>
            <p:ph idx="1"/>
          </p:nvPr>
        </p:nvSpPr>
        <p:spPr/>
        <p:txBody>
          <a:bodyPr vert="horz" lIns="91440" tIns="45720" rIns="91440" bIns="45720" rtlCol="0" anchor="t">
            <a:normAutofit/>
          </a:bodyPr>
          <a:lstStyle/>
          <a:p>
            <a:r>
              <a:rPr lang="fr-FR">
                <a:ea typeface="Calibri"/>
                <a:cs typeface="Calibri"/>
              </a:rPr>
              <a:t>Autre notation possible</a:t>
            </a:r>
            <a:endParaRPr lang="en-US">
              <a:ea typeface="Calibri"/>
              <a:cs typeface="Calibri"/>
            </a:endParaRPr>
          </a:p>
          <a:p>
            <a:r>
              <a:rPr lang="fr-FR">
                <a:latin typeface="Consolas"/>
                <a:ea typeface="Calibri"/>
                <a:cs typeface="Calibri"/>
              </a:rPr>
              <a:t>Ex : </a:t>
            </a:r>
            <a:endParaRPr lang="en-US">
              <a:ea typeface="+mn-lt"/>
              <a:cs typeface="+mn-lt"/>
            </a:endParaRPr>
          </a:p>
          <a:p>
            <a:pPr marL="342900" lvl="1" indent="0">
              <a:buNone/>
            </a:pPr>
            <a:r>
              <a:rPr lang="fr-FR">
                <a:ea typeface="Calibri"/>
                <a:cs typeface="Calibri"/>
              </a:rPr>
              <a:t> </a:t>
            </a:r>
            <a:r>
              <a:rPr lang="fr-FR">
                <a:latin typeface="Consolas"/>
                <a:ea typeface="Calibri"/>
                <a:cs typeface="Calibri"/>
              </a:rPr>
              <a:t>   public string Name { </a:t>
            </a:r>
            <a:endParaRPr lang="en-US">
              <a:ea typeface="+mn-lt"/>
              <a:cs typeface="+mn-lt"/>
            </a:endParaRPr>
          </a:p>
          <a:p>
            <a:pPr marL="342900" lvl="1" indent="0">
              <a:buNone/>
            </a:pPr>
            <a:r>
              <a:rPr lang="fr-FR">
                <a:latin typeface="Consolas"/>
                <a:ea typeface="Calibri"/>
                <a:cs typeface="Calibri"/>
              </a:rPr>
              <a:t>       </a:t>
            </a:r>
            <a:r>
              <a:rPr lang="fr-FR" err="1">
                <a:latin typeface="Consolas"/>
                <a:ea typeface="Calibri"/>
                <a:cs typeface="Calibri"/>
              </a:rPr>
              <a:t>get</a:t>
            </a:r>
            <a:r>
              <a:rPr lang="fr-FR">
                <a:latin typeface="Consolas"/>
                <a:ea typeface="Calibri"/>
                <a:cs typeface="Calibri"/>
              </a:rPr>
              <a:t> { return _</a:t>
            </a:r>
            <a:r>
              <a:rPr lang="fr-FR" err="1">
                <a:latin typeface="Consolas"/>
                <a:ea typeface="Calibri"/>
                <a:cs typeface="Calibri"/>
              </a:rPr>
              <a:t>name</a:t>
            </a:r>
            <a:r>
              <a:rPr lang="fr-FR">
                <a:latin typeface="Consolas"/>
                <a:ea typeface="Calibri"/>
                <a:cs typeface="Calibri"/>
              </a:rPr>
              <a:t>; } </a:t>
            </a:r>
            <a:endParaRPr lang="fr-FR">
              <a:ea typeface="+mn-lt"/>
              <a:cs typeface="+mn-lt"/>
            </a:endParaRPr>
          </a:p>
          <a:p>
            <a:pPr marL="342900" lvl="1" indent="0">
              <a:buNone/>
            </a:pPr>
            <a:r>
              <a:rPr lang="fr-FR">
                <a:latin typeface="Consolas"/>
                <a:ea typeface="Calibri"/>
                <a:cs typeface="Calibri"/>
              </a:rPr>
              <a:t>       set {_</a:t>
            </a:r>
            <a:r>
              <a:rPr lang="fr-FR" err="1">
                <a:latin typeface="Consolas"/>
                <a:ea typeface="Calibri"/>
                <a:cs typeface="Calibri"/>
              </a:rPr>
              <a:t>name</a:t>
            </a:r>
            <a:r>
              <a:rPr lang="fr-FR">
                <a:latin typeface="Consolas"/>
                <a:ea typeface="Calibri"/>
                <a:cs typeface="Calibri"/>
              </a:rPr>
              <a:t> = value;} </a:t>
            </a:r>
            <a:endParaRPr lang="fr-FR">
              <a:ea typeface="+mn-lt"/>
              <a:cs typeface="+mn-lt"/>
            </a:endParaRPr>
          </a:p>
          <a:p>
            <a:pPr marL="342900" lvl="1" indent="0">
              <a:buNone/>
            </a:pPr>
            <a:r>
              <a:rPr lang="fr-FR">
                <a:latin typeface="Consolas"/>
                <a:ea typeface="Calibri" panose="020F0502020204030204"/>
                <a:cs typeface="Calibri" panose="020F0502020204030204"/>
              </a:rPr>
              <a:t>   }</a:t>
            </a:r>
            <a:endParaRPr lang="fr-FR">
              <a:latin typeface="Calibri" panose="020F0502020204030204"/>
              <a:ea typeface="Calibri" panose="020F0502020204030204"/>
              <a:cs typeface="Calibri" panose="020F0502020204030204"/>
            </a:endParaRPr>
          </a:p>
          <a:p>
            <a:pPr marL="342900" lvl="1" indent="0">
              <a:buNone/>
            </a:pPr>
            <a:endParaRPr lang="fr-FR">
              <a:latin typeface="Consolas"/>
              <a:ea typeface="Calibri" panose="020F0502020204030204"/>
              <a:cs typeface="Calibri" panose="020F0502020204030204"/>
            </a:endParaRPr>
          </a:p>
          <a:p>
            <a:pPr marL="342900" lvl="1" indent="0">
              <a:buNone/>
            </a:pPr>
            <a:r>
              <a:rPr lang="fr-FR">
                <a:latin typeface="Consolas"/>
                <a:ea typeface="Calibri" panose="020F0502020204030204"/>
                <a:cs typeface="Calibri" panose="020F0502020204030204"/>
              </a:rPr>
              <a:t>   public string Name { </a:t>
            </a:r>
            <a:endParaRPr lang="en-US">
              <a:ea typeface="+mn-lt"/>
              <a:cs typeface="+mn-lt"/>
            </a:endParaRPr>
          </a:p>
          <a:p>
            <a:pPr marL="342900" lvl="1" indent="0">
              <a:buNone/>
            </a:pPr>
            <a:r>
              <a:rPr lang="fr-FR">
                <a:latin typeface="Consolas"/>
                <a:ea typeface="Calibri" panose="020F0502020204030204"/>
                <a:cs typeface="Calibri" panose="020F0502020204030204"/>
              </a:rPr>
              <a:t>       </a:t>
            </a:r>
            <a:r>
              <a:rPr lang="fr-FR" err="1">
                <a:latin typeface="Consolas"/>
                <a:ea typeface="Calibri" panose="020F0502020204030204"/>
                <a:cs typeface="Calibri" panose="020F0502020204030204"/>
              </a:rPr>
              <a:t>get</a:t>
            </a:r>
            <a:r>
              <a:rPr lang="fr-FR">
                <a:latin typeface="Consolas"/>
                <a:ea typeface="Calibri" panose="020F0502020204030204"/>
                <a:cs typeface="Calibri" panose="020F0502020204030204"/>
              </a:rPr>
              <a:t> =&gt; _</a:t>
            </a:r>
            <a:r>
              <a:rPr lang="fr-FR" err="1">
                <a:latin typeface="Consolas"/>
                <a:ea typeface="Calibri" panose="020F0502020204030204"/>
                <a:cs typeface="Calibri" panose="020F0502020204030204"/>
              </a:rPr>
              <a:t>name</a:t>
            </a:r>
            <a:r>
              <a:rPr lang="fr-FR">
                <a:latin typeface="Consolas"/>
                <a:ea typeface="Calibri" panose="020F0502020204030204"/>
                <a:cs typeface="Calibri" panose="020F0502020204030204"/>
              </a:rPr>
              <a:t>;  </a:t>
            </a:r>
            <a:endParaRPr lang="fr-FR">
              <a:ea typeface="+mn-lt"/>
              <a:cs typeface="+mn-lt"/>
            </a:endParaRPr>
          </a:p>
          <a:p>
            <a:pPr marL="342900" lvl="1" indent="0">
              <a:buNone/>
            </a:pPr>
            <a:r>
              <a:rPr lang="fr-FR">
                <a:latin typeface="Consolas"/>
                <a:ea typeface="Calibri" panose="020F0502020204030204"/>
                <a:cs typeface="Calibri" panose="020F0502020204030204"/>
              </a:rPr>
              <a:t>       set =&gt; _</a:t>
            </a:r>
            <a:r>
              <a:rPr lang="fr-FR" err="1">
                <a:latin typeface="Consolas"/>
                <a:ea typeface="Calibri" panose="020F0502020204030204"/>
                <a:cs typeface="Calibri" panose="020F0502020204030204"/>
              </a:rPr>
              <a:t>name</a:t>
            </a:r>
            <a:r>
              <a:rPr lang="fr-FR">
                <a:latin typeface="Consolas"/>
                <a:ea typeface="Calibri" panose="020F0502020204030204"/>
                <a:cs typeface="Calibri" panose="020F0502020204030204"/>
              </a:rPr>
              <a:t> = value; </a:t>
            </a:r>
            <a:endParaRPr lang="fr-FR">
              <a:ea typeface="+mn-lt"/>
              <a:cs typeface="+mn-lt"/>
            </a:endParaRPr>
          </a:p>
          <a:p>
            <a:pPr marL="342900" lvl="1" indent="0">
              <a:buNone/>
            </a:pPr>
            <a:r>
              <a:rPr lang="fr-FR">
                <a:latin typeface="Consolas"/>
                <a:ea typeface="Calibri" panose="020F0502020204030204"/>
                <a:cs typeface="Calibri" panose="020F0502020204030204"/>
              </a:rPr>
              <a:t>   }</a:t>
            </a:r>
            <a:endParaRPr lang="fr-FR"/>
          </a:p>
          <a:p>
            <a:pPr marL="342900" lvl="1" indent="0">
              <a:buNone/>
            </a:pPr>
            <a:endParaRPr lang="fr-FR">
              <a:latin typeface="Consolas"/>
              <a:ea typeface="Calibri" panose="020F0502020204030204"/>
              <a:cs typeface="Calibri" panose="020F0502020204030204"/>
            </a:endParaRPr>
          </a:p>
        </p:txBody>
      </p:sp>
      <p:sp>
        <p:nvSpPr>
          <p:cNvPr id="4" name="Espace réservé du numéro de diapositive 3">
            <a:extLst>
              <a:ext uri="{FF2B5EF4-FFF2-40B4-BE49-F238E27FC236}">
                <a16:creationId xmlns:a16="http://schemas.microsoft.com/office/drawing/2014/main" id="{A33F95B5-E393-3822-9F2E-F4F580821FFD}"/>
              </a:ext>
            </a:extLst>
          </p:cNvPr>
          <p:cNvSpPr>
            <a:spLocks noGrp="1"/>
          </p:cNvSpPr>
          <p:nvPr>
            <p:ph type="sldNum" sz="quarter" idx="12"/>
          </p:nvPr>
        </p:nvSpPr>
        <p:spPr/>
        <p:txBody>
          <a:bodyPr/>
          <a:lstStyle/>
          <a:p>
            <a:pPr>
              <a:defRPr/>
            </a:pPr>
            <a:fld id="{D53F7FD8-3AB7-4ADC-999C-BF5BBF1834F1}" type="slidenum">
              <a:rPr lang="fr-BE" smtClean="0"/>
              <a:pPr>
                <a:defRPr/>
              </a:pPr>
              <a:t>16</a:t>
            </a:fld>
            <a:endParaRPr lang="fr-BE"/>
          </a:p>
        </p:txBody>
      </p:sp>
    </p:spTree>
    <p:extLst>
      <p:ext uri="{BB962C8B-B14F-4D97-AF65-F5344CB8AC3E}">
        <p14:creationId xmlns:p14="http://schemas.microsoft.com/office/powerpoint/2010/main" val="1149295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4A0D05-7079-FFAE-E857-20F213B60E8C}"/>
              </a:ext>
            </a:extLst>
          </p:cNvPr>
          <p:cNvSpPr>
            <a:spLocks noGrp="1"/>
          </p:cNvSpPr>
          <p:nvPr>
            <p:ph type="title"/>
          </p:nvPr>
        </p:nvSpPr>
        <p:spPr/>
        <p:txBody>
          <a:bodyPr/>
          <a:lstStyle/>
          <a:p>
            <a:r>
              <a:rPr lang="fr-FR">
                <a:ea typeface="Calibri Light"/>
                <a:cs typeface="Calibri Light"/>
              </a:rPr>
              <a:t>Concepts de Propriété</a:t>
            </a:r>
            <a:endParaRPr lang="fr-FR"/>
          </a:p>
        </p:txBody>
      </p:sp>
      <p:sp>
        <p:nvSpPr>
          <p:cNvPr id="3" name="Espace réservé du contenu 2">
            <a:extLst>
              <a:ext uri="{FF2B5EF4-FFF2-40B4-BE49-F238E27FC236}">
                <a16:creationId xmlns:a16="http://schemas.microsoft.com/office/drawing/2014/main" id="{1E87960D-6539-B7C5-84C5-CDAF355E5C18}"/>
              </a:ext>
            </a:extLst>
          </p:cNvPr>
          <p:cNvSpPr>
            <a:spLocks noGrp="1"/>
          </p:cNvSpPr>
          <p:nvPr>
            <p:ph idx="1"/>
          </p:nvPr>
        </p:nvSpPr>
        <p:spPr/>
        <p:txBody>
          <a:bodyPr vert="horz" lIns="91440" tIns="45720" rIns="91440" bIns="45720" rtlCol="0" anchor="t">
            <a:normAutofit/>
          </a:bodyPr>
          <a:lstStyle/>
          <a:p>
            <a:r>
              <a:rPr lang="fr-FR">
                <a:ea typeface="Calibri"/>
                <a:cs typeface="Calibri"/>
              </a:rPr>
              <a:t>Propriété implémentée automatiquement</a:t>
            </a:r>
          </a:p>
          <a:p>
            <a:pPr lvl="1" indent="0"/>
            <a:r>
              <a:rPr lang="fr-FR">
                <a:latin typeface="Calibri"/>
                <a:ea typeface="Calibri"/>
                <a:cs typeface="Calibri"/>
              </a:rPr>
              <a:t> Dans certains cas, les accesseurs de propriété </a:t>
            </a:r>
            <a:r>
              <a:rPr lang="fr-FR" err="1">
                <a:latin typeface="Consolas"/>
                <a:ea typeface="Calibri"/>
                <a:cs typeface="Calibri"/>
              </a:rPr>
              <a:t>get</a:t>
            </a:r>
            <a:r>
              <a:rPr lang="fr-FR">
                <a:latin typeface="Calibri"/>
                <a:ea typeface="Calibri"/>
                <a:cs typeface="Calibri"/>
              </a:rPr>
              <a:t> et </a:t>
            </a:r>
            <a:r>
              <a:rPr lang="fr-FR">
                <a:latin typeface="Consolas"/>
                <a:ea typeface="Calibri"/>
                <a:cs typeface="Calibri"/>
              </a:rPr>
              <a:t>set</a:t>
            </a:r>
            <a:r>
              <a:rPr lang="fr-FR">
                <a:latin typeface="Calibri"/>
                <a:ea typeface="Calibri"/>
                <a:cs typeface="Calibri"/>
              </a:rPr>
              <a:t> ne font qu’assigner une valeur à un champ de stockage, ou récupérer une valeur d’un champ de stockage, sans inclure de logique supplémentaire. En utilisant des propriétés implémentées automatiquement, vous simplifiez votre code, tout en laissant le compilateur C# fournir le champ de stockage de manière transparente.</a:t>
            </a:r>
          </a:p>
          <a:p>
            <a:pPr lvl="1" indent="0"/>
            <a:r>
              <a:rPr lang="fr-FR">
                <a:latin typeface="Calibri"/>
                <a:ea typeface="Calibri"/>
                <a:cs typeface="Calibri"/>
              </a:rPr>
              <a:t> Très utilisé les propriétés automatiques !</a:t>
            </a:r>
          </a:p>
          <a:p>
            <a:r>
              <a:rPr lang="fr-FR">
                <a:latin typeface="Calibri"/>
                <a:ea typeface="Calibri"/>
                <a:cs typeface="Calibri"/>
              </a:rPr>
              <a:t>Ex :</a:t>
            </a:r>
            <a:r>
              <a:rPr lang="fr-FR">
                <a:latin typeface="Consolas"/>
                <a:ea typeface="Calibri"/>
                <a:cs typeface="Calibri"/>
              </a:rPr>
              <a:t> </a:t>
            </a:r>
            <a:endParaRPr lang="en-US">
              <a:ea typeface="+mn-lt"/>
              <a:cs typeface="+mn-lt"/>
            </a:endParaRPr>
          </a:p>
          <a:p>
            <a:pPr marL="342900" lvl="1" indent="0">
              <a:buNone/>
            </a:pPr>
            <a:r>
              <a:rPr lang="fr-FR">
                <a:ea typeface="Calibri"/>
                <a:cs typeface="Calibri"/>
              </a:rPr>
              <a:t> </a:t>
            </a:r>
            <a:r>
              <a:rPr lang="fr-FR">
                <a:latin typeface="Consolas"/>
                <a:ea typeface="Calibri"/>
                <a:cs typeface="Calibri"/>
              </a:rPr>
              <a:t>   public string Name { </a:t>
            </a:r>
            <a:r>
              <a:rPr lang="fr-FR" err="1">
                <a:latin typeface="Consolas"/>
                <a:ea typeface="Calibri"/>
                <a:cs typeface="Calibri"/>
              </a:rPr>
              <a:t>get</a:t>
            </a:r>
            <a:r>
              <a:rPr lang="fr-FR">
                <a:latin typeface="Consolas"/>
                <a:ea typeface="Calibri"/>
                <a:cs typeface="Calibri"/>
              </a:rPr>
              <a:t> ; set; }</a:t>
            </a:r>
            <a:endParaRPr lang="fr-FR">
              <a:latin typeface="Calibri" panose="020F0502020204030204"/>
              <a:ea typeface="Calibri" panose="020F0502020204030204"/>
              <a:cs typeface="Calibri" panose="020F0502020204030204"/>
            </a:endParaRPr>
          </a:p>
          <a:p>
            <a:pPr marL="285750" indent="-285750"/>
            <a:r>
              <a:rPr lang="fr-FR">
                <a:latin typeface="Calibri" panose="020F0502020204030204"/>
                <a:ea typeface="Calibri" panose="020F0502020204030204"/>
                <a:cs typeface="Calibri" panose="020F0502020204030204"/>
              </a:rPr>
              <a:t>Propriété en lecture seule </a:t>
            </a:r>
          </a:p>
          <a:p>
            <a:pPr marL="342900" lvl="1" indent="0">
              <a:buNone/>
            </a:pPr>
            <a:r>
              <a:rPr lang="fr-FR">
                <a:latin typeface="Consolas"/>
                <a:ea typeface="Calibri" panose="020F0502020204030204"/>
                <a:cs typeface="Calibri" panose="020F0502020204030204"/>
              </a:rPr>
              <a:t>   public string Name { </a:t>
            </a:r>
            <a:r>
              <a:rPr lang="fr-FR" err="1">
                <a:latin typeface="Consolas"/>
                <a:ea typeface="Calibri" panose="020F0502020204030204"/>
                <a:cs typeface="Calibri" panose="020F0502020204030204"/>
              </a:rPr>
              <a:t>get</a:t>
            </a:r>
            <a:r>
              <a:rPr lang="fr-FR">
                <a:latin typeface="Consolas"/>
                <a:ea typeface="Calibri" panose="020F0502020204030204"/>
                <a:cs typeface="Calibri" panose="020F0502020204030204"/>
              </a:rPr>
              <a:t> ; </a:t>
            </a:r>
            <a:r>
              <a:rPr lang="fr-FR" err="1">
                <a:latin typeface="Consolas"/>
                <a:ea typeface="Calibri" panose="020F0502020204030204"/>
                <a:cs typeface="Calibri" panose="020F0502020204030204"/>
              </a:rPr>
              <a:t>private</a:t>
            </a:r>
            <a:r>
              <a:rPr lang="fr-FR">
                <a:latin typeface="Consolas"/>
                <a:ea typeface="Calibri" panose="020F0502020204030204"/>
                <a:cs typeface="Calibri" panose="020F0502020204030204"/>
              </a:rPr>
              <a:t> set; }</a:t>
            </a:r>
            <a:endParaRPr lang="fr-FR" sz="2100">
              <a:latin typeface="Consolas"/>
              <a:ea typeface="Calibri" panose="020F0502020204030204"/>
              <a:cs typeface="Calibri" panose="020F0502020204030204"/>
            </a:endParaRPr>
          </a:p>
          <a:p>
            <a:pPr marL="285750" indent="-285750">
              <a:buFont typeface="Arial"/>
              <a:buChar char="•"/>
            </a:pPr>
            <a:r>
              <a:rPr lang="fr-FR">
                <a:latin typeface="Calibri"/>
                <a:ea typeface="Calibri"/>
                <a:cs typeface="Calibri"/>
              </a:rPr>
              <a:t>Propriété en écriture seule </a:t>
            </a:r>
            <a:endParaRPr lang="en-US">
              <a:ea typeface="+mn-lt"/>
              <a:cs typeface="+mn-lt"/>
            </a:endParaRPr>
          </a:p>
          <a:p>
            <a:pPr marL="342900" lvl="1" indent="0">
              <a:buNone/>
            </a:pPr>
            <a:r>
              <a:rPr lang="fr-FR">
                <a:latin typeface="Consolas"/>
                <a:ea typeface="Calibri"/>
                <a:cs typeface="Calibri"/>
              </a:rPr>
              <a:t>   public string Name { </a:t>
            </a:r>
            <a:r>
              <a:rPr lang="fr-FR" err="1">
                <a:latin typeface="Consolas"/>
                <a:ea typeface="Calibri"/>
                <a:cs typeface="Calibri"/>
              </a:rPr>
              <a:t>private</a:t>
            </a:r>
            <a:r>
              <a:rPr lang="fr-FR">
                <a:latin typeface="Consolas"/>
                <a:ea typeface="Calibri"/>
                <a:cs typeface="Calibri"/>
              </a:rPr>
              <a:t> </a:t>
            </a:r>
            <a:r>
              <a:rPr lang="fr-FR" err="1">
                <a:latin typeface="Consolas"/>
                <a:ea typeface="Calibri"/>
                <a:cs typeface="Calibri"/>
              </a:rPr>
              <a:t>get</a:t>
            </a:r>
            <a:r>
              <a:rPr lang="fr-FR">
                <a:latin typeface="Consolas"/>
                <a:ea typeface="Calibri"/>
                <a:cs typeface="Calibri"/>
              </a:rPr>
              <a:t> ; set; }</a:t>
            </a:r>
          </a:p>
          <a:p>
            <a:pPr marL="342900" lvl="1" indent="0">
              <a:buNone/>
            </a:pPr>
            <a:endParaRPr lang="fr-FR">
              <a:latin typeface="Consolas"/>
              <a:ea typeface="Calibri"/>
              <a:cs typeface="Calibri"/>
            </a:endParaRPr>
          </a:p>
          <a:p>
            <a:pPr marL="342900" lvl="1" indent="0">
              <a:buNone/>
            </a:pPr>
            <a:endParaRPr lang="fr-FR">
              <a:latin typeface="Consolas"/>
              <a:ea typeface="Calibri"/>
              <a:cs typeface="Calibri"/>
            </a:endParaRPr>
          </a:p>
          <a:p>
            <a:pPr marL="342900" lvl="1" indent="0">
              <a:buNone/>
            </a:pPr>
            <a:endParaRPr lang="fr-FR">
              <a:latin typeface="Consolas"/>
              <a:ea typeface="Calibri"/>
              <a:cs typeface="Calibri"/>
            </a:endParaRPr>
          </a:p>
        </p:txBody>
      </p:sp>
      <p:sp>
        <p:nvSpPr>
          <p:cNvPr id="4" name="Espace réservé du numéro de diapositive 3">
            <a:extLst>
              <a:ext uri="{FF2B5EF4-FFF2-40B4-BE49-F238E27FC236}">
                <a16:creationId xmlns:a16="http://schemas.microsoft.com/office/drawing/2014/main" id="{A33F95B5-E393-3822-9F2E-F4F580821FFD}"/>
              </a:ext>
            </a:extLst>
          </p:cNvPr>
          <p:cNvSpPr>
            <a:spLocks noGrp="1"/>
          </p:cNvSpPr>
          <p:nvPr>
            <p:ph type="sldNum" sz="quarter" idx="12"/>
          </p:nvPr>
        </p:nvSpPr>
        <p:spPr/>
        <p:txBody>
          <a:bodyPr/>
          <a:lstStyle/>
          <a:p>
            <a:pPr>
              <a:defRPr/>
            </a:pPr>
            <a:fld id="{D53F7FD8-3AB7-4ADC-999C-BF5BBF1834F1}" type="slidenum">
              <a:rPr lang="fr-BE" smtClean="0"/>
              <a:pPr>
                <a:defRPr/>
              </a:pPr>
              <a:t>17</a:t>
            </a:fld>
            <a:endParaRPr lang="fr-BE"/>
          </a:p>
        </p:txBody>
      </p:sp>
    </p:spTree>
    <p:extLst>
      <p:ext uri="{BB962C8B-B14F-4D97-AF65-F5344CB8AC3E}">
        <p14:creationId xmlns:p14="http://schemas.microsoft.com/office/powerpoint/2010/main" val="2645476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BE0ACE-34F5-41F4-915B-6DE3DC197B45}"/>
              </a:ext>
            </a:extLst>
          </p:cNvPr>
          <p:cNvSpPr>
            <a:spLocks noGrp="1"/>
          </p:cNvSpPr>
          <p:nvPr>
            <p:ph type="title"/>
          </p:nvPr>
        </p:nvSpPr>
        <p:spPr/>
        <p:txBody>
          <a:bodyPr/>
          <a:lstStyle/>
          <a:p>
            <a:r>
              <a:rPr lang="fr-FR" err="1"/>
              <a:t>Delegate</a:t>
            </a:r>
            <a:endParaRPr lang="fr-FR"/>
          </a:p>
        </p:txBody>
      </p:sp>
      <p:sp>
        <p:nvSpPr>
          <p:cNvPr id="3" name="Espace réservé du contenu 2">
            <a:extLst>
              <a:ext uri="{FF2B5EF4-FFF2-40B4-BE49-F238E27FC236}">
                <a16:creationId xmlns:a16="http://schemas.microsoft.com/office/drawing/2014/main" id="{3D7FF697-B590-4117-B46E-EB51183D31F7}"/>
              </a:ext>
            </a:extLst>
          </p:cNvPr>
          <p:cNvSpPr>
            <a:spLocks noGrp="1"/>
          </p:cNvSpPr>
          <p:nvPr>
            <p:ph idx="1"/>
          </p:nvPr>
        </p:nvSpPr>
        <p:spPr/>
        <p:txBody>
          <a:bodyPr/>
          <a:lstStyle/>
          <a:p>
            <a:r>
              <a:rPr lang="fr-FR"/>
              <a:t>C# propose une originalité par rapport à Java</a:t>
            </a:r>
          </a:p>
          <a:p>
            <a:r>
              <a:rPr lang="fr-FR"/>
              <a:t>Un délégué est un type de fonction</a:t>
            </a:r>
          </a:p>
          <a:p>
            <a:pPr lvl="1"/>
            <a:r>
              <a:rPr lang="fr-FR"/>
              <a:t>Ex : </a:t>
            </a:r>
            <a:r>
              <a:rPr lang="fr-BE" sz="2000" err="1">
                <a:solidFill>
                  <a:srgbClr val="0000FF"/>
                </a:solidFill>
                <a:latin typeface="Consolas"/>
              </a:rPr>
              <a:t>delegate</a:t>
            </a:r>
            <a:r>
              <a:rPr lang="fr-BE" sz="2000">
                <a:solidFill>
                  <a:srgbClr val="000000"/>
                </a:solidFill>
                <a:latin typeface="Consolas"/>
              </a:rPr>
              <a:t> </a:t>
            </a:r>
            <a:r>
              <a:rPr lang="fr-BE" sz="2000">
                <a:solidFill>
                  <a:srgbClr val="2B91AF"/>
                </a:solidFill>
                <a:latin typeface="Consolas"/>
              </a:rPr>
              <a:t>double</a:t>
            </a:r>
            <a:r>
              <a:rPr lang="fr-BE" sz="2000">
                <a:solidFill>
                  <a:srgbClr val="000000"/>
                </a:solidFill>
                <a:latin typeface="Consolas"/>
              </a:rPr>
              <a:t> </a:t>
            </a:r>
            <a:r>
              <a:rPr lang="fr-BE" sz="2000" err="1">
                <a:solidFill>
                  <a:srgbClr val="000000"/>
                </a:solidFill>
                <a:latin typeface="Consolas"/>
              </a:rPr>
              <a:t>funcDouble</a:t>
            </a:r>
            <a:r>
              <a:rPr lang="fr-BE" sz="2000">
                <a:solidFill>
                  <a:srgbClr val="000000"/>
                </a:solidFill>
                <a:latin typeface="Consolas"/>
              </a:rPr>
              <a:t>(</a:t>
            </a:r>
            <a:r>
              <a:rPr lang="fr-BE" sz="2000">
                <a:solidFill>
                  <a:srgbClr val="2B91AF"/>
                </a:solidFill>
                <a:latin typeface="Consolas"/>
              </a:rPr>
              <a:t>double n)</a:t>
            </a:r>
            <a:r>
              <a:rPr lang="fr-BE" sz="2000">
                <a:latin typeface="Consolas"/>
              </a:rPr>
              <a:t>;</a:t>
            </a:r>
            <a:endParaRPr lang="fr-FR" sz="2000"/>
          </a:p>
          <a:p>
            <a:r>
              <a:rPr lang="fr-FR"/>
              <a:t>Un délégué peut être passé en paramètre à une fonction</a:t>
            </a:r>
          </a:p>
          <a:p>
            <a:r>
              <a:rPr lang="fr-FR"/>
              <a:t>Dès lors le nom d’un champ et d’une fonction ne peut pas être identique !!!</a:t>
            </a:r>
          </a:p>
          <a:p>
            <a:r>
              <a:rPr lang="fr-FR"/>
              <a:t>Nous reviendrons et utiliserons les délégués en WPF !</a:t>
            </a:r>
          </a:p>
        </p:txBody>
      </p:sp>
      <p:sp>
        <p:nvSpPr>
          <p:cNvPr id="4" name="Espace réservé du numéro de diapositive 3">
            <a:extLst>
              <a:ext uri="{FF2B5EF4-FFF2-40B4-BE49-F238E27FC236}">
                <a16:creationId xmlns:a16="http://schemas.microsoft.com/office/drawing/2014/main" id="{22205D5A-8045-4E79-8924-359FDB0F7032}"/>
              </a:ext>
            </a:extLst>
          </p:cNvPr>
          <p:cNvSpPr>
            <a:spLocks noGrp="1"/>
          </p:cNvSpPr>
          <p:nvPr>
            <p:ph type="sldNum" sz="quarter" idx="12"/>
          </p:nvPr>
        </p:nvSpPr>
        <p:spPr/>
        <p:txBody>
          <a:bodyPr/>
          <a:lstStyle/>
          <a:p>
            <a:pPr>
              <a:defRPr/>
            </a:pPr>
            <a:fld id="{D53F7FD8-3AB7-4ADC-999C-BF5BBF1834F1}" type="slidenum">
              <a:rPr lang="fr-BE" smtClean="0"/>
              <a:pPr>
                <a:defRPr/>
              </a:pPr>
              <a:t>18</a:t>
            </a:fld>
            <a:endParaRPr lang="fr-BE"/>
          </a:p>
        </p:txBody>
      </p:sp>
    </p:spTree>
    <p:extLst>
      <p:ext uri="{BB962C8B-B14F-4D97-AF65-F5344CB8AC3E}">
        <p14:creationId xmlns:p14="http://schemas.microsoft.com/office/powerpoint/2010/main" val="1333177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a:t>C# vs Java</a:t>
            </a:r>
          </a:p>
        </p:txBody>
      </p:sp>
      <p:sp>
        <p:nvSpPr>
          <p:cNvPr id="3" name="Espace réservé du contenu 2"/>
          <p:cNvSpPr>
            <a:spLocks noGrp="1"/>
          </p:cNvSpPr>
          <p:nvPr>
            <p:ph idx="1"/>
          </p:nvPr>
        </p:nvSpPr>
        <p:spPr/>
        <p:txBody>
          <a:bodyPr vert="horz" lIns="91440" tIns="45720" rIns="91440" bIns="45720" rtlCol="0" anchor="t">
            <a:normAutofit/>
          </a:bodyPr>
          <a:lstStyle/>
          <a:p>
            <a:r>
              <a:rPr lang="fr-BE"/>
              <a:t>"</a:t>
            </a:r>
            <a:r>
              <a:rPr lang="fr-BE" err="1"/>
              <a:t>Same</a:t>
            </a:r>
            <a:r>
              <a:rPr lang="fr-BE"/>
              <a:t> but </a:t>
            </a:r>
            <a:r>
              <a:rPr lang="fr-BE" err="1"/>
              <a:t>different</a:t>
            </a:r>
            <a:r>
              <a:rPr lang="fr-BE"/>
              <a:t>"</a:t>
            </a:r>
          </a:p>
          <a:p>
            <a:r>
              <a:rPr lang="fr-BE"/>
              <a:t>Découverte via l’exercice … consultez les slides suivants </a:t>
            </a:r>
          </a:p>
          <a:p>
            <a:r>
              <a:rPr lang="fr-BE">
                <a:cs typeface="Calibri"/>
              </a:rPr>
              <a:t>Petite Démo Visual Studio (début exo)</a:t>
            </a:r>
          </a:p>
          <a:p>
            <a:pPr lvl="1"/>
            <a:r>
              <a:rPr lang="fr-BE">
                <a:cs typeface="Calibri"/>
              </a:rPr>
              <a:t>Notion Projet / Solution</a:t>
            </a:r>
          </a:p>
          <a:p>
            <a:pPr lvl="2"/>
            <a:r>
              <a:rPr lang="fr-BE">
                <a:cs typeface="Calibri"/>
              </a:rPr>
              <a:t>.</a:t>
            </a:r>
            <a:r>
              <a:rPr lang="fr-BE" err="1">
                <a:cs typeface="Calibri"/>
              </a:rPr>
              <a:t>sln</a:t>
            </a:r>
            <a:r>
              <a:rPr lang="fr-BE">
                <a:cs typeface="Calibri"/>
              </a:rPr>
              <a:t> == solution /</a:t>
            </a:r>
            <a:r>
              <a:rPr lang="fr-BE" err="1">
                <a:cs typeface="Calibri"/>
              </a:rPr>
              <a:t>workspace</a:t>
            </a:r>
            <a:endParaRPr lang="fr-BE">
              <a:cs typeface="Calibri"/>
            </a:endParaRPr>
          </a:p>
          <a:p>
            <a:pPr lvl="1"/>
            <a:r>
              <a:rPr lang="fr-BE">
                <a:cs typeface="Calibri"/>
              </a:rPr>
              <a:t>Ajouter une classe </a:t>
            </a:r>
          </a:p>
          <a:p>
            <a:pPr lvl="1"/>
            <a:r>
              <a:rPr lang="fr-BE">
                <a:cs typeface="Calibri"/>
              </a:rPr>
              <a:t>Propriété</a:t>
            </a:r>
            <a:endParaRPr lang="fr-BE"/>
          </a:p>
          <a:p>
            <a:pPr lvl="2"/>
            <a:r>
              <a:rPr lang="fr-BE" err="1">
                <a:cs typeface="Calibri"/>
              </a:rPr>
              <a:t>Propfull</a:t>
            </a:r>
            <a:r>
              <a:rPr lang="fr-BE" dirty="0">
                <a:cs typeface="Calibri"/>
              </a:rPr>
              <a:t> </a:t>
            </a:r>
            <a:r>
              <a:rPr lang="fr-BE" err="1">
                <a:cs typeface="Calibri"/>
              </a:rPr>
              <a:t>snippet</a:t>
            </a:r>
            <a:endParaRPr lang="fr-BE" dirty="0">
              <a:cs typeface="Calibri"/>
            </a:endParaRPr>
          </a:p>
          <a:p>
            <a:pPr lvl="1"/>
            <a:r>
              <a:rPr lang="fr-BE">
                <a:cs typeface="Calibri"/>
              </a:rPr>
              <a:t>Déploiement Projet (</a:t>
            </a:r>
            <a:r>
              <a:rPr lang="fr-BE" err="1">
                <a:cs typeface="Calibri"/>
              </a:rPr>
              <a:t>Assembly</a:t>
            </a:r>
            <a:r>
              <a:rPr lang="fr-BE">
                <a:cs typeface="Calibri"/>
              </a:rPr>
              <a:t>)</a:t>
            </a:r>
          </a:p>
          <a:p>
            <a:pPr lvl="2"/>
            <a:r>
              <a:rPr lang="fr-BE">
                <a:cs typeface="Calibri"/>
              </a:rPr>
              <a:t>DLL ou EXE</a:t>
            </a:r>
          </a:p>
          <a:p>
            <a:pPr lvl="1"/>
            <a:r>
              <a:rPr lang="fr-BE">
                <a:cs typeface="Calibri"/>
              </a:rPr>
              <a:t>Intégration Git</a:t>
            </a:r>
          </a:p>
          <a:p>
            <a:pPr lvl="1"/>
            <a:endParaRPr lang="fr-BE">
              <a:cs typeface="Calibri"/>
            </a:endParaRPr>
          </a:p>
        </p:txBody>
      </p:sp>
      <p:sp>
        <p:nvSpPr>
          <p:cNvPr id="5" name="Espace réservé du numéro de diapositive 4"/>
          <p:cNvSpPr>
            <a:spLocks noGrp="1"/>
          </p:cNvSpPr>
          <p:nvPr>
            <p:ph type="sldNum" sz="quarter" idx="12"/>
          </p:nvPr>
        </p:nvSpPr>
        <p:spPr/>
        <p:txBody>
          <a:bodyPr/>
          <a:lstStyle/>
          <a:p>
            <a:pPr>
              <a:defRPr/>
            </a:pPr>
            <a:fld id="{D53F7FD8-3AB7-4ADC-999C-BF5BBF1834F1}" type="slidenum">
              <a:rPr lang="fr-BE" smtClean="0"/>
              <a:pPr>
                <a:defRPr/>
              </a:pPr>
              <a:t>19</a:t>
            </a:fld>
            <a:endParaRPr lang="fr-BE"/>
          </a:p>
        </p:txBody>
      </p:sp>
    </p:spTree>
    <p:extLst>
      <p:ext uri="{BB962C8B-B14F-4D97-AF65-F5344CB8AC3E}">
        <p14:creationId xmlns:p14="http://schemas.microsoft.com/office/powerpoint/2010/main" val="4062656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a:t>Objectifs du cours</a:t>
            </a:r>
          </a:p>
        </p:txBody>
      </p:sp>
      <p:sp>
        <p:nvSpPr>
          <p:cNvPr id="3" name="Espace réservé du contenu 2"/>
          <p:cNvSpPr>
            <a:spLocks noGrp="1"/>
          </p:cNvSpPr>
          <p:nvPr>
            <p:ph idx="1"/>
          </p:nvPr>
        </p:nvSpPr>
        <p:spPr>
          <a:xfrm>
            <a:off x="457200" y="1625600"/>
            <a:ext cx="7723632" cy="4951984"/>
          </a:xfrm>
        </p:spPr>
        <p:txBody>
          <a:bodyPr vert="horz" lIns="91440" tIns="45720" rIns="91440" bIns="45720" rtlCol="0" anchor="t">
            <a:normAutofit/>
          </a:bodyPr>
          <a:lstStyle/>
          <a:p>
            <a:r>
              <a:rPr lang="fr-BE"/>
              <a:t>Comprendre les différences .NET et Java</a:t>
            </a:r>
          </a:p>
          <a:p>
            <a:pPr lvl="1"/>
            <a:r>
              <a:rPr lang="fr-BE"/>
              <a:t>Originalités, Avantages</a:t>
            </a:r>
          </a:p>
          <a:p>
            <a:r>
              <a:rPr lang="fr-BE"/>
              <a:t>Etre capable de développer en .NET</a:t>
            </a:r>
          </a:p>
          <a:p>
            <a:pPr lvl="1"/>
            <a:r>
              <a:rPr lang="fr-BE"/>
              <a:t>LINQ , LINQ To </a:t>
            </a:r>
            <a:r>
              <a:rPr lang="fr-BE" err="1"/>
              <a:t>Entities</a:t>
            </a:r>
            <a:endParaRPr lang="fr-BE"/>
          </a:p>
          <a:p>
            <a:pPr lvl="1"/>
            <a:r>
              <a:rPr lang="fr-BE"/>
              <a:t>WPF &amp; MVVM</a:t>
            </a:r>
            <a:endParaRPr lang="fr-BE">
              <a:ea typeface="Calibri"/>
              <a:cs typeface="Calibri"/>
            </a:endParaRPr>
          </a:p>
          <a:p>
            <a:pPr lvl="1"/>
            <a:r>
              <a:rPr lang="fr-BE">
                <a:ea typeface="Calibri"/>
                <a:cs typeface="Calibri"/>
              </a:rPr>
              <a:t>ASP.NET Web API</a:t>
            </a:r>
            <a:endParaRPr lang="fr-BE"/>
          </a:p>
          <a:p>
            <a:r>
              <a:rPr lang="fr-BE"/>
              <a:t>Utiliser une architecture de développement d’entreprise</a:t>
            </a:r>
          </a:p>
          <a:p>
            <a:r>
              <a:rPr lang="fr-BE"/>
              <a:t>Pouvoir trouver des informations</a:t>
            </a:r>
          </a:p>
          <a:p>
            <a:endParaRPr lang="fr-BE"/>
          </a:p>
        </p:txBody>
      </p:sp>
      <p:sp>
        <p:nvSpPr>
          <p:cNvPr id="5" name="Espace réservé du numéro de diapositive 4"/>
          <p:cNvSpPr>
            <a:spLocks noGrp="1"/>
          </p:cNvSpPr>
          <p:nvPr>
            <p:ph type="sldNum" sz="quarter" idx="12"/>
          </p:nvPr>
        </p:nvSpPr>
        <p:spPr/>
        <p:txBody>
          <a:bodyPr/>
          <a:lstStyle/>
          <a:p>
            <a:pPr>
              <a:defRPr/>
            </a:pPr>
            <a:fld id="{D53F7FD8-3AB7-4ADC-999C-BF5BBF1834F1}" type="slidenum">
              <a:rPr lang="fr-BE" smtClean="0"/>
              <a:pPr>
                <a:defRPr/>
              </a:pPr>
              <a:t>2</a:t>
            </a:fld>
            <a:endParaRPr lang="fr-BE"/>
          </a:p>
        </p:txBody>
      </p:sp>
    </p:spTree>
    <p:extLst>
      <p:ext uri="{BB962C8B-B14F-4D97-AF65-F5344CB8AC3E}">
        <p14:creationId xmlns:p14="http://schemas.microsoft.com/office/powerpoint/2010/main" val="1362220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BFC86A-2FF2-E88C-0033-FAA9DBE2E138}"/>
              </a:ext>
            </a:extLst>
          </p:cNvPr>
          <p:cNvSpPr>
            <a:spLocks noGrp="1"/>
          </p:cNvSpPr>
          <p:nvPr>
            <p:ph type="title"/>
          </p:nvPr>
        </p:nvSpPr>
        <p:spPr/>
        <p:txBody>
          <a:bodyPr/>
          <a:lstStyle/>
          <a:p>
            <a:r>
              <a:rPr lang="fr-FR">
                <a:cs typeface="Calibri Light"/>
              </a:rPr>
              <a:t>Référence M$</a:t>
            </a:r>
            <a:endParaRPr lang="fr-FR"/>
          </a:p>
        </p:txBody>
      </p:sp>
      <p:sp>
        <p:nvSpPr>
          <p:cNvPr id="3" name="Espace réservé du contenu 2">
            <a:extLst>
              <a:ext uri="{FF2B5EF4-FFF2-40B4-BE49-F238E27FC236}">
                <a16:creationId xmlns:a16="http://schemas.microsoft.com/office/drawing/2014/main" id="{5E2563D0-FC7D-96C1-F7B8-FC2F807B141A}"/>
              </a:ext>
            </a:extLst>
          </p:cNvPr>
          <p:cNvSpPr>
            <a:spLocks noGrp="1"/>
          </p:cNvSpPr>
          <p:nvPr>
            <p:ph idx="1"/>
          </p:nvPr>
        </p:nvSpPr>
        <p:spPr/>
        <p:txBody>
          <a:bodyPr vert="horz" lIns="91440" tIns="45720" rIns="91440" bIns="45720" rtlCol="0" anchor="t">
            <a:normAutofit/>
          </a:bodyPr>
          <a:lstStyle/>
          <a:p>
            <a:r>
              <a:rPr lang="fr-FR">
                <a:ea typeface="+mn-lt"/>
                <a:cs typeface="+mn-lt"/>
                <a:hlinkClick r:id="rId2"/>
              </a:rPr>
              <a:t>https://docs.microsoft.com/fr-fr/dotnet/csharp/programming-guide/</a:t>
            </a:r>
            <a:endParaRPr lang="fr-FR">
              <a:cs typeface="Calibri" panose="020F0502020204030204"/>
            </a:endParaRPr>
          </a:p>
          <a:p>
            <a:pPr marL="0" indent="0">
              <a:buNone/>
            </a:pPr>
            <a:endParaRPr lang="fr-FR">
              <a:ea typeface="+mn-lt"/>
              <a:cs typeface="+mn-lt"/>
            </a:endParaRPr>
          </a:p>
          <a:p>
            <a:pPr marL="0" indent="0">
              <a:buNone/>
            </a:pPr>
            <a:endParaRPr lang="fr-FR">
              <a:ea typeface="+mn-lt"/>
              <a:cs typeface="+mn-lt"/>
            </a:endParaRPr>
          </a:p>
        </p:txBody>
      </p:sp>
      <p:sp>
        <p:nvSpPr>
          <p:cNvPr id="4" name="Espace réservé du numéro de diapositive 3">
            <a:extLst>
              <a:ext uri="{FF2B5EF4-FFF2-40B4-BE49-F238E27FC236}">
                <a16:creationId xmlns:a16="http://schemas.microsoft.com/office/drawing/2014/main" id="{27158382-BBD2-ABAA-86B2-10A00FA78EC8}"/>
              </a:ext>
            </a:extLst>
          </p:cNvPr>
          <p:cNvSpPr>
            <a:spLocks noGrp="1"/>
          </p:cNvSpPr>
          <p:nvPr>
            <p:ph type="sldNum" sz="quarter" idx="12"/>
          </p:nvPr>
        </p:nvSpPr>
        <p:spPr/>
        <p:txBody>
          <a:bodyPr/>
          <a:lstStyle/>
          <a:p>
            <a:pPr>
              <a:defRPr/>
            </a:pPr>
            <a:fld id="{D53F7FD8-3AB7-4ADC-999C-BF5BBF1834F1}" type="slidenum">
              <a:rPr lang="fr-BE" smtClean="0"/>
              <a:pPr>
                <a:defRPr/>
              </a:pPr>
              <a:t>20</a:t>
            </a:fld>
            <a:endParaRPr lang="fr-BE"/>
          </a:p>
        </p:txBody>
      </p:sp>
    </p:spTree>
    <p:extLst>
      <p:ext uri="{BB962C8B-B14F-4D97-AF65-F5344CB8AC3E}">
        <p14:creationId xmlns:p14="http://schemas.microsoft.com/office/powerpoint/2010/main" val="394343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a:t>Organisation du cours</a:t>
            </a:r>
          </a:p>
        </p:txBody>
      </p:sp>
      <p:sp>
        <p:nvSpPr>
          <p:cNvPr id="3" name="Espace réservé du contenu 2"/>
          <p:cNvSpPr>
            <a:spLocks noGrp="1"/>
          </p:cNvSpPr>
          <p:nvPr>
            <p:ph idx="1"/>
          </p:nvPr>
        </p:nvSpPr>
        <p:spPr/>
        <p:txBody>
          <a:bodyPr vert="horz" lIns="91440" tIns="45720" rIns="91440" bIns="45720" rtlCol="0" anchor="t">
            <a:normAutofit/>
          </a:bodyPr>
          <a:lstStyle/>
          <a:p>
            <a:r>
              <a:rPr lang="fr-BE" dirty="0">
                <a:cs typeface="Calibri"/>
              </a:rPr>
              <a:t>Organisation</a:t>
            </a:r>
          </a:p>
          <a:p>
            <a:pPr lvl="1"/>
            <a:r>
              <a:rPr lang="fr-BE" dirty="0">
                <a:sym typeface="Wingdings" pitchFamily="2" charset="2"/>
              </a:rPr>
              <a:t>Solutions de la semaine disponible le vendredi</a:t>
            </a:r>
            <a:endParaRPr lang="fr-BE" dirty="0">
              <a:ea typeface="Calibri"/>
              <a:cs typeface="Calibri"/>
            </a:endParaRPr>
          </a:p>
          <a:p>
            <a:pPr lvl="1"/>
            <a:r>
              <a:rPr lang="fr-BE" dirty="0">
                <a:ea typeface="Calibri"/>
                <a:cs typeface="Calibri"/>
              </a:rPr>
              <a:t>Dépôt Git : </a:t>
            </a:r>
            <a:r>
              <a:rPr lang="fr-BE" dirty="0">
                <a:ea typeface="+mn-lt"/>
                <a:cs typeface="+mn-lt"/>
                <a:sym typeface="Wingdings" pitchFamily="2" charset="2"/>
                <a:hlinkClick r:id="rId2"/>
              </a:rPr>
              <a:t>https://github.com/olivierchoquet/net_solutions</a:t>
            </a:r>
            <a:endParaRPr lang="fr-BE">
              <a:ea typeface="+mn-lt"/>
              <a:cs typeface="+mn-lt"/>
              <a:sym typeface="Wingdings" pitchFamily="2" charset="2"/>
            </a:endParaRPr>
          </a:p>
          <a:p>
            <a:pPr lvl="1"/>
            <a:r>
              <a:rPr lang="fr-BE" dirty="0">
                <a:sym typeface="Wingdings" pitchFamily="2" charset="2"/>
              </a:rPr>
              <a:t>Examen</a:t>
            </a:r>
            <a:endParaRPr lang="fr-BE" dirty="0">
              <a:ea typeface="Calibri"/>
              <a:cs typeface="Calibri"/>
            </a:endParaRPr>
          </a:p>
          <a:p>
            <a:pPr lvl="1"/>
            <a:r>
              <a:rPr lang="fr-BE" dirty="0">
                <a:solidFill>
                  <a:srgbClr val="FF0000"/>
                </a:solidFill>
                <a:sym typeface="Wingdings" pitchFamily="2" charset="2"/>
              </a:rPr>
              <a:t>Sur machine</a:t>
            </a:r>
            <a:endParaRPr lang="fr-BE" dirty="0">
              <a:solidFill>
                <a:srgbClr val="FF0000"/>
              </a:solidFill>
              <a:ea typeface="Calibri"/>
              <a:cs typeface="Calibri"/>
            </a:endParaRPr>
          </a:p>
          <a:p>
            <a:pPr lvl="1"/>
            <a:r>
              <a:rPr lang="fr-BE" dirty="0">
                <a:sym typeface="Wingdings" pitchFamily="2" charset="2"/>
              </a:rPr>
              <a:t>Ecriture de petites applications respectant une architecture d’entreprise</a:t>
            </a:r>
            <a:endParaRPr lang="fr-BE" dirty="0">
              <a:ea typeface="Calibri"/>
              <a:cs typeface="Calibri"/>
            </a:endParaRPr>
          </a:p>
        </p:txBody>
      </p:sp>
      <p:sp>
        <p:nvSpPr>
          <p:cNvPr id="5" name="Espace réservé du numéro de diapositive 4"/>
          <p:cNvSpPr>
            <a:spLocks noGrp="1"/>
          </p:cNvSpPr>
          <p:nvPr>
            <p:ph type="sldNum" sz="quarter" idx="12"/>
          </p:nvPr>
        </p:nvSpPr>
        <p:spPr/>
        <p:txBody>
          <a:bodyPr/>
          <a:lstStyle/>
          <a:p>
            <a:pPr>
              <a:defRPr/>
            </a:pPr>
            <a:fld id="{D53F7FD8-3AB7-4ADC-999C-BF5BBF1834F1}" type="slidenum">
              <a:rPr lang="fr-BE" smtClean="0"/>
              <a:pPr>
                <a:defRPr/>
              </a:pPr>
              <a:t>3</a:t>
            </a:fld>
            <a:endParaRPr lang="fr-BE"/>
          </a:p>
        </p:txBody>
      </p:sp>
    </p:spTree>
    <p:extLst>
      <p:ext uri="{BB962C8B-B14F-4D97-AF65-F5344CB8AC3E}">
        <p14:creationId xmlns:p14="http://schemas.microsoft.com/office/powerpoint/2010/main" val="566953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a:t>Planning</a:t>
            </a:r>
          </a:p>
        </p:txBody>
      </p:sp>
      <p:sp>
        <p:nvSpPr>
          <p:cNvPr id="3" name="Espace réservé du contenu 2"/>
          <p:cNvSpPr>
            <a:spLocks noGrp="1"/>
          </p:cNvSpPr>
          <p:nvPr>
            <p:ph idx="1"/>
          </p:nvPr>
        </p:nvSpPr>
        <p:spPr/>
        <p:txBody>
          <a:bodyPr vert="horz" lIns="91440" tIns="45720" rIns="91440" bIns="45720" rtlCol="0" anchor="t">
            <a:normAutofit/>
          </a:bodyPr>
          <a:lstStyle/>
          <a:p>
            <a:r>
              <a:rPr lang="fr-BE"/>
              <a:t>S1 : Java vs C#</a:t>
            </a:r>
          </a:p>
          <a:p>
            <a:r>
              <a:rPr lang="fr-BE"/>
              <a:t>S2 : LINQ</a:t>
            </a:r>
          </a:p>
          <a:p>
            <a:r>
              <a:rPr lang="fr-BE"/>
              <a:t>S3 : LINQ To Entities</a:t>
            </a:r>
            <a:endParaRPr lang="fr-BE">
              <a:cs typeface="Calibri"/>
            </a:endParaRPr>
          </a:p>
          <a:p>
            <a:r>
              <a:rPr lang="fr-BE"/>
              <a:t>S4 : Patterns Repository et UnitOfWork </a:t>
            </a:r>
            <a:endParaRPr lang="fr-BE">
              <a:cs typeface="Calibri"/>
            </a:endParaRPr>
          </a:p>
          <a:p>
            <a:r>
              <a:rPr lang="fr-BE"/>
              <a:t>S5 : ASP.NET Web APIs</a:t>
            </a:r>
            <a:endParaRPr lang="fr-BE">
              <a:ea typeface="Calibri" panose="020F0502020204030204"/>
              <a:cs typeface="Calibri" panose="020F0502020204030204"/>
            </a:endParaRPr>
          </a:p>
          <a:p>
            <a:r>
              <a:rPr lang="fr-BE"/>
              <a:t>S6 : async/await</a:t>
            </a:r>
            <a:endParaRPr lang="fr-BE">
              <a:ea typeface="Calibri" panose="020F0502020204030204"/>
              <a:cs typeface="Calibri" panose="020F0502020204030204"/>
            </a:endParaRPr>
          </a:p>
          <a:p>
            <a:r>
              <a:rPr lang="fr-BE"/>
              <a:t>S7 : (ASP.NET MVC) </a:t>
            </a:r>
          </a:p>
          <a:p>
            <a:r>
              <a:rPr lang="fr-BE"/>
              <a:t>S8 : WPF Début</a:t>
            </a:r>
          </a:p>
          <a:p>
            <a:r>
              <a:rPr lang="fr-BE"/>
              <a:t>S9 – S10 : WPF - MVVM </a:t>
            </a:r>
          </a:p>
        </p:txBody>
      </p:sp>
      <p:sp>
        <p:nvSpPr>
          <p:cNvPr id="5" name="Espace réservé du numéro de diapositive 4"/>
          <p:cNvSpPr>
            <a:spLocks noGrp="1"/>
          </p:cNvSpPr>
          <p:nvPr>
            <p:ph type="sldNum" sz="quarter" idx="12"/>
          </p:nvPr>
        </p:nvSpPr>
        <p:spPr/>
        <p:txBody>
          <a:bodyPr/>
          <a:lstStyle/>
          <a:p>
            <a:pPr>
              <a:defRPr/>
            </a:pPr>
            <a:fld id="{D53F7FD8-3AB7-4ADC-999C-BF5BBF1834F1}" type="slidenum">
              <a:rPr lang="fr-BE" smtClean="0"/>
              <a:pPr>
                <a:defRPr/>
              </a:pPr>
              <a:t>4</a:t>
            </a:fld>
            <a:endParaRPr lang="fr-BE"/>
          </a:p>
        </p:txBody>
      </p:sp>
    </p:spTree>
    <p:extLst>
      <p:ext uri="{BB962C8B-B14F-4D97-AF65-F5344CB8AC3E}">
        <p14:creationId xmlns:p14="http://schemas.microsoft.com/office/powerpoint/2010/main" val="520585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a:t>.NET c’est quoi ?</a:t>
            </a:r>
          </a:p>
        </p:txBody>
      </p:sp>
      <p:sp>
        <p:nvSpPr>
          <p:cNvPr id="3" name="Espace réservé du contenu 2"/>
          <p:cNvSpPr>
            <a:spLocks noGrp="1"/>
          </p:cNvSpPr>
          <p:nvPr>
            <p:ph idx="1"/>
          </p:nvPr>
        </p:nvSpPr>
        <p:spPr>
          <a:xfrm>
            <a:off x="457200" y="1600200"/>
            <a:ext cx="8601456" cy="4965192"/>
          </a:xfrm>
        </p:spPr>
        <p:txBody>
          <a:bodyPr/>
          <a:lstStyle/>
          <a:p>
            <a:r>
              <a:rPr lang="fr-BE"/>
              <a:t>Microsoft .NET </a:t>
            </a:r>
          </a:p>
          <a:p>
            <a:pPr lvl="1"/>
            <a:r>
              <a:rPr lang="fr-BE"/>
              <a:t>Ensemble de produits et de technologies informatiques de l'entreprise Microsoft</a:t>
            </a:r>
          </a:p>
          <a:p>
            <a:r>
              <a:rPr lang="fr-BE"/>
              <a:t>Framework .NET</a:t>
            </a:r>
          </a:p>
          <a:p>
            <a:pPr lvl="1"/>
            <a:r>
              <a:rPr lang="fr-BE"/>
              <a:t>Permet de travailler dans un environnement dit « managé » :</a:t>
            </a:r>
          </a:p>
          <a:p>
            <a:pPr lvl="2"/>
            <a:r>
              <a:rPr lang="fr-BE"/>
              <a:t>Gestion de l'exécution des programmes grâce à une machine virtuelle (cf. dia suivante)</a:t>
            </a:r>
          </a:p>
          <a:p>
            <a:pPr lvl="2"/>
            <a:r>
              <a:rPr lang="fr-BE"/>
              <a:t>Gestion de l'allocation des ressources en mémoire</a:t>
            </a:r>
          </a:p>
          <a:p>
            <a:pPr lvl="1"/>
            <a:r>
              <a:rPr lang="fr-BE"/>
              <a:t>Langage C# fort similaire à Java</a:t>
            </a:r>
          </a:p>
          <a:p>
            <a:pPr marL="457200" lvl="1" indent="0">
              <a:buNone/>
            </a:pPr>
            <a:endParaRPr lang="fr-BE"/>
          </a:p>
          <a:p>
            <a:pPr marL="0" indent="0">
              <a:buNone/>
            </a:pPr>
            <a:endParaRPr lang="fr-BE"/>
          </a:p>
          <a:p>
            <a:pPr lvl="1"/>
            <a:endParaRPr lang="fr-BE"/>
          </a:p>
        </p:txBody>
      </p:sp>
      <p:sp>
        <p:nvSpPr>
          <p:cNvPr id="5" name="Espace réservé du numéro de diapositive 4"/>
          <p:cNvSpPr>
            <a:spLocks noGrp="1"/>
          </p:cNvSpPr>
          <p:nvPr>
            <p:ph type="sldNum" sz="quarter" idx="12"/>
          </p:nvPr>
        </p:nvSpPr>
        <p:spPr/>
        <p:txBody>
          <a:bodyPr/>
          <a:lstStyle/>
          <a:p>
            <a:pPr>
              <a:defRPr/>
            </a:pPr>
            <a:fld id="{D53F7FD8-3AB7-4ADC-999C-BF5BBF1834F1}" type="slidenum">
              <a:rPr lang="fr-BE" smtClean="0"/>
              <a:pPr>
                <a:defRPr/>
              </a:pPr>
              <a:t>5</a:t>
            </a:fld>
            <a:endParaRPr lang="fr-BE"/>
          </a:p>
        </p:txBody>
      </p:sp>
    </p:spTree>
    <p:extLst>
      <p:ext uri="{BB962C8B-B14F-4D97-AF65-F5344CB8AC3E}">
        <p14:creationId xmlns:p14="http://schemas.microsoft.com/office/powerpoint/2010/main" val="1636746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30350" y="274638"/>
            <a:ext cx="7668514" cy="1143000"/>
          </a:xfrm>
        </p:spPr>
        <p:txBody>
          <a:bodyPr/>
          <a:lstStyle/>
          <a:p>
            <a:r>
              <a:rPr lang="fr-BE"/>
              <a:t>Machine virtuelle </a:t>
            </a:r>
            <a:r>
              <a:rPr lang="fr-BE" sz="3200"/>
              <a:t>compatible CLI</a:t>
            </a: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6420" y="1825625"/>
            <a:ext cx="3771159" cy="4351338"/>
          </a:xfrm>
        </p:spPr>
      </p:pic>
      <p:sp>
        <p:nvSpPr>
          <p:cNvPr id="4" name="Espace réservé du numéro de diapositive 3"/>
          <p:cNvSpPr>
            <a:spLocks noGrp="1"/>
          </p:cNvSpPr>
          <p:nvPr>
            <p:ph type="sldNum" sz="quarter" idx="12"/>
          </p:nvPr>
        </p:nvSpPr>
        <p:spPr/>
        <p:txBody>
          <a:bodyPr/>
          <a:lstStyle/>
          <a:p>
            <a:pPr>
              <a:defRPr/>
            </a:pPr>
            <a:fld id="{D53F7FD8-3AB7-4ADC-999C-BF5BBF1834F1}" type="slidenum">
              <a:rPr lang="fr-BE" smtClean="0"/>
              <a:pPr>
                <a:defRPr/>
              </a:pPr>
              <a:t>6</a:t>
            </a:fld>
            <a:endParaRPr lang="fr-BE"/>
          </a:p>
        </p:txBody>
      </p:sp>
    </p:spTree>
    <p:extLst>
      <p:ext uri="{BB962C8B-B14F-4D97-AF65-F5344CB8AC3E}">
        <p14:creationId xmlns:p14="http://schemas.microsoft.com/office/powerpoint/2010/main" val="3707718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75692D-D7C2-81A7-3CE4-44002EC91174}"/>
              </a:ext>
            </a:extLst>
          </p:cNvPr>
          <p:cNvSpPr>
            <a:spLocks noGrp="1"/>
          </p:cNvSpPr>
          <p:nvPr>
            <p:ph type="title"/>
          </p:nvPr>
        </p:nvSpPr>
        <p:spPr/>
        <p:txBody>
          <a:bodyPr/>
          <a:lstStyle/>
          <a:p>
            <a:r>
              <a:rPr lang="fr-FR">
                <a:ea typeface="Calibri Light"/>
                <a:cs typeface="Calibri Light"/>
              </a:rPr>
              <a:t>.NET 8.0 C# 12 (Actuellement)</a:t>
            </a:r>
            <a:endParaRPr lang="fr-FR"/>
          </a:p>
        </p:txBody>
      </p:sp>
      <p:pic>
        <p:nvPicPr>
          <p:cNvPr id="5" name="Image 5">
            <a:extLst>
              <a:ext uri="{FF2B5EF4-FFF2-40B4-BE49-F238E27FC236}">
                <a16:creationId xmlns:a16="http://schemas.microsoft.com/office/drawing/2014/main" id="{C4D32C80-18B9-EBB3-EACE-62AE52DB8CD6}"/>
              </a:ext>
            </a:extLst>
          </p:cNvPr>
          <p:cNvPicPr>
            <a:picLocks noGrp="1" noChangeAspect="1"/>
          </p:cNvPicPr>
          <p:nvPr>
            <p:ph idx="1"/>
          </p:nvPr>
        </p:nvPicPr>
        <p:blipFill>
          <a:blip r:embed="rId2"/>
          <a:stretch>
            <a:fillRect/>
          </a:stretch>
        </p:blipFill>
        <p:spPr>
          <a:xfrm>
            <a:off x="1587269" y="1277879"/>
            <a:ext cx="5801784" cy="4351338"/>
          </a:xfrm>
        </p:spPr>
      </p:pic>
      <p:sp>
        <p:nvSpPr>
          <p:cNvPr id="4" name="Espace réservé du numéro de diapositive 3">
            <a:extLst>
              <a:ext uri="{FF2B5EF4-FFF2-40B4-BE49-F238E27FC236}">
                <a16:creationId xmlns:a16="http://schemas.microsoft.com/office/drawing/2014/main" id="{519E216B-FE23-8FAC-C46D-92B70EB25BAD}"/>
              </a:ext>
            </a:extLst>
          </p:cNvPr>
          <p:cNvSpPr>
            <a:spLocks noGrp="1"/>
          </p:cNvSpPr>
          <p:nvPr>
            <p:ph type="sldNum" sz="quarter" idx="12"/>
          </p:nvPr>
        </p:nvSpPr>
        <p:spPr/>
        <p:txBody>
          <a:bodyPr/>
          <a:lstStyle/>
          <a:p>
            <a:pPr>
              <a:defRPr/>
            </a:pPr>
            <a:fld id="{D53F7FD8-3AB7-4ADC-999C-BF5BBF1834F1}" type="slidenum">
              <a:rPr lang="fr-BE" smtClean="0"/>
              <a:pPr>
                <a:defRPr/>
              </a:pPr>
              <a:t>7</a:t>
            </a:fld>
            <a:endParaRPr lang="fr-BE"/>
          </a:p>
        </p:txBody>
      </p:sp>
      <p:sp>
        <p:nvSpPr>
          <p:cNvPr id="7" name="ZoneTexte 6">
            <a:extLst>
              <a:ext uri="{FF2B5EF4-FFF2-40B4-BE49-F238E27FC236}">
                <a16:creationId xmlns:a16="http://schemas.microsoft.com/office/drawing/2014/main" id="{BFC78A52-FE8F-3F66-4835-D2EAB9B790A9}"/>
              </a:ext>
            </a:extLst>
          </p:cNvPr>
          <p:cNvSpPr txBox="1"/>
          <p:nvPr/>
        </p:nvSpPr>
        <p:spPr>
          <a:xfrm>
            <a:off x="724365" y="5525525"/>
            <a:ext cx="777351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Image issue de : </a:t>
            </a:r>
            <a:r>
              <a:rPr lang="en-US">
                <a:hlinkClick r:id="rId3"/>
              </a:rPr>
              <a:t>https://www.onmsft.com/news/announcing-net-6-preview-1-whats-new?preview_id=219592</a:t>
            </a:r>
            <a:endParaRPr lang="fr-FR"/>
          </a:p>
          <a:p>
            <a:endParaRPr lang="en-US">
              <a:ea typeface="Calibri"/>
              <a:cs typeface="Calibri"/>
            </a:endParaRPr>
          </a:p>
        </p:txBody>
      </p:sp>
    </p:spTree>
    <p:extLst>
      <p:ext uri="{BB962C8B-B14F-4D97-AF65-F5344CB8AC3E}">
        <p14:creationId xmlns:p14="http://schemas.microsoft.com/office/powerpoint/2010/main" val="2168761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107214-BBC6-56D9-F305-69ECACE4DC5E}"/>
              </a:ext>
            </a:extLst>
          </p:cNvPr>
          <p:cNvSpPr>
            <a:spLocks noGrp="1"/>
          </p:cNvSpPr>
          <p:nvPr>
            <p:ph type="title"/>
          </p:nvPr>
        </p:nvSpPr>
        <p:spPr/>
        <p:txBody>
          <a:bodyPr/>
          <a:lstStyle/>
          <a:p>
            <a:r>
              <a:rPr lang="fr-FR">
                <a:cs typeface="Calibri Light"/>
              </a:rPr>
              <a:t>.NET versions et histoire</a:t>
            </a:r>
            <a:endParaRPr lang="fr-FR"/>
          </a:p>
        </p:txBody>
      </p:sp>
      <p:sp>
        <p:nvSpPr>
          <p:cNvPr id="3" name="Espace réservé du contenu 2">
            <a:extLst>
              <a:ext uri="{FF2B5EF4-FFF2-40B4-BE49-F238E27FC236}">
                <a16:creationId xmlns:a16="http://schemas.microsoft.com/office/drawing/2014/main" id="{55001683-BD77-2419-734B-A19C3EBA45F2}"/>
              </a:ext>
            </a:extLst>
          </p:cNvPr>
          <p:cNvSpPr>
            <a:spLocks noGrp="1"/>
          </p:cNvSpPr>
          <p:nvPr>
            <p:ph idx="1"/>
          </p:nvPr>
        </p:nvSpPr>
        <p:spPr/>
        <p:txBody>
          <a:bodyPr vert="horz" lIns="91440" tIns="45720" rIns="91440" bIns="45720" rtlCol="0" anchor="t">
            <a:normAutofit/>
          </a:bodyPr>
          <a:lstStyle/>
          <a:p>
            <a:r>
              <a:rPr lang="fr-FR">
                <a:cs typeface="Calibri"/>
              </a:rPr>
              <a:t>Attention .NET a commencé avec du .NET Framework (uniquement Windows)</a:t>
            </a:r>
          </a:p>
          <a:p>
            <a:r>
              <a:rPr lang="fr-FR">
                <a:cs typeface="Calibri"/>
              </a:rPr>
              <a:t>Il y a eu ensuite .NET Core (Windows, Linux, ….)</a:t>
            </a:r>
          </a:p>
          <a:p>
            <a:r>
              <a:rPr lang="fr-FR">
                <a:cs typeface="Calibri"/>
              </a:rPr>
              <a:t>Depuis la version 6.0 on parle de .NET </a:t>
            </a:r>
            <a:endParaRPr lang="fr-FR" dirty="0">
              <a:cs typeface="Calibri"/>
            </a:endParaRPr>
          </a:p>
          <a:p>
            <a:pPr lvl="1"/>
            <a:r>
              <a:rPr lang="fr-FR">
                <a:cs typeface="Calibri"/>
              </a:rPr>
              <a:t>version unifiée de .NET Framework et .NET Core</a:t>
            </a:r>
          </a:p>
          <a:p>
            <a:pPr lvl="1"/>
            <a:endParaRPr lang="fr-FR" dirty="0">
              <a:cs typeface="Calibri"/>
            </a:endParaRPr>
          </a:p>
          <a:p>
            <a:r>
              <a:rPr lang="fr-FR">
                <a:cs typeface="Calibri"/>
              </a:rPr>
              <a:t>Attention si vous effectuez des recherches sur Internet, précisez toujours la version</a:t>
            </a:r>
            <a:endParaRPr lang="fr-FR" dirty="0">
              <a:cs typeface="Calibri"/>
            </a:endParaRPr>
          </a:p>
        </p:txBody>
      </p:sp>
      <p:sp>
        <p:nvSpPr>
          <p:cNvPr id="4" name="Espace réservé du numéro de diapositive 3">
            <a:extLst>
              <a:ext uri="{FF2B5EF4-FFF2-40B4-BE49-F238E27FC236}">
                <a16:creationId xmlns:a16="http://schemas.microsoft.com/office/drawing/2014/main" id="{6BEA96D9-2EB8-EC7D-213C-E0576FB7F2F9}"/>
              </a:ext>
            </a:extLst>
          </p:cNvPr>
          <p:cNvSpPr>
            <a:spLocks noGrp="1"/>
          </p:cNvSpPr>
          <p:nvPr>
            <p:ph type="sldNum" sz="quarter" idx="12"/>
          </p:nvPr>
        </p:nvSpPr>
        <p:spPr/>
        <p:txBody>
          <a:bodyPr/>
          <a:lstStyle/>
          <a:p>
            <a:pPr>
              <a:defRPr/>
            </a:pPr>
            <a:fld id="{D53F7FD8-3AB7-4ADC-999C-BF5BBF1834F1}" type="slidenum">
              <a:rPr lang="fr-BE" smtClean="0"/>
              <a:pPr>
                <a:defRPr/>
              </a:pPr>
              <a:t>8</a:t>
            </a:fld>
            <a:endParaRPr lang="fr-BE"/>
          </a:p>
        </p:txBody>
      </p:sp>
    </p:spTree>
    <p:extLst>
      <p:ext uri="{BB962C8B-B14F-4D97-AF65-F5344CB8AC3E}">
        <p14:creationId xmlns:p14="http://schemas.microsoft.com/office/powerpoint/2010/main" val="2515918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44E683-D37A-4DC8-A648-2165A3AC4D35}"/>
              </a:ext>
            </a:extLst>
          </p:cNvPr>
          <p:cNvSpPr>
            <a:spLocks noGrp="1"/>
          </p:cNvSpPr>
          <p:nvPr>
            <p:ph type="title"/>
          </p:nvPr>
        </p:nvSpPr>
        <p:spPr/>
        <p:txBody>
          <a:bodyPr/>
          <a:lstStyle/>
          <a:p>
            <a:r>
              <a:rPr lang="fr-FR"/>
              <a:t>Architecture d’Entreprise</a:t>
            </a:r>
          </a:p>
        </p:txBody>
      </p:sp>
      <p:graphicFrame>
        <p:nvGraphicFramePr>
          <p:cNvPr id="5" name="Espace réservé du contenu 4">
            <a:extLst>
              <a:ext uri="{FF2B5EF4-FFF2-40B4-BE49-F238E27FC236}">
                <a16:creationId xmlns:a16="http://schemas.microsoft.com/office/drawing/2014/main" id="{624FD6BD-CC6C-405F-8939-51B58576EC2B}"/>
              </a:ext>
            </a:extLst>
          </p:cNvPr>
          <p:cNvGraphicFramePr>
            <a:graphicFrameLocks noGrp="1"/>
          </p:cNvGraphicFramePr>
          <p:nvPr>
            <p:ph idx="1"/>
            <p:extLst>
              <p:ext uri="{D42A27DB-BD31-4B8C-83A1-F6EECF244321}">
                <p14:modId xmlns:p14="http://schemas.microsoft.com/office/powerpoint/2010/main" val="3702194889"/>
              </p:ext>
            </p:extLst>
          </p:nvPr>
        </p:nvGraphicFramePr>
        <p:xfrm>
          <a:off x="628650" y="1825625"/>
          <a:ext cx="7886700" cy="272796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943945323"/>
                    </a:ext>
                  </a:extLst>
                </a:gridCol>
                <a:gridCol w="3943350">
                  <a:extLst>
                    <a:ext uri="{9D8B030D-6E8A-4147-A177-3AD203B41FA5}">
                      <a16:colId xmlns:a16="http://schemas.microsoft.com/office/drawing/2014/main" val="806925457"/>
                    </a:ext>
                  </a:extLst>
                </a:gridCol>
              </a:tblGrid>
              <a:tr h="370840">
                <a:tc>
                  <a:txBody>
                    <a:bodyPr/>
                    <a:lstStyle/>
                    <a:p>
                      <a:r>
                        <a:rPr lang="fr-FR" err="1"/>
                        <a:t>Layers</a:t>
                      </a:r>
                      <a:endParaRPr lang="fr-FR"/>
                    </a:p>
                  </a:txBody>
                  <a:tcPr marL="87630" marR="87630"/>
                </a:tc>
                <a:tc>
                  <a:txBody>
                    <a:bodyPr/>
                    <a:lstStyle/>
                    <a:p>
                      <a:r>
                        <a:rPr lang="fr-FR"/>
                        <a:t>.NET Framework Components</a:t>
                      </a:r>
                    </a:p>
                  </a:txBody>
                  <a:tcPr marL="87630" marR="87630"/>
                </a:tc>
                <a:extLst>
                  <a:ext uri="{0D108BD9-81ED-4DB2-BD59-A6C34878D82A}">
                    <a16:rowId xmlns:a16="http://schemas.microsoft.com/office/drawing/2014/main" val="1791280273"/>
                  </a:ext>
                </a:extLst>
              </a:tr>
              <a:tr h="370840">
                <a:tc>
                  <a:txBody>
                    <a:bodyPr/>
                    <a:lstStyle/>
                    <a:p>
                      <a:r>
                        <a:rPr lang="fr-FR"/>
                        <a:t> Frontend </a:t>
                      </a:r>
                    </a:p>
                  </a:txBody>
                  <a:tcPr marL="87630" marR="87630"/>
                </a:tc>
                <a:tc>
                  <a:txBody>
                    <a:bodyPr/>
                    <a:lstStyle/>
                    <a:p>
                      <a:r>
                        <a:rPr lang="fr-FR" err="1"/>
                        <a:t>Winforms</a:t>
                      </a:r>
                      <a:r>
                        <a:rPr lang="fr-FR"/>
                        <a:t>, WPF MVVM, ASP.NET MVC, </a:t>
                      </a:r>
                      <a:r>
                        <a:rPr lang="fr-FR" err="1"/>
                        <a:t>ConsoleApplication</a:t>
                      </a:r>
                      <a:endParaRPr lang="fr-FR"/>
                    </a:p>
                  </a:txBody>
                  <a:tcPr marL="87630" marR="87630"/>
                </a:tc>
                <a:extLst>
                  <a:ext uri="{0D108BD9-81ED-4DB2-BD59-A6C34878D82A}">
                    <a16:rowId xmlns:a16="http://schemas.microsoft.com/office/drawing/2014/main" val="1218695175"/>
                  </a:ext>
                </a:extLst>
              </a:tr>
              <a:tr h="370840">
                <a:tc>
                  <a:txBody>
                    <a:bodyPr/>
                    <a:lstStyle/>
                    <a:p>
                      <a:r>
                        <a:rPr lang="fr-FR"/>
                        <a:t>Backend – Service (UCC)</a:t>
                      </a:r>
                    </a:p>
                  </a:txBody>
                  <a:tcPr marL="87630" marR="87630"/>
                </a:tc>
                <a:tc>
                  <a:txBody>
                    <a:bodyPr/>
                    <a:lstStyle/>
                    <a:p>
                      <a:r>
                        <a:rPr lang="fr-FR"/>
                        <a:t>ASP.NET Web APIs, WCF </a:t>
                      </a:r>
                    </a:p>
                  </a:txBody>
                  <a:tcPr marL="87630" marR="87630"/>
                </a:tc>
                <a:extLst>
                  <a:ext uri="{0D108BD9-81ED-4DB2-BD59-A6C34878D82A}">
                    <a16:rowId xmlns:a16="http://schemas.microsoft.com/office/drawing/2014/main" val="1957037554"/>
                  </a:ext>
                </a:extLst>
              </a:tr>
              <a:tr h="370840">
                <a:tc>
                  <a:txBody>
                    <a:bodyPr/>
                    <a:lstStyle/>
                    <a:p>
                      <a:r>
                        <a:rPr lang="fr-FR"/>
                        <a:t>Backend – Business Logic</a:t>
                      </a:r>
                    </a:p>
                  </a:txBody>
                  <a:tcPr marL="87630" marR="87630"/>
                </a:tc>
                <a:tc>
                  <a:txBody>
                    <a:bodyPr/>
                    <a:lstStyle/>
                    <a:p>
                      <a:r>
                        <a:rPr lang="fr-FR"/>
                        <a:t>C# Classes</a:t>
                      </a:r>
                    </a:p>
                  </a:txBody>
                  <a:tcPr marL="87630" marR="87630"/>
                </a:tc>
                <a:extLst>
                  <a:ext uri="{0D108BD9-81ED-4DB2-BD59-A6C34878D82A}">
                    <a16:rowId xmlns:a16="http://schemas.microsoft.com/office/drawing/2014/main" val="1647297264"/>
                  </a:ext>
                </a:extLst>
              </a:tr>
              <a:tr h="370840">
                <a:tc>
                  <a:txBody>
                    <a:bodyPr/>
                    <a:lstStyle/>
                    <a:p>
                      <a:r>
                        <a:rPr lang="fr-FR"/>
                        <a:t>Backend – DAL – Repository / </a:t>
                      </a:r>
                      <a:r>
                        <a:rPr lang="fr-FR" err="1"/>
                        <a:t>UnitOfWork</a:t>
                      </a:r>
                      <a:endParaRPr lang="fr-FR"/>
                    </a:p>
                  </a:txBody>
                  <a:tcPr marL="87630" marR="87630"/>
                </a:tc>
                <a:tc>
                  <a:txBody>
                    <a:bodyPr/>
                    <a:lstStyle/>
                    <a:p>
                      <a:r>
                        <a:rPr lang="fr-FR"/>
                        <a:t>Pattern Repository / </a:t>
                      </a:r>
                      <a:r>
                        <a:rPr lang="fr-FR" err="1"/>
                        <a:t>UnitOfWork</a:t>
                      </a:r>
                      <a:endParaRPr lang="fr-FR"/>
                    </a:p>
                  </a:txBody>
                  <a:tcPr marL="87630" marR="87630"/>
                </a:tc>
                <a:extLst>
                  <a:ext uri="{0D108BD9-81ED-4DB2-BD59-A6C34878D82A}">
                    <a16:rowId xmlns:a16="http://schemas.microsoft.com/office/drawing/2014/main" val="1770469086"/>
                  </a:ext>
                </a:extLst>
              </a:tr>
              <a:tr h="370840">
                <a:tc>
                  <a:txBody>
                    <a:bodyPr/>
                    <a:lstStyle/>
                    <a:p>
                      <a:r>
                        <a:rPr lang="fr-FR"/>
                        <a:t>Backend – DAL</a:t>
                      </a:r>
                    </a:p>
                  </a:txBody>
                  <a:tcPr marL="87630" marR="87630"/>
                </a:tc>
                <a:tc>
                  <a:txBody>
                    <a:bodyPr/>
                    <a:lstStyle/>
                    <a:p>
                      <a:r>
                        <a:rPr lang="fr-FR"/>
                        <a:t>LINQ To </a:t>
                      </a:r>
                      <a:r>
                        <a:rPr lang="fr-FR" err="1"/>
                        <a:t>Entities</a:t>
                      </a:r>
                      <a:r>
                        <a:rPr lang="fr-FR"/>
                        <a:t> – </a:t>
                      </a:r>
                      <a:r>
                        <a:rPr lang="fr-FR" err="1"/>
                        <a:t>Entity</a:t>
                      </a:r>
                      <a:r>
                        <a:rPr lang="fr-FR"/>
                        <a:t> Framework</a:t>
                      </a:r>
                    </a:p>
                  </a:txBody>
                  <a:tcPr marL="87630" marR="87630"/>
                </a:tc>
                <a:extLst>
                  <a:ext uri="{0D108BD9-81ED-4DB2-BD59-A6C34878D82A}">
                    <a16:rowId xmlns:a16="http://schemas.microsoft.com/office/drawing/2014/main" val="472278158"/>
                  </a:ext>
                </a:extLst>
              </a:tr>
              <a:tr h="370840">
                <a:tc>
                  <a:txBody>
                    <a:bodyPr/>
                    <a:lstStyle/>
                    <a:p>
                      <a:r>
                        <a:rPr lang="fr-FR" err="1"/>
                        <a:t>Database</a:t>
                      </a:r>
                      <a:endParaRPr lang="fr-FR"/>
                    </a:p>
                  </a:txBody>
                  <a:tcPr marL="87630" marR="87630"/>
                </a:tc>
                <a:tc>
                  <a:txBody>
                    <a:bodyPr/>
                    <a:lstStyle/>
                    <a:p>
                      <a:r>
                        <a:rPr lang="fr-FR"/>
                        <a:t>SQL Server</a:t>
                      </a:r>
                    </a:p>
                  </a:txBody>
                  <a:tcPr marL="87630" marR="87630"/>
                </a:tc>
                <a:extLst>
                  <a:ext uri="{0D108BD9-81ED-4DB2-BD59-A6C34878D82A}">
                    <a16:rowId xmlns:a16="http://schemas.microsoft.com/office/drawing/2014/main" val="56984186"/>
                  </a:ext>
                </a:extLst>
              </a:tr>
            </a:tbl>
          </a:graphicData>
        </a:graphic>
      </p:graphicFrame>
      <p:sp>
        <p:nvSpPr>
          <p:cNvPr id="4" name="Espace réservé du numéro de diapositive 3">
            <a:extLst>
              <a:ext uri="{FF2B5EF4-FFF2-40B4-BE49-F238E27FC236}">
                <a16:creationId xmlns:a16="http://schemas.microsoft.com/office/drawing/2014/main" id="{2AC45140-1E4B-4B72-94B3-47AF254ECDB6}"/>
              </a:ext>
            </a:extLst>
          </p:cNvPr>
          <p:cNvSpPr>
            <a:spLocks noGrp="1"/>
          </p:cNvSpPr>
          <p:nvPr>
            <p:ph type="sldNum" sz="quarter" idx="12"/>
          </p:nvPr>
        </p:nvSpPr>
        <p:spPr/>
        <p:txBody>
          <a:bodyPr/>
          <a:lstStyle/>
          <a:p>
            <a:pPr>
              <a:defRPr/>
            </a:pPr>
            <a:fld id="{D53F7FD8-3AB7-4ADC-999C-BF5BBF1834F1}" type="slidenum">
              <a:rPr lang="fr-BE" smtClean="0"/>
              <a:pPr>
                <a:defRPr/>
              </a:pPr>
              <a:t>9</a:t>
            </a:fld>
            <a:endParaRPr lang="fr-BE"/>
          </a:p>
        </p:txBody>
      </p:sp>
    </p:spTree>
    <p:extLst>
      <p:ext uri="{BB962C8B-B14F-4D97-AF65-F5344CB8AC3E}">
        <p14:creationId xmlns:p14="http://schemas.microsoft.com/office/powerpoint/2010/main" val="607995761"/>
      </p:ext>
    </p:extLst>
  </p:cSld>
  <p:clrMapOvr>
    <a:masterClrMapping/>
  </p:clrMapOvr>
</p:sld>
</file>

<file path=ppt/theme/theme1.xml><?xml version="1.0" encoding="utf-8"?>
<a:theme xmlns:a="http://schemas.openxmlformats.org/drawingml/2006/main" name="secteursciencesEtTechVinci">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cteursciencesEtTechVinci" id="{D8AB395F-E0A0-472B-B6B1-F701FB1154F1}" vid="{87FA77BD-B6C9-4636-866A-88FB5ACDD9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a7d4fea-2b4e-4a2e-9c21-fac9bc5f4d18" xsi:nil="true"/>
    <lcf76f155ced4ddcb4097134ff3c332f xmlns="7a56ee12-99f1-4a87-ab15-e35f9667cf03">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B1F7770AEB57F4D9E08691D62E16A99" ma:contentTypeVersion="15" ma:contentTypeDescription="Crée un document." ma:contentTypeScope="" ma:versionID="156f9c6e1383bc9948d8e5c8968d2169">
  <xsd:schema xmlns:xsd="http://www.w3.org/2001/XMLSchema" xmlns:xs="http://www.w3.org/2001/XMLSchema" xmlns:p="http://schemas.microsoft.com/office/2006/metadata/properties" xmlns:ns2="7a56ee12-99f1-4a87-ab15-e35f9667cf03" xmlns:ns3="2a7d4fea-2b4e-4a2e-9c21-fac9bc5f4d18" targetNamespace="http://schemas.microsoft.com/office/2006/metadata/properties" ma:root="true" ma:fieldsID="71f99be147008de2f0e3053215b2dad8" ns2:_="" ns3:_="">
    <xsd:import namespace="7a56ee12-99f1-4a87-ab15-e35f9667cf03"/>
    <xsd:import namespace="2a7d4fea-2b4e-4a2e-9c21-fac9bc5f4d1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56ee12-99f1-4a87-ab15-e35f9667cf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Balises d’images" ma:readOnly="false" ma:fieldId="{5cf76f15-5ced-4ddc-b409-7134ff3c332f}" ma:taxonomyMulti="true" ma:sspId="d99b3629-034e-40d8-81e2-b8c7a4d8684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a7d4fea-2b4e-4a2e-9c21-fac9bc5f4d18"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bbe97273-7909-420a-b3fa-4e39006f5ac8}" ma:internalName="TaxCatchAll" ma:showField="CatchAllData" ma:web="2a7d4fea-2b4e-4a2e-9c21-fac9bc5f4d1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AC2F00-AA40-42A8-BA52-17FAC3653945}">
  <ds:schemaRefs>
    <ds:schemaRef ds:uri="http://schemas.microsoft.com/sharepoint/v3/contenttype/forms"/>
  </ds:schemaRefs>
</ds:datastoreItem>
</file>

<file path=customXml/itemProps2.xml><?xml version="1.0" encoding="utf-8"?>
<ds:datastoreItem xmlns:ds="http://schemas.openxmlformats.org/officeDocument/2006/customXml" ds:itemID="{7421E148-EA4E-4399-BD2A-912BDFA58F70}">
  <ds:schemaRefs>
    <ds:schemaRef ds:uri="2a7d4fea-2b4e-4a2e-9c21-fac9bc5f4d18"/>
    <ds:schemaRef ds:uri="7a56ee12-99f1-4a87-ab15-e35f9667cf03"/>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816E3B3-98C9-4D78-81CB-15FA6C1EA8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56ee12-99f1-4a87-ab15-e35f9667cf03"/>
    <ds:schemaRef ds:uri="2a7d4fea-2b4e-4a2e-9c21-fac9bc5f4d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secteursciencesEtTechVinci</Template>
  <Application>Microsoft Office PowerPoint</Application>
  <PresentationFormat>Affichage à l'écran (4:3)</PresentationFormat>
  <Slides>20</Slides>
  <Notes>3</Notes>
  <HiddenSlides>0</HiddenSlides>
  <ScaleCrop>false</ScaleCrop>
  <HeadingPairs>
    <vt:vector size="4" baseType="variant">
      <vt:variant>
        <vt:lpstr>Thème</vt:lpstr>
      </vt:variant>
      <vt:variant>
        <vt:i4>1</vt:i4>
      </vt:variant>
      <vt:variant>
        <vt:lpstr>Titres des diapositives</vt:lpstr>
      </vt:variant>
      <vt:variant>
        <vt:i4>20</vt:i4>
      </vt:variant>
    </vt:vector>
  </HeadingPairs>
  <TitlesOfParts>
    <vt:vector size="21" baseType="lpstr">
      <vt:lpstr>secteursciencesEtTechVinci</vt:lpstr>
      <vt:lpstr>BINV3140-A  .NET Outils et Concepts d’Application d’Entreprise</vt:lpstr>
      <vt:lpstr>Objectifs du cours</vt:lpstr>
      <vt:lpstr>Organisation du cours</vt:lpstr>
      <vt:lpstr>Planning</vt:lpstr>
      <vt:lpstr>.NET c’est quoi ?</vt:lpstr>
      <vt:lpstr>Machine virtuelle compatible CLI</vt:lpstr>
      <vt:lpstr>.NET 8.0 C# 12 (Actuellement)</vt:lpstr>
      <vt:lpstr>.NET versions et histoire</vt:lpstr>
      <vt:lpstr>Architecture d’Entreprise</vt:lpstr>
      <vt:lpstr>C# vs Java</vt:lpstr>
      <vt:lpstr>Java vs  C#</vt:lpstr>
      <vt:lpstr>Java vs  C#</vt:lpstr>
      <vt:lpstr>Java vs  C#</vt:lpstr>
      <vt:lpstr>Héritage</vt:lpstr>
      <vt:lpstr>Concept de Propriété</vt:lpstr>
      <vt:lpstr>Concepts de Propriété</vt:lpstr>
      <vt:lpstr>Concepts de Propriété</vt:lpstr>
      <vt:lpstr>Delegate</vt:lpstr>
      <vt:lpstr>C# vs Java</vt:lpstr>
      <vt:lpstr>Référence 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Vinci &amp; ProEco:  Présentation au Conseil d’Entreprise</dc:title>
  <dc:creator>gregoire</dc:creator>
  <cp:revision>124</cp:revision>
  <cp:lastPrinted>2012-09-12T14:58:42Z</cp:lastPrinted>
  <dcterms:created xsi:type="dcterms:W3CDTF">2011-03-16T09:08:07Z</dcterms:created>
  <dcterms:modified xsi:type="dcterms:W3CDTF">2024-09-06T08:08:23Z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0x0101001B1F7770AEB57F4D9E08691D62E16A99</vt:lpwstr>
  </property>
  <property fmtid="{D5CDD505-2E9C-101B-9397-08002B2CF9AE}" pid="3" name="MediaServiceImageTags">
    <vt:lpwstr/>
  </property>
</Properties>
</file>