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59" r:id="rId7"/>
    <p:sldId id="258" r:id="rId8"/>
    <p:sldId id="261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0865F"/>
    <a:srgbClr val="BE006E"/>
    <a:srgbClr val="00639C"/>
    <a:srgbClr val="8FBC13"/>
    <a:srgbClr val="EC7405"/>
    <a:srgbClr val="2DE176"/>
    <a:srgbClr val="5F5587"/>
    <a:srgbClr val="0089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3C894E-930D-4941-A536-C47ED97AA421}" v="37" dt="2022-07-30T05:53:52.639"/>
    <p1510:client id="{F1C8DDB9-65A3-4F12-8DC5-3CA28914A56C}" v="1" dt="2021-05-02T07:45:37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70167" autoAdjust="0"/>
  </p:normalViewPr>
  <p:slideViewPr>
    <p:cSldViewPr snapToGrid="0">
      <p:cViewPr varScale="1">
        <p:scale>
          <a:sx n="80" d="100"/>
          <a:sy n="80" d="100"/>
        </p:scale>
        <p:origin x="279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34"/>
    </p:cViewPr>
  </p:sorterViewPr>
  <p:notesViewPr>
    <p:cSldViewPr snapToGrid="0">
      <p:cViewPr>
        <p:scale>
          <a:sx n="89" d="100"/>
          <a:sy n="89" d="100"/>
        </p:scale>
        <p:origin x="-4027" y="6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er Choquet" userId="53f816d3-8107-4a93-b043-614abb2d31bd" providerId="ADAL" clId="{E546E41A-375C-4FBD-85DF-8FC0349E7964}"/>
    <pc:docChg chg="modSld">
      <pc:chgData name="Olivier Choquet" userId="53f816d3-8107-4a93-b043-614abb2d31bd" providerId="ADAL" clId="{E546E41A-375C-4FBD-85DF-8FC0349E7964}" dt="2020-08-31T08:48:55.393" v="3" actId="20577"/>
      <pc:docMkLst>
        <pc:docMk/>
      </pc:docMkLst>
      <pc:sldChg chg="modSp">
        <pc:chgData name="Olivier Choquet" userId="53f816d3-8107-4a93-b043-614abb2d31bd" providerId="ADAL" clId="{E546E41A-375C-4FBD-85DF-8FC0349E7964}" dt="2020-08-31T08:48:55.393" v="3" actId="20577"/>
        <pc:sldMkLst>
          <pc:docMk/>
          <pc:sldMk cId="0" sldId="256"/>
        </pc:sldMkLst>
        <pc:spChg chg="mod">
          <ac:chgData name="Olivier Choquet" userId="53f816d3-8107-4a93-b043-614abb2d31bd" providerId="ADAL" clId="{E546E41A-375C-4FBD-85DF-8FC0349E7964}" dt="2020-08-31T08:48:55.393" v="3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Olivier Choquet" userId="53f816d3-8107-4a93-b043-614abb2d31bd" providerId="ADAL" clId="{E546E41A-375C-4FBD-85DF-8FC0349E7964}" dt="2020-08-31T08:05:02.775" v="1" actId="20577"/>
        <pc:sldMkLst>
          <pc:docMk/>
          <pc:sldMk cId="3626554068" sldId="259"/>
        </pc:sldMkLst>
        <pc:spChg chg="mod">
          <ac:chgData name="Olivier Choquet" userId="53f816d3-8107-4a93-b043-614abb2d31bd" providerId="ADAL" clId="{E546E41A-375C-4FBD-85DF-8FC0349E7964}" dt="2020-08-31T08:05:02.775" v="1" actId="20577"/>
          <ac:spMkLst>
            <pc:docMk/>
            <pc:sldMk cId="3626554068" sldId="259"/>
            <ac:spMk id="3" creationId="{E3E82B8F-FF72-4A28-85FF-3E686B47E213}"/>
          </ac:spMkLst>
        </pc:spChg>
      </pc:sldChg>
    </pc:docChg>
  </pc:docChgLst>
  <pc:docChgLst>
    <pc:chgData name="Olivier Choquet" userId="53f816d3-8107-4a93-b043-614abb2d31bd" providerId="ADAL" clId="{21057F28-D188-47A8-84CB-9E765DECEB3C}"/>
    <pc:docChg chg="addSld modSld">
      <pc:chgData name="Olivier Choquet" userId="53f816d3-8107-4a93-b043-614abb2d31bd" providerId="ADAL" clId="{21057F28-D188-47A8-84CB-9E765DECEB3C}" dt="2021-04-09T14:33:46.917" v="97" actId="20577"/>
      <pc:docMkLst>
        <pc:docMk/>
      </pc:docMkLst>
      <pc:sldChg chg="addSp delSp modSp new mod">
        <pc:chgData name="Olivier Choquet" userId="53f816d3-8107-4a93-b043-614abb2d31bd" providerId="ADAL" clId="{21057F28-D188-47A8-84CB-9E765DECEB3C}" dt="2021-04-09T14:32:44.716" v="16"/>
        <pc:sldMkLst>
          <pc:docMk/>
          <pc:sldMk cId="2632045235" sldId="274"/>
        </pc:sldMkLst>
        <pc:spChg chg="mod">
          <ac:chgData name="Olivier Choquet" userId="53f816d3-8107-4a93-b043-614abb2d31bd" providerId="ADAL" clId="{21057F28-D188-47A8-84CB-9E765DECEB3C}" dt="2021-04-09T14:32:26.080" v="15" actId="20577"/>
          <ac:spMkLst>
            <pc:docMk/>
            <pc:sldMk cId="2632045235" sldId="274"/>
            <ac:spMk id="2" creationId="{183F678A-DFA0-4A41-9E1D-BD1288286E15}"/>
          </ac:spMkLst>
        </pc:spChg>
        <pc:spChg chg="del">
          <ac:chgData name="Olivier Choquet" userId="53f816d3-8107-4a93-b043-614abb2d31bd" providerId="ADAL" clId="{21057F28-D188-47A8-84CB-9E765DECEB3C}" dt="2021-04-09T14:32:44.716" v="16"/>
          <ac:spMkLst>
            <pc:docMk/>
            <pc:sldMk cId="2632045235" sldId="274"/>
            <ac:spMk id="3" creationId="{AD71D053-5EB9-4B22-9475-F0899BB04161}"/>
          </ac:spMkLst>
        </pc:spChg>
        <pc:picChg chg="add mod">
          <ac:chgData name="Olivier Choquet" userId="53f816d3-8107-4a93-b043-614abb2d31bd" providerId="ADAL" clId="{21057F28-D188-47A8-84CB-9E765DECEB3C}" dt="2021-04-09T14:32:44.716" v="16"/>
          <ac:picMkLst>
            <pc:docMk/>
            <pc:sldMk cId="2632045235" sldId="274"/>
            <ac:picMk id="6" creationId="{0AB97C7E-EF60-491C-9A8D-CC860C287226}"/>
          </ac:picMkLst>
        </pc:picChg>
      </pc:sldChg>
      <pc:sldChg chg="addSp delSp modSp mod">
        <pc:chgData name="Olivier Choquet" userId="53f816d3-8107-4a93-b043-614abb2d31bd" providerId="ADAL" clId="{21057F28-D188-47A8-84CB-9E765DECEB3C}" dt="2021-04-09T14:33:46.917" v="97" actId="20577"/>
        <pc:sldMkLst>
          <pc:docMk/>
          <pc:sldMk cId="954231411" sldId="275"/>
        </pc:sldMkLst>
        <pc:spChg chg="add mod">
          <ac:chgData name="Olivier Choquet" userId="53f816d3-8107-4a93-b043-614abb2d31bd" providerId="ADAL" clId="{21057F28-D188-47A8-84CB-9E765DECEB3C}" dt="2021-04-09T14:33:46.917" v="97" actId="20577"/>
          <ac:spMkLst>
            <pc:docMk/>
            <pc:sldMk cId="954231411" sldId="275"/>
            <ac:spMk id="3" creationId="{0A15F19C-21C7-4E3E-84ED-58F46E1DD470}"/>
          </ac:spMkLst>
        </pc:spChg>
        <pc:picChg chg="del">
          <ac:chgData name="Olivier Choquet" userId="53f816d3-8107-4a93-b043-614abb2d31bd" providerId="ADAL" clId="{21057F28-D188-47A8-84CB-9E765DECEB3C}" dt="2021-04-09T14:33:21.282" v="17" actId="478"/>
          <ac:picMkLst>
            <pc:docMk/>
            <pc:sldMk cId="954231411" sldId="275"/>
            <ac:picMk id="6" creationId="{0AB97C7E-EF60-491C-9A8D-CC860C287226}"/>
          </ac:picMkLst>
        </pc:picChg>
      </pc:sldChg>
    </pc:docChg>
  </pc:docChgLst>
  <pc:docChgLst>
    <pc:chgData name="Olivier Choquet" userId="53f816d3-8107-4a93-b043-614abb2d31bd" providerId="ADAL" clId="{F1C8DDB9-65A3-4F12-8DC5-3CA28914A56C}"/>
    <pc:docChg chg="custSel modSld modMainMaster">
      <pc:chgData name="Olivier Choquet" userId="53f816d3-8107-4a93-b043-614abb2d31bd" providerId="ADAL" clId="{F1C8DDB9-65A3-4F12-8DC5-3CA28914A56C}" dt="2021-05-07T11:43:15.345" v="9" actId="20577"/>
      <pc:docMkLst>
        <pc:docMk/>
      </pc:docMkLst>
      <pc:sldChg chg="delSp modSp mod">
        <pc:chgData name="Olivier Choquet" userId="53f816d3-8107-4a93-b043-614abb2d31bd" providerId="ADAL" clId="{F1C8DDB9-65A3-4F12-8DC5-3CA28914A56C}" dt="2021-05-07T11:43:15.345" v="9" actId="20577"/>
        <pc:sldMkLst>
          <pc:docMk/>
          <pc:sldMk cId="0" sldId="256"/>
        </pc:sldMkLst>
        <pc:spChg chg="mod">
          <ac:chgData name="Olivier Choquet" userId="53f816d3-8107-4a93-b043-614abb2d31bd" providerId="ADAL" clId="{F1C8DDB9-65A3-4F12-8DC5-3CA28914A56C}" dt="2021-05-07T11:43:15.345" v="9" actId="20577"/>
          <ac:spMkLst>
            <pc:docMk/>
            <pc:sldMk cId="0" sldId="256"/>
            <ac:spMk id="15361" creationId="{00000000-0000-0000-0000-000000000000}"/>
          </ac:spMkLst>
        </pc:spChg>
        <pc:picChg chg="del">
          <ac:chgData name="Olivier Choquet" userId="53f816d3-8107-4a93-b043-614abb2d31bd" providerId="ADAL" clId="{F1C8DDB9-65A3-4F12-8DC5-3CA28914A56C}" dt="2021-05-02T07:45:32.746" v="1" actId="478"/>
          <ac:picMkLst>
            <pc:docMk/>
            <pc:sldMk cId="0" sldId="256"/>
            <ac:picMk id="2" creationId="{00000000-0000-0000-0000-000000000000}"/>
          </ac:picMkLst>
        </pc:picChg>
      </pc:sldChg>
      <pc:sldChg chg="modSp">
        <pc:chgData name="Olivier Choquet" userId="53f816d3-8107-4a93-b043-614abb2d31bd" providerId="ADAL" clId="{F1C8DDB9-65A3-4F12-8DC5-3CA28914A56C}" dt="2021-05-02T07:45:37.361" v="2"/>
        <pc:sldMkLst>
          <pc:docMk/>
          <pc:sldMk cId="2237765066" sldId="257"/>
        </pc:sldMkLst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2237765066" sldId="257"/>
            <ac:spMk id="2" creationId="{B3D734CD-76FA-40BC-AD92-694686626B91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2237765066" sldId="257"/>
            <ac:spMk id="3" creationId="{7C61020E-A31A-484F-A34D-DE28DBEF22D9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2237765066" sldId="257"/>
            <ac:spMk id="4" creationId="{9065EB4E-7E6D-42E1-BCC1-D53ED6F17548}"/>
          </ac:spMkLst>
        </pc:spChg>
      </pc:sldChg>
      <pc:sldChg chg="modSp mod">
        <pc:chgData name="Olivier Choquet" userId="53f816d3-8107-4a93-b043-614abb2d31bd" providerId="ADAL" clId="{F1C8DDB9-65A3-4F12-8DC5-3CA28914A56C}" dt="2021-05-02T07:45:37.501" v="4" actId="27636"/>
        <pc:sldMkLst>
          <pc:docMk/>
          <pc:sldMk cId="2314796367" sldId="258"/>
        </pc:sldMkLst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2314796367" sldId="258"/>
            <ac:spMk id="2" creationId="{4912781A-C133-4E13-A8B9-F1B4F5388ED1}"/>
          </ac:spMkLst>
        </pc:spChg>
        <pc:spChg chg="mod">
          <ac:chgData name="Olivier Choquet" userId="53f816d3-8107-4a93-b043-614abb2d31bd" providerId="ADAL" clId="{F1C8DDB9-65A3-4F12-8DC5-3CA28914A56C}" dt="2021-05-02T07:45:37.501" v="4" actId="27636"/>
          <ac:spMkLst>
            <pc:docMk/>
            <pc:sldMk cId="2314796367" sldId="258"/>
            <ac:spMk id="3" creationId="{760768B1-4752-4871-BB35-E6B6B7830714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2314796367" sldId="258"/>
            <ac:spMk id="4" creationId="{080A051F-F761-4C8B-A510-CACD3EF3C1C4}"/>
          </ac:spMkLst>
        </pc:spChg>
      </pc:sldChg>
      <pc:sldChg chg="modSp">
        <pc:chgData name="Olivier Choquet" userId="53f816d3-8107-4a93-b043-614abb2d31bd" providerId="ADAL" clId="{F1C8DDB9-65A3-4F12-8DC5-3CA28914A56C}" dt="2021-05-02T07:45:37.361" v="2"/>
        <pc:sldMkLst>
          <pc:docMk/>
          <pc:sldMk cId="3626554068" sldId="259"/>
        </pc:sldMkLst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3626554068" sldId="259"/>
            <ac:spMk id="2" creationId="{1D471584-1316-4406-B7E1-B22FAA4D4806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3626554068" sldId="259"/>
            <ac:spMk id="3" creationId="{E3E82B8F-FF72-4A28-85FF-3E686B47E213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3626554068" sldId="259"/>
            <ac:spMk id="4" creationId="{A3F6905B-5266-40AE-B94C-9EF4018F7229}"/>
          </ac:spMkLst>
        </pc:spChg>
      </pc:sldChg>
      <pc:sldChg chg="modSp">
        <pc:chgData name="Olivier Choquet" userId="53f816d3-8107-4a93-b043-614abb2d31bd" providerId="ADAL" clId="{F1C8DDB9-65A3-4F12-8DC5-3CA28914A56C}" dt="2021-05-02T07:45:37.361" v="2"/>
        <pc:sldMkLst>
          <pc:docMk/>
          <pc:sldMk cId="833378648" sldId="260"/>
        </pc:sldMkLst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833378648" sldId="260"/>
            <ac:spMk id="2" creationId="{25EAF81A-1466-4719-90E4-FAFA5EC64BE3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833378648" sldId="260"/>
            <ac:spMk id="3" creationId="{51DDB39C-213E-4C07-8B9D-201318452177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833378648" sldId="260"/>
            <ac:spMk id="4" creationId="{C6968E5A-7F7C-4FED-864A-45A2611D7DDC}"/>
          </ac:spMkLst>
        </pc:spChg>
      </pc:sldChg>
      <pc:sldChg chg="modSp">
        <pc:chgData name="Olivier Choquet" userId="53f816d3-8107-4a93-b043-614abb2d31bd" providerId="ADAL" clId="{F1C8DDB9-65A3-4F12-8DC5-3CA28914A56C}" dt="2021-05-02T07:45:37.361" v="2"/>
        <pc:sldMkLst>
          <pc:docMk/>
          <pc:sldMk cId="259175372" sldId="261"/>
        </pc:sldMkLst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259175372" sldId="261"/>
            <ac:spMk id="2" creationId="{4912781A-C133-4E13-A8B9-F1B4F5388ED1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259175372" sldId="261"/>
            <ac:spMk id="3" creationId="{760768B1-4752-4871-BB35-E6B6B7830714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259175372" sldId="261"/>
            <ac:spMk id="4" creationId="{080A051F-F761-4C8B-A510-CACD3EF3C1C4}"/>
          </ac:spMkLst>
        </pc:spChg>
      </pc:sldChg>
      <pc:sldChg chg="modSp">
        <pc:chgData name="Olivier Choquet" userId="53f816d3-8107-4a93-b043-614abb2d31bd" providerId="ADAL" clId="{F1C8DDB9-65A3-4F12-8DC5-3CA28914A56C}" dt="2021-05-02T07:45:37.361" v="2"/>
        <pc:sldMkLst>
          <pc:docMk/>
          <pc:sldMk cId="866632303" sldId="262"/>
        </pc:sldMkLst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866632303" sldId="262"/>
            <ac:spMk id="2" creationId="{82F98968-AD2C-475C-972B-62E4FF71E59B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866632303" sldId="262"/>
            <ac:spMk id="3" creationId="{E4A5C400-6ECB-40B9-833D-288FD8FEA45C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866632303" sldId="262"/>
            <ac:spMk id="4" creationId="{EFB67F07-ECE4-4F41-88AB-1459526542DE}"/>
          </ac:spMkLst>
        </pc:spChg>
      </pc:sldChg>
      <pc:sldChg chg="modSp">
        <pc:chgData name="Olivier Choquet" userId="53f816d3-8107-4a93-b043-614abb2d31bd" providerId="ADAL" clId="{F1C8DDB9-65A3-4F12-8DC5-3CA28914A56C}" dt="2021-05-02T07:45:37.361" v="2"/>
        <pc:sldMkLst>
          <pc:docMk/>
          <pc:sldMk cId="2564002834" sldId="263"/>
        </pc:sldMkLst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2564002834" sldId="263"/>
            <ac:spMk id="2" creationId="{0A1EAF79-4732-49A3-86C9-14BAD6A80A0E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2564002834" sldId="263"/>
            <ac:spMk id="3" creationId="{16B247E0-E804-465C-A5EB-E802A400BBAF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2564002834" sldId="263"/>
            <ac:spMk id="4" creationId="{B22B6A8D-D960-4491-AF3F-1D9F7C89F070}"/>
          </ac:spMkLst>
        </pc:spChg>
      </pc:sldChg>
      <pc:sldChg chg="modSp">
        <pc:chgData name="Olivier Choquet" userId="53f816d3-8107-4a93-b043-614abb2d31bd" providerId="ADAL" clId="{F1C8DDB9-65A3-4F12-8DC5-3CA28914A56C}" dt="2021-05-02T07:45:37.361" v="2"/>
        <pc:sldMkLst>
          <pc:docMk/>
          <pc:sldMk cId="904283043" sldId="264"/>
        </pc:sldMkLst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904283043" sldId="264"/>
            <ac:spMk id="2" creationId="{326450B8-0532-4C21-A886-CF1A5D2F35FE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904283043" sldId="264"/>
            <ac:spMk id="3" creationId="{4C7CF057-A1BE-426B-85DB-E7FEF39E93ED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904283043" sldId="264"/>
            <ac:spMk id="4" creationId="{9781B741-00A4-4139-9502-D7F09ED816D8}"/>
          </ac:spMkLst>
        </pc:spChg>
      </pc:sldChg>
      <pc:sldChg chg="modSp">
        <pc:chgData name="Olivier Choquet" userId="53f816d3-8107-4a93-b043-614abb2d31bd" providerId="ADAL" clId="{F1C8DDB9-65A3-4F12-8DC5-3CA28914A56C}" dt="2021-05-02T07:45:37.361" v="2"/>
        <pc:sldMkLst>
          <pc:docMk/>
          <pc:sldMk cId="2297473724" sldId="265"/>
        </pc:sldMkLst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2297473724" sldId="265"/>
            <ac:spMk id="2" creationId="{8A438AE6-3632-4FAE-9EE2-53225720EDD9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2297473724" sldId="265"/>
            <ac:spMk id="4" creationId="{B176CAB5-86FA-4959-A511-7B264DEF656F}"/>
          </ac:spMkLst>
        </pc:spChg>
      </pc:sldChg>
      <pc:sldChg chg="modSp">
        <pc:chgData name="Olivier Choquet" userId="53f816d3-8107-4a93-b043-614abb2d31bd" providerId="ADAL" clId="{F1C8DDB9-65A3-4F12-8DC5-3CA28914A56C}" dt="2021-05-02T07:45:37.361" v="2"/>
        <pc:sldMkLst>
          <pc:docMk/>
          <pc:sldMk cId="490789006" sldId="266"/>
        </pc:sldMkLst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490789006" sldId="266"/>
            <ac:spMk id="2" creationId="{84AC40B5-3205-4302-84A4-EE643C88CC00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490789006" sldId="266"/>
            <ac:spMk id="4" creationId="{648DD7E6-9F4B-4914-B8C4-6618E75279AA}"/>
          </ac:spMkLst>
        </pc:spChg>
        <pc:picChg chg="mod">
          <ac:chgData name="Olivier Choquet" userId="53f816d3-8107-4a93-b043-614abb2d31bd" providerId="ADAL" clId="{F1C8DDB9-65A3-4F12-8DC5-3CA28914A56C}" dt="2021-05-02T07:45:37.361" v="2"/>
          <ac:picMkLst>
            <pc:docMk/>
            <pc:sldMk cId="490789006" sldId="266"/>
            <ac:picMk id="5" creationId="{E03DD991-F737-4718-8EE7-2F56B7D995B0}"/>
          </ac:picMkLst>
        </pc:picChg>
      </pc:sldChg>
      <pc:sldChg chg="modSp">
        <pc:chgData name="Olivier Choquet" userId="53f816d3-8107-4a93-b043-614abb2d31bd" providerId="ADAL" clId="{F1C8DDB9-65A3-4F12-8DC5-3CA28914A56C}" dt="2021-05-02T07:45:37.361" v="2"/>
        <pc:sldMkLst>
          <pc:docMk/>
          <pc:sldMk cId="2384467979" sldId="267"/>
        </pc:sldMkLst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2384467979" sldId="267"/>
            <ac:spMk id="2" creationId="{84AC40B5-3205-4302-84A4-EE643C88CC00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2384467979" sldId="267"/>
            <ac:spMk id="4" creationId="{648DD7E6-9F4B-4914-B8C4-6618E75279AA}"/>
          </ac:spMkLst>
        </pc:spChg>
      </pc:sldChg>
      <pc:sldChg chg="modSp">
        <pc:chgData name="Olivier Choquet" userId="53f816d3-8107-4a93-b043-614abb2d31bd" providerId="ADAL" clId="{F1C8DDB9-65A3-4F12-8DC5-3CA28914A56C}" dt="2021-05-02T07:45:37.361" v="2"/>
        <pc:sldMkLst>
          <pc:docMk/>
          <pc:sldMk cId="694331757" sldId="268"/>
        </pc:sldMkLst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694331757" sldId="268"/>
            <ac:spMk id="2" creationId="{4CF44535-A2C6-40E6-AD54-9537140DCEE2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694331757" sldId="268"/>
            <ac:spMk id="3" creationId="{43CB1E44-AC72-463E-B25A-11BBE9937EB5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694331757" sldId="268"/>
            <ac:spMk id="4" creationId="{64B95E1A-2260-4D92-8C13-0B7BF132A516}"/>
          </ac:spMkLst>
        </pc:spChg>
      </pc:sldChg>
      <pc:sldChg chg="modSp">
        <pc:chgData name="Olivier Choquet" userId="53f816d3-8107-4a93-b043-614abb2d31bd" providerId="ADAL" clId="{F1C8DDB9-65A3-4F12-8DC5-3CA28914A56C}" dt="2021-05-02T07:45:37.361" v="2"/>
        <pc:sldMkLst>
          <pc:docMk/>
          <pc:sldMk cId="3209652885" sldId="269"/>
        </pc:sldMkLst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3209652885" sldId="269"/>
            <ac:spMk id="2" creationId="{2D9512DC-1709-41CE-ABBF-A91E1D2EA4CE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3209652885" sldId="269"/>
            <ac:spMk id="3" creationId="{EAF2115C-AD3A-4A02-8FA5-3065CF5D709E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3209652885" sldId="269"/>
            <ac:spMk id="4" creationId="{21A38216-3969-4560-89FC-2732000031F4}"/>
          </ac:spMkLst>
        </pc:spChg>
      </pc:sldChg>
      <pc:sldChg chg="modSp">
        <pc:chgData name="Olivier Choquet" userId="53f816d3-8107-4a93-b043-614abb2d31bd" providerId="ADAL" clId="{F1C8DDB9-65A3-4F12-8DC5-3CA28914A56C}" dt="2021-05-02T07:45:37.361" v="2"/>
        <pc:sldMkLst>
          <pc:docMk/>
          <pc:sldMk cId="643173400" sldId="270"/>
        </pc:sldMkLst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643173400" sldId="270"/>
            <ac:spMk id="2" creationId="{E71D0086-B61B-4F56-9FBA-DCA4A1508B89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643173400" sldId="270"/>
            <ac:spMk id="4" creationId="{FD5B0EAB-FCDA-45F4-8B4C-8CB4BD07D31C}"/>
          </ac:spMkLst>
        </pc:spChg>
      </pc:sldChg>
      <pc:sldChg chg="modSp">
        <pc:chgData name="Olivier Choquet" userId="53f816d3-8107-4a93-b043-614abb2d31bd" providerId="ADAL" clId="{F1C8DDB9-65A3-4F12-8DC5-3CA28914A56C}" dt="2021-05-02T07:45:37.361" v="2"/>
        <pc:sldMkLst>
          <pc:docMk/>
          <pc:sldMk cId="2643273290" sldId="271"/>
        </pc:sldMkLst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2643273290" sldId="271"/>
            <ac:spMk id="2" creationId="{0BDAC746-7D24-4781-A252-E8BB4E894DB5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2643273290" sldId="271"/>
            <ac:spMk id="3" creationId="{C6A3666A-3325-45E0-8F36-4E1DDA266E64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2643273290" sldId="271"/>
            <ac:spMk id="4" creationId="{D2C1C347-1DE5-477C-964D-9ABD3BA5331A}"/>
          </ac:spMkLst>
        </pc:spChg>
      </pc:sldChg>
      <pc:sldChg chg="modSp">
        <pc:chgData name="Olivier Choquet" userId="53f816d3-8107-4a93-b043-614abb2d31bd" providerId="ADAL" clId="{F1C8DDB9-65A3-4F12-8DC5-3CA28914A56C}" dt="2021-05-02T07:45:37.361" v="2"/>
        <pc:sldMkLst>
          <pc:docMk/>
          <pc:sldMk cId="3380582202" sldId="272"/>
        </pc:sldMkLst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3380582202" sldId="272"/>
            <ac:spMk id="2" creationId="{0BDAC746-7D24-4781-A252-E8BB4E894DB5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3380582202" sldId="272"/>
            <ac:spMk id="3" creationId="{C6A3666A-3325-45E0-8F36-4E1DDA266E64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3380582202" sldId="272"/>
            <ac:spMk id="4" creationId="{D2C1C347-1DE5-477C-964D-9ABD3BA5331A}"/>
          </ac:spMkLst>
        </pc:spChg>
      </pc:sldChg>
      <pc:sldChg chg="modSp">
        <pc:chgData name="Olivier Choquet" userId="53f816d3-8107-4a93-b043-614abb2d31bd" providerId="ADAL" clId="{F1C8DDB9-65A3-4F12-8DC5-3CA28914A56C}" dt="2021-05-02T07:45:37.361" v="2"/>
        <pc:sldMkLst>
          <pc:docMk/>
          <pc:sldMk cId="4028255491" sldId="273"/>
        </pc:sldMkLst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4028255491" sldId="273"/>
            <ac:spMk id="2" creationId="{06057E1D-0894-47DA-9B6E-20C77558400D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4028255491" sldId="273"/>
            <ac:spMk id="3" creationId="{07E81CC7-19CF-47AC-8A68-7B7FCA8C63C2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4028255491" sldId="273"/>
            <ac:spMk id="4" creationId="{C70B1AC7-6698-40A6-AEFB-A0D6D4AAA6E6}"/>
          </ac:spMkLst>
        </pc:spChg>
      </pc:sldChg>
      <pc:sldChg chg="modSp">
        <pc:chgData name="Olivier Choquet" userId="53f816d3-8107-4a93-b043-614abb2d31bd" providerId="ADAL" clId="{F1C8DDB9-65A3-4F12-8DC5-3CA28914A56C}" dt="2021-05-02T07:45:37.361" v="2"/>
        <pc:sldMkLst>
          <pc:docMk/>
          <pc:sldMk cId="2632045235" sldId="274"/>
        </pc:sldMkLst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2632045235" sldId="274"/>
            <ac:spMk id="2" creationId="{183F678A-DFA0-4A41-9E1D-BD1288286E15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2632045235" sldId="274"/>
            <ac:spMk id="4" creationId="{8FE59C67-EB64-4CBD-9751-F90FB9BA1A06}"/>
          </ac:spMkLst>
        </pc:spChg>
        <pc:picChg chg="mod">
          <ac:chgData name="Olivier Choquet" userId="53f816d3-8107-4a93-b043-614abb2d31bd" providerId="ADAL" clId="{F1C8DDB9-65A3-4F12-8DC5-3CA28914A56C}" dt="2021-05-02T07:45:37.361" v="2"/>
          <ac:picMkLst>
            <pc:docMk/>
            <pc:sldMk cId="2632045235" sldId="274"/>
            <ac:picMk id="6" creationId="{0AB97C7E-EF60-491C-9A8D-CC860C287226}"/>
          </ac:picMkLst>
        </pc:picChg>
      </pc:sldChg>
      <pc:sldChg chg="modSp">
        <pc:chgData name="Olivier Choquet" userId="53f816d3-8107-4a93-b043-614abb2d31bd" providerId="ADAL" clId="{F1C8DDB9-65A3-4F12-8DC5-3CA28914A56C}" dt="2021-05-02T07:45:37.361" v="2"/>
        <pc:sldMkLst>
          <pc:docMk/>
          <pc:sldMk cId="954231411" sldId="275"/>
        </pc:sldMkLst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954231411" sldId="275"/>
            <ac:spMk id="2" creationId="{183F678A-DFA0-4A41-9E1D-BD1288286E15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954231411" sldId="275"/>
            <ac:spMk id="3" creationId="{0A15F19C-21C7-4E3E-84ED-58F46E1DD470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954231411" sldId="275"/>
            <ac:spMk id="4" creationId="{8FE59C67-EB64-4CBD-9751-F90FB9BA1A06}"/>
          </ac:spMkLst>
        </pc:spChg>
      </pc:sldChg>
      <pc:sldMasterChg chg="modSldLayout">
        <pc:chgData name="Olivier Choquet" userId="53f816d3-8107-4a93-b043-614abb2d31bd" providerId="ADAL" clId="{F1C8DDB9-65A3-4F12-8DC5-3CA28914A56C}" dt="2021-05-02T07:45:28.631" v="0" actId="478"/>
        <pc:sldMasterMkLst>
          <pc:docMk/>
          <pc:sldMasterMk cId="0" sldId="2147483672"/>
        </pc:sldMasterMkLst>
        <pc:sldLayoutChg chg="delSp mod">
          <pc:chgData name="Olivier Choquet" userId="53f816d3-8107-4a93-b043-614abb2d31bd" providerId="ADAL" clId="{F1C8DDB9-65A3-4F12-8DC5-3CA28914A56C}" dt="2021-05-02T07:45:28.631" v="0" actId="478"/>
          <pc:sldLayoutMkLst>
            <pc:docMk/>
            <pc:sldMasterMk cId="0" sldId="2147483672"/>
            <pc:sldLayoutMk cId="1817406202" sldId="2147483682"/>
          </pc:sldLayoutMkLst>
          <pc:picChg chg="del">
            <ac:chgData name="Olivier Choquet" userId="53f816d3-8107-4a93-b043-614abb2d31bd" providerId="ADAL" clId="{F1C8DDB9-65A3-4F12-8DC5-3CA28914A56C}" dt="2021-05-02T07:45:28.631" v="0" actId="478"/>
            <ac:picMkLst>
              <pc:docMk/>
              <pc:sldMasterMk cId="0" sldId="2147483672"/>
              <pc:sldLayoutMk cId="1817406202" sldId="2147483682"/>
              <ac:picMk id="8" creationId="{8D8714BF-6F4F-477A-B2BC-186EFEC26EA2}"/>
            </ac:picMkLst>
          </pc:picChg>
        </pc:sldLayoutChg>
      </pc:sldMasterChg>
    </pc:docChg>
  </pc:docChgLst>
  <pc:docChgLst>
    <pc:chgData name="Olivier Choquet" userId="S::olivier.choquet@vinci.be::53f816d3-8107-4a93-b043-614abb2d31bd" providerId="AD" clId="Web-{8B3C894E-930D-4941-A536-C47ED97AA421}"/>
    <pc:docChg chg="modSld">
      <pc:chgData name="Olivier Choquet" userId="S::olivier.choquet@vinci.be::53f816d3-8107-4a93-b043-614abb2d31bd" providerId="AD" clId="Web-{8B3C894E-930D-4941-A536-C47ED97AA421}" dt="2022-07-30T05:53:50.327" v="32" actId="20577"/>
      <pc:docMkLst>
        <pc:docMk/>
      </pc:docMkLst>
      <pc:sldChg chg="modSp">
        <pc:chgData name="Olivier Choquet" userId="S::olivier.choquet@vinci.be::53f816d3-8107-4a93-b043-614abb2d31bd" providerId="AD" clId="Web-{8B3C894E-930D-4941-A536-C47ED97AA421}" dt="2022-07-30T05:53:38.983" v="30" actId="20577"/>
        <pc:sldMkLst>
          <pc:docMk/>
          <pc:sldMk cId="2237765066" sldId="257"/>
        </pc:sldMkLst>
        <pc:spChg chg="mod">
          <ac:chgData name="Olivier Choquet" userId="S::olivier.choquet@vinci.be::53f816d3-8107-4a93-b043-614abb2d31bd" providerId="AD" clId="Web-{8B3C894E-930D-4941-A536-C47ED97AA421}" dt="2022-07-30T05:53:38.983" v="30" actId="20577"/>
          <ac:spMkLst>
            <pc:docMk/>
            <pc:sldMk cId="2237765066" sldId="257"/>
            <ac:spMk id="3" creationId="{7C61020E-A31A-484F-A34D-DE28DBEF22D9}"/>
          </ac:spMkLst>
        </pc:spChg>
      </pc:sldChg>
      <pc:sldChg chg="modSp">
        <pc:chgData name="Olivier Choquet" userId="S::olivier.choquet@vinci.be::53f816d3-8107-4a93-b043-614abb2d31bd" providerId="AD" clId="Web-{8B3C894E-930D-4941-A536-C47ED97AA421}" dt="2022-07-30T05:52:26.794" v="5" actId="20577"/>
        <pc:sldMkLst>
          <pc:docMk/>
          <pc:sldMk cId="3626554068" sldId="259"/>
        </pc:sldMkLst>
        <pc:spChg chg="mod">
          <ac:chgData name="Olivier Choquet" userId="S::olivier.choquet@vinci.be::53f816d3-8107-4a93-b043-614abb2d31bd" providerId="AD" clId="Web-{8B3C894E-930D-4941-A536-C47ED97AA421}" dt="2022-07-30T05:52:26.794" v="5" actId="20577"/>
          <ac:spMkLst>
            <pc:docMk/>
            <pc:sldMk cId="3626554068" sldId="259"/>
            <ac:spMk id="3" creationId="{E3E82B8F-FF72-4A28-85FF-3E686B47E213}"/>
          </ac:spMkLst>
        </pc:spChg>
      </pc:sldChg>
      <pc:sldChg chg="modSp">
        <pc:chgData name="Olivier Choquet" userId="S::olivier.choquet@vinci.be::53f816d3-8107-4a93-b043-614abb2d31bd" providerId="AD" clId="Web-{8B3C894E-930D-4941-A536-C47ED97AA421}" dt="2022-07-30T05:53:50.327" v="32" actId="20577"/>
        <pc:sldMkLst>
          <pc:docMk/>
          <pc:sldMk cId="694331757" sldId="268"/>
        </pc:sldMkLst>
        <pc:spChg chg="mod">
          <ac:chgData name="Olivier Choquet" userId="S::olivier.choquet@vinci.be::53f816d3-8107-4a93-b043-614abb2d31bd" providerId="AD" clId="Web-{8B3C894E-930D-4941-A536-C47ED97AA421}" dt="2022-07-30T05:53:50.327" v="32" actId="20577"/>
          <ac:spMkLst>
            <pc:docMk/>
            <pc:sldMk cId="694331757" sldId="268"/>
            <ac:spMk id="3" creationId="{43CB1E44-AC72-463E-B25A-11BBE9937EB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39A138B-1198-43DF-A856-367D835E1A11}" type="datetimeFigureOut">
              <a:rPr lang="fr-BE"/>
              <a:pPr>
                <a:defRPr/>
              </a:pPr>
              <a:t>29-07-22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629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629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C568909-3739-4CA0-AAFC-0F28AA6748DE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8416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5FE4062-CC6D-442E-8434-EC6F0ABF824A}" type="datetimeFigureOut">
              <a:rPr lang="fr-BE"/>
              <a:pPr>
                <a:defRPr/>
              </a:pPr>
              <a:t>29-07-22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82" tIns="47791" rIns="95582" bIns="47791" rtlCol="0" anchor="ctr"/>
          <a:lstStyle/>
          <a:p>
            <a:pPr lvl="0"/>
            <a:endParaRPr lang="fr-B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0816"/>
            <a:ext cx="5679440" cy="4606828"/>
          </a:xfrm>
          <a:prstGeom prst="rect">
            <a:avLst/>
          </a:prstGeom>
        </p:spPr>
        <p:txBody>
          <a:bodyPr vert="horz" lIns="95582" tIns="47791" rIns="95582" bIns="47791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fr-B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629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629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FA71FD2-C3C3-4873-84E9-64B7AADEDA6C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541087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BE"/>
              <a:t>Merci de l’opportunité</a:t>
            </a:r>
          </a:p>
          <a:p>
            <a:pPr>
              <a:spcBef>
                <a:spcPct val="0"/>
              </a:spcBef>
            </a:pPr>
            <a:endParaRPr lang="fr-BE"/>
          </a:p>
          <a:p>
            <a:pPr>
              <a:spcBef>
                <a:spcPct val="0"/>
              </a:spcBef>
            </a:pPr>
            <a:r>
              <a:rPr lang="fr-BE"/>
              <a:t>Dans ce genre de projet, la communication est primordiale, et une des choses les plus difficile à faire</a:t>
            </a:r>
          </a:p>
          <a:p>
            <a:pPr>
              <a:spcBef>
                <a:spcPct val="0"/>
              </a:spcBef>
            </a:pPr>
            <a:endParaRPr lang="fr-BE"/>
          </a:p>
          <a:p>
            <a:pPr>
              <a:spcBef>
                <a:spcPct val="0"/>
              </a:spcBef>
            </a:pPr>
            <a:r>
              <a:rPr lang="fr-BE"/>
              <a:t>Aujourd’hui est donc très important pour moi, avoir l’opportunité de dialoguer au début de la phase importante de déploiement</a:t>
            </a:r>
          </a:p>
        </p:txBody>
      </p:sp>
      <p:sp>
        <p:nvSpPr>
          <p:cNvPr id="16387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76606" indent="-298694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94778" indent="-238956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72689" indent="-238956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150600" indent="-238956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628511" indent="-23895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3106423" indent="-23895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584334" indent="-23895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4062245" indent="-23895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0D62C55-3CC6-4008-85F4-F79A5D8B01D5}" type="slidenum">
              <a:rPr lang="fr-BE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fr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Blend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A71FD2-C3C3-4873-84E9-64B7AADEDA6C}" type="slidenum">
              <a:rPr lang="fr-BE" smtClean="0"/>
              <a:pPr>
                <a:defRPr/>
              </a:pPr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78581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71FD2-C3C3-4873-84E9-64B7AADEDA6C}" type="slidenum">
              <a:rPr lang="fr-BE" smtClean="0"/>
              <a:pPr>
                <a:defRPr/>
              </a:pPr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9182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rgbClr val="F8AA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785929" y="1499012"/>
            <a:ext cx="5572142" cy="2387600"/>
          </a:xfrm>
        </p:spPr>
        <p:txBody>
          <a:bodyPr anchor="b"/>
          <a:lstStyle>
            <a:lvl1pPr algn="ctr">
              <a:defRPr sz="4500" b="1" spc="225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POUR AJOUTER UN 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43469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100" b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fr-BE" dirty="0"/>
          </a:p>
        </p:txBody>
      </p:sp>
      <p:sp>
        <p:nvSpPr>
          <p:cNvPr id="4" name="Organigramme : Délai 3"/>
          <p:cNvSpPr/>
          <p:nvPr/>
        </p:nvSpPr>
        <p:spPr>
          <a:xfrm>
            <a:off x="0" y="-247527"/>
            <a:ext cx="2603509" cy="1216546"/>
          </a:xfrm>
          <a:custGeom>
            <a:avLst/>
            <a:gdLst>
              <a:gd name="connsiteX0" fmla="*/ 0 w 3136875"/>
              <a:gd name="connsiteY0" fmla="*/ 0 h 2509094"/>
              <a:gd name="connsiteX1" fmla="*/ 1568438 w 3136875"/>
              <a:gd name="connsiteY1" fmla="*/ 0 h 2509094"/>
              <a:gd name="connsiteX2" fmla="*/ 3136876 w 3136875"/>
              <a:gd name="connsiteY2" fmla="*/ 1254547 h 2509094"/>
              <a:gd name="connsiteX3" fmla="*/ 1568438 w 3136875"/>
              <a:gd name="connsiteY3" fmla="*/ 2509094 h 2509094"/>
              <a:gd name="connsiteX4" fmla="*/ 0 w 3136875"/>
              <a:gd name="connsiteY4" fmla="*/ 2509094 h 2509094"/>
              <a:gd name="connsiteX5" fmla="*/ 0 w 3136875"/>
              <a:gd name="connsiteY5" fmla="*/ 0 h 2509094"/>
              <a:gd name="connsiteX0" fmla="*/ 8878 w 3145754"/>
              <a:gd name="connsiteY0" fmla="*/ 0 h 2509094"/>
              <a:gd name="connsiteX1" fmla="*/ 1577316 w 3145754"/>
              <a:gd name="connsiteY1" fmla="*/ 0 h 2509094"/>
              <a:gd name="connsiteX2" fmla="*/ 3145754 w 3145754"/>
              <a:gd name="connsiteY2" fmla="*/ 1254547 h 2509094"/>
              <a:gd name="connsiteX3" fmla="*/ 1577316 w 3145754"/>
              <a:gd name="connsiteY3" fmla="*/ 2509094 h 2509094"/>
              <a:gd name="connsiteX4" fmla="*/ 8878 w 3145754"/>
              <a:gd name="connsiteY4" fmla="*/ 2509094 h 2509094"/>
              <a:gd name="connsiteX5" fmla="*/ 0 w 3145754"/>
              <a:gd name="connsiteY5" fmla="*/ 1213443 h 2509094"/>
              <a:gd name="connsiteX6" fmla="*/ 8878 w 3145754"/>
              <a:gd name="connsiteY6" fmla="*/ 0 h 2509094"/>
              <a:gd name="connsiteX0" fmla="*/ 8878 w 3145754"/>
              <a:gd name="connsiteY0" fmla="*/ 0 h 2509094"/>
              <a:gd name="connsiteX1" fmla="*/ 3145754 w 3145754"/>
              <a:gd name="connsiteY1" fmla="*/ 1254547 h 2509094"/>
              <a:gd name="connsiteX2" fmla="*/ 1577316 w 3145754"/>
              <a:gd name="connsiteY2" fmla="*/ 2509094 h 2509094"/>
              <a:gd name="connsiteX3" fmla="*/ 8878 w 3145754"/>
              <a:gd name="connsiteY3" fmla="*/ 2509094 h 2509094"/>
              <a:gd name="connsiteX4" fmla="*/ 0 w 3145754"/>
              <a:gd name="connsiteY4" fmla="*/ 1213443 h 2509094"/>
              <a:gd name="connsiteX5" fmla="*/ 8878 w 3145754"/>
              <a:gd name="connsiteY5" fmla="*/ 0 h 2509094"/>
              <a:gd name="connsiteX0" fmla="*/ 0 w 3145754"/>
              <a:gd name="connsiteY0" fmla="*/ 140083 h 1435734"/>
              <a:gd name="connsiteX1" fmla="*/ 3145754 w 3145754"/>
              <a:gd name="connsiteY1" fmla="*/ 181187 h 1435734"/>
              <a:gd name="connsiteX2" fmla="*/ 1577316 w 3145754"/>
              <a:gd name="connsiteY2" fmla="*/ 1435734 h 1435734"/>
              <a:gd name="connsiteX3" fmla="*/ 8878 w 3145754"/>
              <a:gd name="connsiteY3" fmla="*/ 1435734 h 1435734"/>
              <a:gd name="connsiteX4" fmla="*/ 0 w 3145754"/>
              <a:gd name="connsiteY4" fmla="*/ 140083 h 1435734"/>
              <a:gd name="connsiteX0" fmla="*/ 0 w 3145754"/>
              <a:gd name="connsiteY0" fmla="*/ 70636 h 1366287"/>
              <a:gd name="connsiteX1" fmla="*/ 3145754 w 3145754"/>
              <a:gd name="connsiteY1" fmla="*/ 111740 h 1366287"/>
              <a:gd name="connsiteX2" fmla="*/ 1577316 w 3145754"/>
              <a:gd name="connsiteY2" fmla="*/ 1366287 h 1366287"/>
              <a:gd name="connsiteX3" fmla="*/ 8878 w 3145754"/>
              <a:gd name="connsiteY3" fmla="*/ 1366287 h 1366287"/>
              <a:gd name="connsiteX4" fmla="*/ 0 w 3145754"/>
              <a:gd name="connsiteY4" fmla="*/ 70636 h 1366287"/>
              <a:gd name="connsiteX0" fmla="*/ 233347 w 3379101"/>
              <a:gd name="connsiteY0" fmla="*/ 70636 h 1366287"/>
              <a:gd name="connsiteX1" fmla="*/ 3379101 w 3379101"/>
              <a:gd name="connsiteY1" fmla="*/ 111740 h 1366287"/>
              <a:gd name="connsiteX2" fmla="*/ 1810663 w 3379101"/>
              <a:gd name="connsiteY2" fmla="*/ 1366287 h 1366287"/>
              <a:gd name="connsiteX3" fmla="*/ 242225 w 3379101"/>
              <a:gd name="connsiteY3" fmla="*/ 1366287 h 1366287"/>
              <a:gd name="connsiteX4" fmla="*/ 233347 w 3379101"/>
              <a:gd name="connsiteY4" fmla="*/ 345018 h 1366287"/>
              <a:gd name="connsiteX5" fmla="*/ 233347 w 3379101"/>
              <a:gd name="connsiteY5" fmla="*/ 70636 h 1366287"/>
              <a:gd name="connsiteX0" fmla="*/ 298911 w 3444665"/>
              <a:gd name="connsiteY0" fmla="*/ 298301 h 1319570"/>
              <a:gd name="connsiteX1" fmla="*/ 3444665 w 3444665"/>
              <a:gd name="connsiteY1" fmla="*/ 65023 h 1319570"/>
              <a:gd name="connsiteX2" fmla="*/ 1876227 w 3444665"/>
              <a:gd name="connsiteY2" fmla="*/ 1319570 h 1319570"/>
              <a:gd name="connsiteX3" fmla="*/ 307789 w 3444665"/>
              <a:gd name="connsiteY3" fmla="*/ 1319570 h 1319570"/>
              <a:gd name="connsiteX4" fmla="*/ 298911 w 3444665"/>
              <a:gd name="connsiteY4" fmla="*/ 298301 h 1319570"/>
              <a:gd name="connsiteX0" fmla="*/ 298911 w 3444665"/>
              <a:gd name="connsiteY0" fmla="*/ 277227 h 1298496"/>
              <a:gd name="connsiteX1" fmla="*/ 3444665 w 3444665"/>
              <a:gd name="connsiteY1" fmla="*/ 43949 h 1298496"/>
              <a:gd name="connsiteX2" fmla="*/ 1876227 w 3444665"/>
              <a:gd name="connsiteY2" fmla="*/ 1298496 h 1298496"/>
              <a:gd name="connsiteX3" fmla="*/ 307789 w 3444665"/>
              <a:gd name="connsiteY3" fmla="*/ 1298496 h 1298496"/>
              <a:gd name="connsiteX4" fmla="*/ 298911 w 3444665"/>
              <a:gd name="connsiteY4" fmla="*/ 277227 h 1298496"/>
              <a:gd name="connsiteX0" fmla="*/ 109560 w 3255314"/>
              <a:gd name="connsiteY0" fmla="*/ 277227 h 1298496"/>
              <a:gd name="connsiteX1" fmla="*/ 3255314 w 3255314"/>
              <a:gd name="connsiteY1" fmla="*/ 43949 h 1298496"/>
              <a:gd name="connsiteX2" fmla="*/ 1686876 w 3255314"/>
              <a:gd name="connsiteY2" fmla="*/ 1298496 h 1298496"/>
              <a:gd name="connsiteX3" fmla="*/ 118438 w 3255314"/>
              <a:gd name="connsiteY3" fmla="*/ 1298496 h 1298496"/>
              <a:gd name="connsiteX4" fmla="*/ 109560 w 3255314"/>
              <a:gd name="connsiteY4" fmla="*/ 277227 h 1298496"/>
              <a:gd name="connsiteX0" fmla="*/ 0 w 3145754"/>
              <a:gd name="connsiteY0" fmla="*/ 277227 h 1298496"/>
              <a:gd name="connsiteX1" fmla="*/ 3145754 w 3145754"/>
              <a:gd name="connsiteY1" fmla="*/ 43949 h 1298496"/>
              <a:gd name="connsiteX2" fmla="*/ 1577316 w 3145754"/>
              <a:gd name="connsiteY2" fmla="*/ 1298496 h 1298496"/>
              <a:gd name="connsiteX3" fmla="*/ 8878 w 3145754"/>
              <a:gd name="connsiteY3" fmla="*/ 1298496 h 1298496"/>
              <a:gd name="connsiteX4" fmla="*/ 0 w 3145754"/>
              <a:gd name="connsiteY4" fmla="*/ 277227 h 1298496"/>
              <a:gd name="connsiteX0" fmla="*/ 0 w 3138017"/>
              <a:gd name="connsiteY0" fmla="*/ 390500 h 1289849"/>
              <a:gd name="connsiteX1" fmla="*/ 3138017 w 3138017"/>
              <a:gd name="connsiteY1" fmla="*/ 35302 h 1289849"/>
              <a:gd name="connsiteX2" fmla="*/ 1569579 w 3138017"/>
              <a:gd name="connsiteY2" fmla="*/ 1289849 h 1289849"/>
              <a:gd name="connsiteX3" fmla="*/ 1141 w 3138017"/>
              <a:gd name="connsiteY3" fmla="*/ 1289849 h 1289849"/>
              <a:gd name="connsiteX4" fmla="*/ 0 w 3138017"/>
              <a:gd name="connsiteY4" fmla="*/ 390500 h 1289849"/>
              <a:gd name="connsiteX0" fmla="*/ 0 w 3138017"/>
              <a:gd name="connsiteY0" fmla="*/ 309189 h 1295624"/>
              <a:gd name="connsiteX1" fmla="*/ 3138017 w 3138017"/>
              <a:gd name="connsiteY1" fmla="*/ 41077 h 1295624"/>
              <a:gd name="connsiteX2" fmla="*/ 1569579 w 3138017"/>
              <a:gd name="connsiteY2" fmla="*/ 1295624 h 1295624"/>
              <a:gd name="connsiteX3" fmla="*/ 1141 w 3138017"/>
              <a:gd name="connsiteY3" fmla="*/ 1295624 h 1295624"/>
              <a:gd name="connsiteX4" fmla="*/ 0 w 3138017"/>
              <a:gd name="connsiteY4" fmla="*/ 309189 h 1295624"/>
              <a:gd name="connsiteX0" fmla="*/ 0 w 3138017"/>
              <a:gd name="connsiteY0" fmla="*/ 309189 h 1295624"/>
              <a:gd name="connsiteX1" fmla="*/ 3138017 w 3138017"/>
              <a:gd name="connsiteY1" fmla="*/ 41077 h 1295624"/>
              <a:gd name="connsiteX2" fmla="*/ 1569579 w 3138017"/>
              <a:gd name="connsiteY2" fmla="*/ 1295624 h 1295624"/>
              <a:gd name="connsiteX3" fmla="*/ 1141 w 3138017"/>
              <a:gd name="connsiteY3" fmla="*/ 1295624 h 1295624"/>
              <a:gd name="connsiteX4" fmla="*/ 0 w 3138017"/>
              <a:gd name="connsiteY4" fmla="*/ 309189 h 1295624"/>
              <a:gd name="connsiteX0" fmla="*/ 0 w 3083862"/>
              <a:gd name="connsiteY0" fmla="*/ 230111 h 1216546"/>
              <a:gd name="connsiteX1" fmla="*/ 3083862 w 3083862"/>
              <a:gd name="connsiteY1" fmla="*/ 49085 h 1216546"/>
              <a:gd name="connsiteX2" fmla="*/ 1569579 w 3083862"/>
              <a:gd name="connsiteY2" fmla="*/ 1216546 h 1216546"/>
              <a:gd name="connsiteX3" fmla="*/ 1141 w 3083862"/>
              <a:gd name="connsiteY3" fmla="*/ 1216546 h 1216546"/>
              <a:gd name="connsiteX4" fmla="*/ 0 w 3083862"/>
              <a:gd name="connsiteY4" fmla="*/ 230111 h 121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862" h="1216546">
                <a:moveTo>
                  <a:pt x="0" y="230111"/>
                </a:moveTo>
                <a:cubicBezTo>
                  <a:pt x="460922" y="203900"/>
                  <a:pt x="2820976" y="-121127"/>
                  <a:pt x="3083862" y="49085"/>
                </a:cubicBezTo>
                <a:cubicBezTo>
                  <a:pt x="3083862" y="741952"/>
                  <a:pt x="2435803" y="1216546"/>
                  <a:pt x="1569579" y="1216546"/>
                </a:cubicBezTo>
                <a:lnTo>
                  <a:pt x="1141" y="1216546"/>
                </a:lnTo>
                <a:cubicBezTo>
                  <a:pt x="1295" y="872164"/>
                  <a:pt x="3269" y="552414"/>
                  <a:pt x="0" y="23011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91" y="208580"/>
            <a:ext cx="1937818" cy="51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0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0" y="365126"/>
            <a:ext cx="678719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5AF2BCD9-8C1E-4E66-8775-30E9A29A7B19}" type="datetime1">
              <a:rPr lang="fr-BE" smtClean="0"/>
              <a:t>29-07-22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2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5D90FDF0-E9BD-4C4D-9DF9-BB7129EC213D}" type="datetime1">
              <a:rPr lang="fr-BE" smtClean="0"/>
              <a:t>29-07-22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2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0" y="365126"/>
            <a:ext cx="678719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0A44AFF3-37E8-42A4-9A11-0ED47FA70E14}" type="datetime1">
              <a:rPr lang="fr-BE" smtClean="0"/>
              <a:t>29-07-22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D53F7FD8-3AB7-4ADC-999C-BF5BBF1834F1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8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2D7AF2A9-1AEF-4F6B-8ED4-6D67EAE748CC}" type="datetime1">
              <a:rPr lang="fr-BE" smtClean="0"/>
              <a:t>29-07-22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8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1" y="365126"/>
            <a:ext cx="6787189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CE6A2DED-1355-4313-AD4D-F8381FBCDE09}" type="datetime1">
              <a:rPr lang="fr-BE" smtClean="0"/>
              <a:t>29-07-22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59129" y="365126"/>
            <a:ext cx="6657411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613E3508-B604-4433-B905-CAD1F30DFDDE}" type="datetime1">
              <a:rPr lang="fr-BE" smtClean="0"/>
              <a:t>29-07-22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2" name="Rectangle 11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23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1" y="365126"/>
            <a:ext cx="6787189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81820003-4E08-4886-A83D-6B744FD6676A}" type="datetime1">
              <a:rPr lang="fr-BE" smtClean="0"/>
              <a:t>29-07-22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7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296BDB27-B9FA-4AE3-921D-9BB41BB814E9}" type="datetime1">
              <a:rPr lang="fr-BE" smtClean="0"/>
              <a:t>29-07-22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6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1043609"/>
            <a:ext cx="2949178" cy="1333831"/>
          </a:xfrm>
        </p:spPr>
        <p:txBody>
          <a:bodyPr anchor="b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377440"/>
            <a:ext cx="2949178" cy="349154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82AE085C-E0C3-4F6E-B0D5-CB71BE366D59}" type="datetime1">
              <a:rPr lang="fr-BE" smtClean="0"/>
              <a:t>29-07-22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3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1051560"/>
            <a:ext cx="2949178" cy="1600200"/>
          </a:xfrm>
        </p:spPr>
        <p:txBody>
          <a:bodyPr anchor="b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651760"/>
            <a:ext cx="2949178" cy="32172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535F10FF-C5CC-4E16-98D8-770C654C92D7}" type="datetime1">
              <a:rPr lang="fr-BE" smtClean="0"/>
              <a:t>29-07-22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7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C575B7-FF6E-452D-B9B2-359780976C1E}" type="datetime1">
              <a:rPr lang="fr-BE" smtClean="0"/>
              <a:t>29-07-22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53F7FD8-3AB7-4ADC-999C-BF5BBF1834F1}" type="slidenum">
              <a:rPr lang="fr-BE" smtClean="0"/>
              <a:pPr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5826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BE">
                <a:solidFill>
                  <a:srgbClr val="0089AE"/>
                </a:solidFill>
              </a:rPr>
              <a:t>BIN</a:t>
            </a:r>
            <a:r>
              <a:rPr lang="fr-BE" dirty="0">
                <a:solidFill>
                  <a:srgbClr val="0089AE"/>
                </a:solidFill>
              </a:rPr>
              <a:t>V</a:t>
            </a:r>
            <a:r>
              <a:rPr lang="fr-BE">
                <a:solidFill>
                  <a:srgbClr val="0089AE"/>
                </a:solidFill>
              </a:rPr>
              <a:t>314A </a:t>
            </a:r>
            <a:br>
              <a:rPr lang="fr-BE" dirty="0">
                <a:solidFill>
                  <a:srgbClr val="0089AE"/>
                </a:solidFill>
              </a:rPr>
            </a:br>
            <a:r>
              <a:rPr lang="fr-BE" dirty="0">
                <a:solidFill>
                  <a:srgbClr val="0089AE"/>
                </a:solidFill>
              </a:rPr>
              <a:t>.NET Outils et Concepts d’Application d’Entreprise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23763"/>
            <a:ext cx="6400800" cy="1752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fr-BE"/>
              <a:t>Semaine 8</a:t>
            </a:r>
            <a:endParaRPr lang="fr-BE" dirty="0"/>
          </a:p>
          <a:p>
            <a:pPr>
              <a:defRPr/>
            </a:pPr>
            <a:r>
              <a:rPr lang="fr-BE" dirty="0"/>
              <a:t>WPF </a:t>
            </a:r>
          </a:p>
          <a:p>
            <a:pPr>
              <a:defRPr/>
            </a:pPr>
            <a:r>
              <a:rPr lang="fr-BE" dirty="0"/>
              <a:t>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438AE6-3632-4FAE-9EE2-53225720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XAML - Binding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50A66BD-7795-48B6-8C49-1D48AFA190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" r="903"/>
          <a:stretch/>
        </p:blipFill>
        <p:spPr bwMode="auto">
          <a:xfrm>
            <a:off x="717259" y="2478596"/>
            <a:ext cx="8229600" cy="1900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76CAB5-86FA-4959-A511-7B264DEF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10</a:t>
            </a:fld>
            <a:endParaRPr lang="fr-BE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ADBEDF1-ADE6-4B65-A3D0-FF37FDC49779}"/>
              </a:ext>
            </a:extLst>
          </p:cNvPr>
          <p:cNvSpPr txBox="1"/>
          <p:nvPr/>
        </p:nvSpPr>
        <p:spPr>
          <a:xfrm>
            <a:off x="3599384" y="5963268"/>
            <a:ext cx="55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Source : Illustrated WPF – Daniel M. Solis – </a:t>
            </a:r>
            <a:r>
              <a:rPr lang="en-US" sz="1600" dirty="0" err="1">
                <a:latin typeface="+mn-lt"/>
              </a:rPr>
              <a:t>Apress</a:t>
            </a:r>
            <a:r>
              <a:rPr lang="en-US" sz="1600" dirty="0">
                <a:latin typeface="+mn-lt"/>
              </a:rPr>
              <a:t> 2009</a:t>
            </a:r>
            <a:endParaRPr lang="fr-BE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7473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AC40B5-3205-4302-84A4-EE643C88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XAML - Ressources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03DD991-F737-4718-8EE7-2F56B7D99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28650" y="2909617"/>
            <a:ext cx="7886700" cy="218335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8DD7E6-9F4B-4914-B8C4-6618E7527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11</a:t>
            </a:fld>
            <a:endParaRPr lang="fr-BE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713956D-29EE-4BD5-BCE4-18FCC52FADFD}"/>
              </a:ext>
            </a:extLst>
          </p:cNvPr>
          <p:cNvSpPr txBox="1"/>
          <p:nvPr/>
        </p:nvSpPr>
        <p:spPr>
          <a:xfrm>
            <a:off x="3875317" y="6017796"/>
            <a:ext cx="55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Source : Illustrated WPF – Daniel M. Solis – </a:t>
            </a:r>
            <a:r>
              <a:rPr lang="en-US" sz="1600" dirty="0" err="1">
                <a:latin typeface="+mn-lt"/>
              </a:rPr>
              <a:t>Apress</a:t>
            </a:r>
            <a:r>
              <a:rPr lang="en-US" sz="1600" dirty="0">
                <a:latin typeface="+mn-lt"/>
              </a:rPr>
              <a:t> 2009</a:t>
            </a:r>
            <a:endParaRPr lang="fr-BE" sz="1600" dirty="0">
              <a:latin typeface="+mn-lt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3BE0E90-6BD3-4EBA-B6AA-B6D4479FD3A2}"/>
              </a:ext>
            </a:extLst>
          </p:cNvPr>
          <p:cNvSpPr txBox="1"/>
          <p:nvPr/>
        </p:nvSpPr>
        <p:spPr>
          <a:xfrm>
            <a:off x="671120" y="1768907"/>
            <a:ext cx="801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Ressource statique</a:t>
            </a:r>
          </a:p>
        </p:txBody>
      </p:sp>
    </p:spTree>
    <p:extLst>
      <p:ext uri="{BB962C8B-B14F-4D97-AF65-F5344CB8AC3E}">
        <p14:creationId xmlns:p14="http://schemas.microsoft.com/office/powerpoint/2010/main" val="490789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AC40B5-3205-4302-84A4-EE643C88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XAML - Ressources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6D3BAB03-F6DC-4565-A21D-146D5B653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20" y="2332037"/>
            <a:ext cx="8229600" cy="4525963"/>
          </a:xfrm>
        </p:spPr>
        <p:txBody>
          <a:bodyPr/>
          <a:lstStyle/>
          <a:p>
            <a:pPr lvl="1"/>
            <a:r>
              <a:rPr lang="fr-BE" dirty="0"/>
              <a:t>Déclaration</a:t>
            </a:r>
          </a:p>
          <a:p>
            <a:pPr lvl="2"/>
            <a:r>
              <a:rPr lang="fr-BE" dirty="0"/>
              <a:t>…  x:Key="gradBrush"   …</a:t>
            </a:r>
          </a:p>
          <a:p>
            <a:pPr lvl="1"/>
            <a:r>
              <a:rPr lang="fr-BE" dirty="0"/>
              <a:t>Utilisation(s)</a:t>
            </a:r>
          </a:p>
          <a:p>
            <a:pPr lvl="2"/>
            <a:r>
              <a:rPr lang="fr-BE" dirty="0"/>
              <a:t>Background="{</a:t>
            </a:r>
            <a:r>
              <a:rPr lang="fr-BE" dirty="0" err="1"/>
              <a:t>DynamicResource</a:t>
            </a:r>
            <a:r>
              <a:rPr lang="fr-BE" dirty="0"/>
              <a:t> </a:t>
            </a:r>
            <a:r>
              <a:rPr lang="fr-BE" dirty="0" err="1"/>
              <a:t>gradBrush</a:t>
            </a:r>
            <a:r>
              <a:rPr lang="fr-BE" dirty="0"/>
              <a:t>}"</a:t>
            </a:r>
          </a:p>
          <a:p>
            <a:pPr lvl="1"/>
            <a:r>
              <a:rPr lang="fr-BE" dirty="0"/>
              <a:t>Modification(s)</a:t>
            </a:r>
          </a:p>
          <a:p>
            <a:pPr lvl="2"/>
            <a:r>
              <a:rPr lang="fr-BE" dirty="0" err="1"/>
              <a:t>this.Resources</a:t>
            </a:r>
            <a:r>
              <a:rPr lang="fr-BE" dirty="0"/>
              <a:t>["</a:t>
            </a:r>
            <a:r>
              <a:rPr lang="fr-BE" dirty="0" err="1"/>
              <a:t>gradBrush</a:t>
            </a:r>
            <a:r>
              <a:rPr lang="fr-BE" dirty="0"/>
              <a:t>"] = </a:t>
            </a:r>
            <a:r>
              <a:rPr lang="fr-BE" dirty="0" err="1"/>
              <a:t>Brushes.Silver</a:t>
            </a:r>
            <a:r>
              <a:rPr lang="fr-BE" dirty="0"/>
              <a:t>;</a:t>
            </a:r>
          </a:p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8DD7E6-9F4B-4914-B8C4-6618E7527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12</a:t>
            </a:fld>
            <a:endParaRPr lang="fr-BE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713956D-29EE-4BD5-BCE4-18FCC52FADFD}"/>
              </a:ext>
            </a:extLst>
          </p:cNvPr>
          <p:cNvSpPr txBox="1"/>
          <p:nvPr/>
        </p:nvSpPr>
        <p:spPr>
          <a:xfrm>
            <a:off x="3875317" y="6017796"/>
            <a:ext cx="55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Source : Illustrated WPF – Daniel M. Solis – </a:t>
            </a:r>
            <a:r>
              <a:rPr lang="en-US" sz="1600" dirty="0" err="1">
                <a:latin typeface="+mn-lt"/>
              </a:rPr>
              <a:t>Apress</a:t>
            </a:r>
            <a:r>
              <a:rPr lang="en-US" sz="1600" dirty="0">
                <a:latin typeface="+mn-lt"/>
              </a:rPr>
              <a:t> 2009</a:t>
            </a:r>
            <a:endParaRPr lang="fr-BE" sz="1600" dirty="0">
              <a:latin typeface="+mn-lt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3BE0E90-6BD3-4EBA-B6AA-B6D4479FD3A2}"/>
              </a:ext>
            </a:extLst>
          </p:cNvPr>
          <p:cNvSpPr txBox="1"/>
          <p:nvPr/>
        </p:nvSpPr>
        <p:spPr>
          <a:xfrm>
            <a:off x="671120" y="1768907"/>
            <a:ext cx="801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Ressource dynamique</a:t>
            </a:r>
          </a:p>
        </p:txBody>
      </p:sp>
    </p:spTree>
    <p:extLst>
      <p:ext uri="{BB962C8B-B14F-4D97-AF65-F5344CB8AC3E}">
        <p14:creationId xmlns:p14="http://schemas.microsoft.com/office/powerpoint/2010/main" val="2384467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F44535-A2C6-40E6-AD54-9537140DC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XAML - Styles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CB1E44-AC72-463E-B25A-11BBE9937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Objectif  : appliquer un ensemble de propriétés à un composant</a:t>
            </a:r>
          </a:p>
          <a:p>
            <a:pPr lvl="1"/>
            <a:r>
              <a:rPr lang="fr-FR" dirty="0"/>
              <a:t>Déclaration style </a:t>
            </a:r>
          </a:p>
          <a:p>
            <a:pPr marL="887095" lvl="2" indent="0">
              <a:buNone/>
            </a:pPr>
            <a:r>
              <a:rPr lang="fr-BE" sz="1800" dirty="0"/>
              <a:t>&lt;</a:t>
            </a:r>
            <a:r>
              <a:rPr lang="fr-BE" sz="1800" dirty="0" err="1"/>
              <a:t>Window.Resources</a:t>
            </a:r>
            <a:r>
              <a:rPr lang="fr-BE" sz="1800" dirty="0"/>
              <a:t>&gt;</a:t>
            </a:r>
            <a:endParaRPr lang="fr-BE" sz="1800" dirty="0">
              <a:cs typeface="Calibri"/>
            </a:endParaRPr>
          </a:p>
          <a:p>
            <a:pPr marL="887095" lvl="2" indent="0">
              <a:buNone/>
            </a:pPr>
            <a:r>
              <a:rPr lang="fr-BE" sz="1800" dirty="0"/>
              <a:t>   &lt;Style ...&gt;</a:t>
            </a:r>
            <a:endParaRPr lang="fr-BE" sz="1800" dirty="0">
              <a:cs typeface="Calibri" panose="020F0502020204030204"/>
            </a:endParaRPr>
          </a:p>
          <a:p>
            <a:pPr marL="887095" lvl="2" indent="0">
              <a:buNone/>
            </a:pPr>
            <a:r>
              <a:rPr lang="fr-BE" sz="1800" dirty="0"/>
              <a:t>      ...</a:t>
            </a:r>
            <a:endParaRPr lang="fr-BE" sz="1800" dirty="0">
              <a:cs typeface="Calibri" panose="020F0502020204030204"/>
            </a:endParaRPr>
          </a:p>
          <a:p>
            <a:pPr marL="887095" lvl="2" indent="0">
              <a:buNone/>
            </a:pPr>
            <a:r>
              <a:rPr lang="fr-BE" sz="1800" dirty="0"/>
              <a:t>   &lt;/Style&gt;</a:t>
            </a:r>
            <a:endParaRPr lang="fr-BE" sz="1800" dirty="0">
              <a:cs typeface="Calibri" panose="020F0502020204030204"/>
            </a:endParaRPr>
          </a:p>
          <a:p>
            <a:pPr marL="887095" lvl="2" indent="0">
              <a:buNone/>
            </a:pPr>
            <a:r>
              <a:rPr lang="fr-BE" sz="1800" dirty="0"/>
              <a:t>&lt;/</a:t>
            </a:r>
            <a:r>
              <a:rPr lang="fr-BE" sz="1800" dirty="0" err="1"/>
              <a:t>Window.Resources</a:t>
            </a:r>
            <a:r>
              <a:rPr lang="fr-BE" sz="1800" dirty="0"/>
              <a:t>&gt;</a:t>
            </a:r>
            <a:endParaRPr lang="fr-BE" sz="1800" dirty="0">
              <a:cs typeface="Calibri" panose="020F0502020204030204"/>
            </a:endParaRPr>
          </a:p>
          <a:p>
            <a:pPr marL="772795" lvl="1"/>
            <a:r>
              <a:rPr lang="fr-BE" dirty="0"/>
              <a:t>Utilisation style</a:t>
            </a:r>
            <a:endParaRPr lang="fr-BE" dirty="0">
              <a:cs typeface="Calibri" panose="020F0502020204030204"/>
            </a:endParaRPr>
          </a:p>
          <a:p>
            <a:pPr marL="944245" lvl="2" indent="0">
              <a:buNone/>
            </a:pPr>
            <a:r>
              <a:rPr lang="fr-BE" dirty="0"/>
              <a:t>&lt;</a:t>
            </a:r>
            <a:r>
              <a:rPr lang="fr-BE" dirty="0" err="1"/>
              <a:t>TextBox</a:t>
            </a:r>
            <a:r>
              <a:rPr lang="fr-BE" dirty="0"/>
              <a:t> style={</a:t>
            </a:r>
            <a:r>
              <a:rPr lang="fr-BE" dirty="0" err="1"/>
              <a:t>StaticRessource</a:t>
            </a:r>
            <a:r>
              <a:rPr lang="fr-BE" dirty="0"/>
              <a:t> </a:t>
            </a:r>
            <a:r>
              <a:rPr lang="fr-BE" dirty="0" err="1"/>
              <a:t>monstyle</a:t>
            </a:r>
            <a:r>
              <a:rPr lang="fr-BE" dirty="0"/>
              <a:t>} …&gt;</a:t>
            </a:r>
            <a:endParaRPr lang="fr-BE" dirty="0">
              <a:cs typeface="Calibri" panose="020F0502020204030204"/>
            </a:endParaRP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B95E1A-2260-4D92-8C13-0B7BF132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94331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9512DC-1709-41CE-ABBF-A91E1D2EA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XAML - Styles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F2115C-AD3A-4A02-8FA5-3065CF5D7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A38216-3969-4560-89FC-27320000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14</a:t>
            </a:fld>
            <a:endParaRPr lang="fr-BE" dirty="0"/>
          </a:p>
        </p:txBody>
      </p:sp>
      <p:pic>
        <p:nvPicPr>
          <p:cNvPr id="6" name="Espace réservé du contenu 4">
            <a:extLst>
              <a:ext uri="{FF2B5EF4-FFF2-40B4-BE49-F238E27FC236}">
                <a16:creationId xmlns:a16="http://schemas.microsoft.com/office/drawing/2014/main" id="{92BE29AF-8146-40EF-840F-182C6AD2B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352" y="2221192"/>
            <a:ext cx="5054583" cy="225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FC57041-DEC3-46CA-84A9-0A3ABBC97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867" y="4773840"/>
            <a:ext cx="5970458" cy="97827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175A33C-69B6-4A05-A183-B27EB9959CFD}"/>
              </a:ext>
            </a:extLst>
          </p:cNvPr>
          <p:cNvSpPr txBox="1"/>
          <p:nvPr/>
        </p:nvSpPr>
        <p:spPr>
          <a:xfrm>
            <a:off x="3875317" y="6139448"/>
            <a:ext cx="55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Source : Illustrated WPF – Daniel M. Solis – </a:t>
            </a:r>
            <a:r>
              <a:rPr lang="en-US" sz="1600" dirty="0" err="1">
                <a:latin typeface="+mn-lt"/>
              </a:rPr>
              <a:t>Apress</a:t>
            </a:r>
            <a:r>
              <a:rPr lang="en-US" sz="1600" dirty="0">
                <a:latin typeface="+mn-lt"/>
              </a:rPr>
              <a:t> 2009</a:t>
            </a:r>
            <a:endParaRPr lang="fr-BE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9652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1D0086-B61B-4F56-9FBA-DCA4A1508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XAML – Data </a:t>
            </a:r>
            <a:r>
              <a:rPr lang="fr-FR" dirty="0" err="1"/>
              <a:t>templates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5B0EAB-FCDA-45F4-8B4C-8CB4BD07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15</a:t>
            </a:fld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4AFCC2D-A8B8-4E1A-BF1A-4BD3C2B77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02" y="1600200"/>
            <a:ext cx="4399435" cy="41334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3362E5B-1385-47E9-8D39-42874681D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940" y="4152621"/>
            <a:ext cx="4017445" cy="19417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E44609E-9AC0-4125-A7DE-BA6AED3F6C69}"/>
              </a:ext>
            </a:extLst>
          </p:cNvPr>
          <p:cNvSpPr txBox="1"/>
          <p:nvPr/>
        </p:nvSpPr>
        <p:spPr>
          <a:xfrm>
            <a:off x="3531369" y="6187073"/>
            <a:ext cx="55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Source : Illustrated WPF – Daniel M. Solis – </a:t>
            </a:r>
            <a:r>
              <a:rPr lang="en-US" sz="1600" dirty="0" err="1">
                <a:latin typeface="+mn-lt"/>
              </a:rPr>
              <a:t>Apress</a:t>
            </a:r>
            <a:r>
              <a:rPr lang="en-US" sz="1600" dirty="0">
                <a:latin typeface="+mn-lt"/>
              </a:rPr>
              <a:t> 2009</a:t>
            </a:r>
            <a:endParaRPr lang="fr-BE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3173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DAC746-7D24-4781-A252-E8BB4E894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XAML - </a:t>
            </a:r>
            <a:r>
              <a:rPr lang="fr-FR" dirty="0" err="1"/>
              <a:t>Datacontext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A3666A-3325-45E0-8F36-4E1DDA266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Lier directement une classe à un composant (graphique)</a:t>
            </a:r>
          </a:p>
          <a:p>
            <a:r>
              <a:rPr lang="fr-FR" dirty="0"/>
              <a:t>Exemple 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fichier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EtudiantsData.cs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fr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class Etudiant {</a:t>
            </a:r>
          </a:p>
          <a:p>
            <a:pPr marL="0" indent="0">
              <a:buNone/>
            </a:pPr>
            <a:r>
              <a:rPr lang="fr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		</a:t>
            </a:r>
            <a:r>
              <a:rPr lang="fr-B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string _nom;</a:t>
            </a:r>
          </a:p>
          <a:p>
            <a:pPr marL="0" indent="0">
              <a:buNone/>
            </a:pPr>
            <a:r>
              <a:rPr lang="fr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public Nom { </a:t>
            </a:r>
          </a:p>
          <a:p>
            <a:pPr marL="0" indent="0">
              <a:buNone/>
            </a:pPr>
            <a:r>
              <a:rPr lang="fr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fr-B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fr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 return _nom;}</a:t>
            </a:r>
          </a:p>
          <a:p>
            <a:pPr marL="0" indent="0">
              <a:buNone/>
            </a:pPr>
            <a:r>
              <a:rPr lang="fr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fr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fr-B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C1C347-1DE5-477C-964D-9ABD3BA5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43273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DAC746-7D24-4781-A252-E8BB4E894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XAML - </a:t>
            </a:r>
            <a:r>
              <a:rPr lang="fr-FR" dirty="0" err="1"/>
              <a:t>Datacontext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A3666A-3325-45E0-8F36-4E1DDA266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 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fichier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EtudiantsData.cs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fr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class </a:t>
            </a:r>
            <a:r>
              <a:rPr lang="fr-B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EtudiantsData</a:t>
            </a:r>
            <a:endParaRPr lang="fr-B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fr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fr-B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IList</a:t>
            </a:r>
            <a:r>
              <a:rPr lang="fr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&lt;Etudiant&gt; </a:t>
            </a:r>
            <a:r>
              <a:rPr lang="fr-B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etudList</a:t>
            </a:r>
            <a:r>
              <a:rPr lang="fr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fr-B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public </a:t>
            </a:r>
            <a:r>
              <a:rPr lang="fr-B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ListEtud</a:t>
            </a:r>
            <a:r>
              <a:rPr lang="fr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buNone/>
            </a:pPr>
            <a:r>
              <a:rPr lang="fr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		</a:t>
            </a:r>
            <a:r>
              <a:rPr lang="fr-B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fr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 return </a:t>
            </a:r>
            <a:r>
              <a:rPr lang="fr-B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etudList</a:t>
            </a:r>
            <a:r>
              <a:rPr lang="fr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marL="0" indent="0">
              <a:buNone/>
            </a:pPr>
            <a:r>
              <a:rPr lang="fr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	}</a:t>
            </a:r>
          </a:p>
          <a:p>
            <a:pPr marL="0" indent="0">
              <a:buNone/>
            </a:pPr>
            <a:r>
              <a:rPr lang="fr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fr-B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C1C347-1DE5-477C-964D-9ABD3BA5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80582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057E1D-0894-47DA-9B6E-20C775584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XAML - </a:t>
            </a:r>
            <a:r>
              <a:rPr lang="fr-FR" dirty="0" err="1"/>
              <a:t>Datacontext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81CC7-19CF-47AC-8A68-7B7FCA8C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 : </a:t>
            </a:r>
          </a:p>
          <a:p>
            <a:pPr marL="0" indent="0">
              <a:buNone/>
            </a:pPr>
            <a:r>
              <a:rPr lang="fr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ComboBox</a:t>
            </a:r>
            <a:r>
              <a:rPr lang="fr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x:Name=«comboEtud»  ..... </a:t>
            </a:r>
            <a:r>
              <a:rPr lang="fr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ItemsSource</a:t>
            </a:r>
            <a:r>
              <a:rPr lang="fr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="{Binding </a:t>
            </a:r>
            <a:r>
              <a:rPr lang="fr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ListEtud</a:t>
            </a:r>
            <a:r>
              <a:rPr lang="fr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}/&gt;</a:t>
            </a:r>
          </a:p>
          <a:p>
            <a:pPr marL="0" indent="0">
              <a:buNone/>
            </a:pPr>
            <a:r>
              <a:rPr lang="fr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&lt;Label x:Name=“nomEtud" Content="{Binding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comboEtud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,Path=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SelectedItem.Nom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}” /&gt;</a:t>
            </a:r>
            <a:endParaRPr lang="fr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0B1AC7-6698-40A6-AEFB-A0D6D4AAA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28255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F678A-DFA0-4A41-9E1D-BD128828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Debugging</a:t>
            </a:r>
            <a:r>
              <a:rPr lang="fr-FR" dirty="0"/>
              <a:t> WPF</a:t>
            </a:r>
            <a:endParaRPr lang="fr-BE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AB97C7E-EF60-491C-9A8D-CC860C287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90" y="1925103"/>
            <a:ext cx="7047619" cy="4152381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E59C67-EB64-4CBD-9751-F90FB9BA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3204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734CD-76FA-40BC-AD92-694686626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WPF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61020E-A31A-484F-A34D-DE28DBEF2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b="1" dirty="0"/>
              <a:t>W</a:t>
            </a:r>
            <a:r>
              <a:rPr lang="fr-FR" dirty="0"/>
              <a:t>indows </a:t>
            </a:r>
            <a:r>
              <a:rPr lang="fr-FR" b="1" dirty="0" err="1"/>
              <a:t>P</a:t>
            </a:r>
            <a:r>
              <a:rPr lang="fr-FR" dirty="0" err="1"/>
              <a:t>resentation</a:t>
            </a:r>
            <a:r>
              <a:rPr lang="fr-FR" dirty="0"/>
              <a:t> </a:t>
            </a:r>
            <a:r>
              <a:rPr lang="fr-FR" b="1" dirty="0" err="1"/>
              <a:t>F</a:t>
            </a:r>
            <a:r>
              <a:rPr lang="fr-FR" dirty="0" err="1"/>
              <a:t>oundation</a:t>
            </a:r>
            <a:endParaRPr lang="fr-FR" dirty="0"/>
          </a:p>
          <a:p>
            <a:r>
              <a:rPr lang="fr-FR" dirty="0"/>
              <a:t>Création d’application client riche</a:t>
            </a:r>
          </a:p>
          <a:p>
            <a:pPr lvl="1"/>
            <a:r>
              <a:rPr lang="fr-FR" dirty="0"/>
              <a:t>Application graphique lourde (bureau)</a:t>
            </a:r>
          </a:p>
          <a:p>
            <a:pPr lvl="1"/>
            <a:r>
              <a:rPr lang="fr-FR" dirty="0"/>
              <a:t>Application client-serveur</a:t>
            </a:r>
          </a:p>
          <a:p>
            <a:r>
              <a:rPr lang="fr-FR" dirty="0"/>
              <a:t>Composants IHM enrichis</a:t>
            </a:r>
          </a:p>
          <a:p>
            <a:pPr lvl="1"/>
            <a:r>
              <a:rPr lang="fr-FR" dirty="0"/>
              <a:t>Images vectorielles</a:t>
            </a:r>
          </a:p>
          <a:p>
            <a:pPr lvl="1"/>
            <a:r>
              <a:rPr lang="fr-FR" dirty="0"/>
              <a:t>Support Direct3D</a:t>
            </a:r>
          </a:p>
          <a:p>
            <a:pPr lvl="1"/>
            <a:r>
              <a:rPr lang="fr-FR" dirty="0"/>
              <a:t>Animations</a:t>
            </a:r>
          </a:p>
          <a:p>
            <a:r>
              <a:rPr lang="fr-FR" dirty="0">
                <a:cs typeface="Calibri" panose="020F0502020204030204"/>
              </a:rPr>
              <a:t>Technologie vieillissante</a:t>
            </a:r>
          </a:p>
          <a:p>
            <a:pPr lvl="1"/>
            <a:r>
              <a:rPr lang="fr-FR" dirty="0">
                <a:cs typeface="Calibri" panose="020F0502020204030204"/>
              </a:rPr>
              <a:t>Remplacement par .NET MAUI en cours ... </a:t>
            </a:r>
          </a:p>
          <a:p>
            <a:pPr lvl="1"/>
            <a:endParaRPr lang="fr-FR" dirty="0">
              <a:cs typeface="Calibri" panose="020F0502020204030204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65EB4E-7E6D-42E1-BCC1-D53ED6F1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37765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F678A-DFA0-4A41-9E1D-BD128828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Debugging</a:t>
            </a:r>
            <a:r>
              <a:rPr lang="fr-FR" dirty="0"/>
              <a:t> WPF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15F19C-21C7-4E3E-84ED-58F46E1DD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Console.Writeline</a:t>
            </a:r>
            <a:r>
              <a:rPr lang="fr-FR" dirty="0"/>
              <a:t> -&gt; fenêtre de sortie</a:t>
            </a:r>
          </a:p>
          <a:p>
            <a:r>
              <a:rPr lang="fr-FR" dirty="0" err="1"/>
              <a:t>MessageBox.Show</a:t>
            </a:r>
            <a:r>
              <a:rPr lang="fr-FR" dirty="0"/>
              <a:t>(message) -&gt; popup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E59C67-EB64-4CBD-9751-F90FB9BA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20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5423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471584-1316-4406-B7E1-B22FAA4D4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E82B8F-FF72-4A28-85FF-3E686B47E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Visual Studio 2022</a:t>
            </a:r>
          </a:p>
          <a:p>
            <a:r>
              <a:rPr lang="fr-FR" dirty="0"/>
              <a:t>Blend</a:t>
            </a:r>
          </a:p>
          <a:p>
            <a:pPr lvl="1"/>
            <a:r>
              <a:rPr lang="fr-FR" dirty="0" err="1"/>
              <a:t>sketchflow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F6905B-5266-40AE-B94C-9EF401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26554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12781A-C133-4E13-A8B9-F1B4F538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XAML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0768B1-4752-4871-BB35-E6B6B7830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 sz="2800" dirty="0"/>
              <a:t>E</a:t>
            </a:r>
            <a:r>
              <a:rPr lang="fr-BE" sz="2800" b="1" dirty="0"/>
              <a:t>x</a:t>
            </a:r>
            <a:r>
              <a:rPr lang="fr-BE" sz="2800" dirty="0"/>
              <a:t>tensible </a:t>
            </a:r>
            <a:r>
              <a:rPr lang="fr-BE" sz="2800" b="1" dirty="0"/>
              <a:t>A</a:t>
            </a:r>
            <a:r>
              <a:rPr lang="fr-BE" sz="2800" dirty="0"/>
              <a:t>pplication </a:t>
            </a:r>
            <a:r>
              <a:rPr lang="fr-BE" sz="2800" b="1" dirty="0"/>
              <a:t>M</a:t>
            </a:r>
            <a:r>
              <a:rPr lang="fr-BE" sz="2800" dirty="0"/>
              <a:t>arkup </a:t>
            </a:r>
            <a:r>
              <a:rPr lang="fr-BE" sz="2800" b="1" dirty="0" err="1"/>
              <a:t>L</a:t>
            </a:r>
            <a:r>
              <a:rPr lang="fr-BE" sz="2800" dirty="0" err="1"/>
              <a:t>anguage</a:t>
            </a:r>
            <a:endParaRPr lang="fr-BE" sz="2800" dirty="0"/>
          </a:p>
          <a:p>
            <a:pPr lvl="1"/>
            <a:r>
              <a:rPr lang="fr-BE" sz="2400" dirty="0"/>
              <a:t>Basé sur XML (schéma XML défini par Microsoft)</a:t>
            </a:r>
          </a:p>
          <a:p>
            <a:pPr lvl="1"/>
            <a:r>
              <a:rPr lang="fr-BE" sz="2400" dirty="0"/>
              <a:t>Arbre de représentation des composants</a:t>
            </a:r>
          </a:p>
          <a:p>
            <a:r>
              <a:rPr lang="fr-FR" sz="2800" dirty="0"/>
              <a:t>Séparer le code UI du code de traitement</a:t>
            </a:r>
          </a:p>
          <a:p>
            <a:pPr lvl="1"/>
            <a:r>
              <a:rPr lang="fr-FR" sz="2400" dirty="0" err="1"/>
              <a:t>MainWindow.xaml</a:t>
            </a:r>
            <a:endParaRPr lang="fr-FR" sz="2400" dirty="0"/>
          </a:p>
          <a:p>
            <a:pPr lvl="1"/>
            <a:r>
              <a:rPr lang="fr-FR" sz="2400" dirty="0" err="1"/>
              <a:t>MainWindow.xaml.cs</a:t>
            </a:r>
            <a:r>
              <a:rPr lang="fr-FR" sz="2400" dirty="0"/>
              <a:t> (Code </a:t>
            </a:r>
            <a:r>
              <a:rPr lang="fr-FR" sz="2400" dirty="0" err="1"/>
              <a:t>Behind</a:t>
            </a:r>
            <a:r>
              <a:rPr lang="fr-FR" sz="2400" dirty="0"/>
              <a:t>)</a:t>
            </a:r>
          </a:p>
          <a:p>
            <a:r>
              <a:rPr lang="fr-FR" sz="2800" dirty="0"/>
              <a:t>Exemple : </a:t>
            </a:r>
            <a:endParaRPr lang="fr-BE" sz="2800" dirty="0">
              <a:latin typeface="CG Omega" pitchFamily="34" charset="0"/>
            </a:endParaRPr>
          </a:p>
          <a:p>
            <a:pPr marL="444500" lvl="1" indent="0">
              <a:buNone/>
            </a:pPr>
            <a:r>
              <a:rPr lang="fr-BE" sz="1400" dirty="0">
                <a:latin typeface="CG Omega" pitchFamily="34" charset="0"/>
              </a:rPr>
              <a:t>&lt;</a:t>
            </a:r>
            <a:r>
              <a:rPr lang="fr-BE" sz="1400" dirty="0" err="1">
                <a:latin typeface="CG Omega" pitchFamily="34" charset="0"/>
              </a:rPr>
              <a:t>StackPanel</a:t>
            </a:r>
            <a:r>
              <a:rPr lang="fr-BE" sz="1400" dirty="0">
                <a:latin typeface="CG Omega" pitchFamily="34" charset="0"/>
              </a:rPr>
              <a:t>&gt; </a:t>
            </a:r>
          </a:p>
          <a:p>
            <a:pPr marL="444500" lvl="1" indent="0">
              <a:buNone/>
            </a:pPr>
            <a:r>
              <a:rPr lang="fr-BE" sz="1400" dirty="0">
                <a:latin typeface="CG Omega" pitchFamily="34" charset="0"/>
              </a:rPr>
              <a:t>    &lt;</a:t>
            </a:r>
            <a:r>
              <a:rPr lang="fr-BE" sz="1400" dirty="0" err="1">
                <a:latin typeface="CG Omega" pitchFamily="34" charset="0"/>
              </a:rPr>
              <a:t>ListBox</a:t>
            </a:r>
            <a:r>
              <a:rPr lang="fr-BE" sz="1400" dirty="0">
                <a:latin typeface="CG Omega" pitchFamily="34" charset="0"/>
              </a:rPr>
              <a:t>&gt; </a:t>
            </a:r>
          </a:p>
          <a:p>
            <a:pPr marL="444500" lvl="1" indent="0">
              <a:buNone/>
            </a:pPr>
            <a:r>
              <a:rPr lang="fr-BE" sz="1400" dirty="0">
                <a:latin typeface="CG Omega" pitchFamily="34" charset="0"/>
              </a:rPr>
              <a:t>        &lt;</a:t>
            </a:r>
            <a:r>
              <a:rPr lang="fr-BE" sz="1400" dirty="0" err="1">
                <a:latin typeface="CG Omega" pitchFamily="34" charset="0"/>
              </a:rPr>
              <a:t>ListBoxItem</a:t>
            </a:r>
            <a:r>
              <a:rPr lang="fr-BE" sz="1400" dirty="0">
                <a:latin typeface="CG Omega" pitchFamily="34" charset="0"/>
              </a:rPr>
              <a:t> Content="One" /&gt; </a:t>
            </a:r>
          </a:p>
          <a:p>
            <a:pPr marL="444500" lvl="1" indent="0">
              <a:buNone/>
            </a:pPr>
            <a:r>
              <a:rPr lang="fr-BE" sz="1400" dirty="0">
                <a:latin typeface="CG Omega" pitchFamily="34" charset="0"/>
              </a:rPr>
              <a:t>        &lt;</a:t>
            </a:r>
            <a:r>
              <a:rPr lang="fr-BE" sz="1400" dirty="0" err="1">
                <a:latin typeface="CG Omega" pitchFamily="34" charset="0"/>
              </a:rPr>
              <a:t>ListBoxItem</a:t>
            </a:r>
            <a:r>
              <a:rPr lang="fr-BE" sz="1400" dirty="0">
                <a:latin typeface="CG Omega" pitchFamily="34" charset="0"/>
              </a:rPr>
              <a:t> Content="</a:t>
            </a:r>
            <a:r>
              <a:rPr lang="fr-BE" sz="1400" dirty="0" err="1">
                <a:latin typeface="CG Omega" pitchFamily="34" charset="0"/>
              </a:rPr>
              <a:t>Two</a:t>
            </a:r>
            <a:r>
              <a:rPr lang="fr-BE" sz="1400" dirty="0">
                <a:latin typeface="CG Omega" pitchFamily="34" charset="0"/>
              </a:rPr>
              <a:t>" </a:t>
            </a:r>
            <a:r>
              <a:rPr lang="fr-BE" sz="1400" dirty="0" err="1">
                <a:latin typeface="CG Omega" pitchFamily="34" charset="0"/>
              </a:rPr>
              <a:t>IsSelected</a:t>
            </a:r>
            <a:r>
              <a:rPr lang="fr-BE" sz="1400" dirty="0">
                <a:latin typeface="CG Omega" pitchFamily="34" charset="0"/>
              </a:rPr>
              <a:t>="</a:t>
            </a:r>
            <a:r>
              <a:rPr lang="fr-BE" sz="1400" dirty="0" err="1">
                <a:latin typeface="CG Omega" pitchFamily="34" charset="0"/>
              </a:rPr>
              <a:t>True</a:t>
            </a:r>
            <a:r>
              <a:rPr lang="fr-BE" sz="1400" dirty="0">
                <a:latin typeface="CG Omega" pitchFamily="34" charset="0"/>
              </a:rPr>
              <a:t>" /&gt; </a:t>
            </a:r>
          </a:p>
          <a:p>
            <a:pPr marL="444500" lvl="1" indent="0">
              <a:buNone/>
            </a:pPr>
            <a:r>
              <a:rPr lang="fr-BE" sz="1400" dirty="0">
                <a:latin typeface="CG Omega" pitchFamily="34" charset="0"/>
              </a:rPr>
              <a:t>        &lt;</a:t>
            </a:r>
            <a:r>
              <a:rPr lang="fr-BE" sz="1400" dirty="0" err="1">
                <a:latin typeface="CG Omega" pitchFamily="34" charset="0"/>
              </a:rPr>
              <a:t>ListBoxItem</a:t>
            </a:r>
            <a:r>
              <a:rPr lang="fr-BE" sz="1400" dirty="0">
                <a:latin typeface="CG Omega" pitchFamily="34" charset="0"/>
              </a:rPr>
              <a:t> Content="</a:t>
            </a:r>
            <a:r>
              <a:rPr lang="fr-BE" sz="1400" dirty="0" err="1">
                <a:latin typeface="CG Omega" pitchFamily="34" charset="0"/>
              </a:rPr>
              <a:t>Three</a:t>
            </a:r>
            <a:r>
              <a:rPr lang="fr-BE" sz="1400" dirty="0">
                <a:latin typeface="CG Omega" pitchFamily="34" charset="0"/>
              </a:rPr>
              <a:t>" /&gt; </a:t>
            </a:r>
          </a:p>
          <a:p>
            <a:pPr marL="444500" lvl="1" indent="0">
              <a:buNone/>
            </a:pPr>
            <a:r>
              <a:rPr lang="fr-BE" sz="1400" dirty="0">
                <a:latin typeface="CG Omega" pitchFamily="34" charset="0"/>
              </a:rPr>
              <a:t>    &lt;/</a:t>
            </a:r>
            <a:r>
              <a:rPr lang="fr-BE" sz="1400" dirty="0" err="1">
                <a:latin typeface="CG Omega" pitchFamily="34" charset="0"/>
              </a:rPr>
              <a:t>ListBox</a:t>
            </a:r>
            <a:r>
              <a:rPr lang="fr-BE" sz="1400" dirty="0">
                <a:latin typeface="CG Omega" pitchFamily="34" charset="0"/>
              </a:rPr>
              <a:t>&gt; </a:t>
            </a:r>
          </a:p>
          <a:p>
            <a:pPr marL="444500" lvl="1" indent="0">
              <a:buNone/>
            </a:pPr>
            <a:r>
              <a:rPr lang="fr-BE" sz="1400" dirty="0">
                <a:latin typeface="CG Omega" pitchFamily="34" charset="0"/>
              </a:rPr>
              <a:t>&lt;/</a:t>
            </a:r>
            <a:r>
              <a:rPr lang="fr-BE" sz="1400" dirty="0" err="1">
                <a:latin typeface="CG Omega" pitchFamily="34" charset="0"/>
              </a:rPr>
              <a:t>StackPanel</a:t>
            </a:r>
            <a:r>
              <a:rPr lang="fr-BE" sz="1400" dirty="0">
                <a:latin typeface="CG Omega" pitchFamily="34" charset="0"/>
              </a:rPr>
              <a:t>&gt;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0A051F-F761-4C8B-A510-CACD3EF3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1479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12781A-C133-4E13-A8B9-F1B4F538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XAML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0768B1-4752-4871-BB35-E6B6B7830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Objectifs XAML</a:t>
            </a:r>
          </a:p>
          <a:p>
            <a:pPr lvl="1"/>
            <a:r>
              <a:rPr lang="fr-FR" dirty="0"/>
              <a:t>Décrire en XML une interface graphique</a:t>
            </a:r>
          </a:p>
          <a:p>
            <a:pPr lvl="1"/>
            <a:r>
              <a:rPr lang="fr-FR" dirty="0"/>
              <a:t>Binding -&gt; MVVM</a:t>
            </a:r>
          </a:p>
          <a:p>
            <a:pPr lvl="1"/>
            <a:r>
              <a:rPr lang="fr-FR" dirty="0"/>
              <a:t>Langage universel (UWP, Windows Phone, WPF, …)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0A051F-F761-4C8B-A510-CACD3EF3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59175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EAF81A-1466-4719-90E4-FAFA5EC64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XAML - Events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DDB39C-213E-4C07-8B9D-201318452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4500" lvl="1" indent="0">
              <a:buNone/>
            </a:pPr>
            <a:r>
              <a:rPr lang="fr-BE" sz="2400" b="1" dirty="0">
                <a:latin typeface="CG Omega" pitchFamily="34" charset="0"/>
              </a:rPr>
              <a:t>// XAML File </a:t>
            </a:r>
          </a:p>
          <a:p>
            <a:pPr marL="444500" lvl="1" indent="0">
              <a:buNone/>
            </a:pPr>
            <a:r>
              <a:rPr lang="fr-BE" sz="2400" dirty="0">
                <a:latin typeface="CG Omega" pitchFamily="34" charset="0"/>
              </a:rPr>
              <a:t>&lt;Button Click=”</a:t>
            </a:r>
            <a:r>
              <a:rPr lang="fr-BE" sz="2400" dirty="0" err="1">
                <a:latin typeface="CG Omega" pitchFamily="34" charset="0"/>
              </a:rPr>
              <a:t>Click_Event</a:t>
            </a:r>
            <a:r>
              <a:rPr lang="fr-BE" sz="2400" dirty="0">
                <a:latin typeface="CG Omega" pitchFamily="34" charset="0"/>
              </a:rPr>
              <a:t>”&gt;Hello World&lt;/Button&gt; </a:t>
            </a:r>
          </a:p>
          <a:p>
            <a:pPr marL="444500" lvl="1" indent="0">
              <a:buNone/>
            </a:pPr>
            <a:r>
              <a:rPr lang="fr-BE" sz="2400" dirty="0">
                <a:latin typeface="CG Omega" pitchFamily="34" charset="0"/>
              </a:rPr>
              <a:t> </a:t>
            </a:r>
          </a:p>
          <a:p>
            <a:pPr marL="444500" lvl="1" indent="0">
              <a:buNone/>
            </a:pPr>
            <a:r>
              <a:rPr lang="fr-BE" sz="2400" b="1" dirty="0">
                <a:latin typeface="CG Omega" pitchFamily="34" charset="0"/>
              </a:rPr>
              <a:t>// C# Code-</a:t>
            </a:r>
            <a:r>
              <a:rPr lang="fr-BE" sz="2400" b="1" dirty="0" err="1">
                <a:latin typeface="CG Omega" pitchFamily="34" charset="0"/>
              </a:rPr>
              <a:t>behind</a:t>
            </a:r>
            <a:r>
              <a:rPr lang="fr-BE" sz="2400" b="1" dirty="0">
                <a:latin typeface="CG Omega" pitchFamily="34" charset="0"/>
              </a:rPr>
              <a:t> </a:t>
            </a:r>
          </a:p>
          <a:p>
            <a:pPr marL="444500" lvl="1" indent="0">
              <a:buNone/>
            </a:pPr>
            <a:r>
              <a:rPr lang="fr-BE" sz="2400" dirty="0" err="1">
                <a:latin typeface="CG Omega" pitchFamily="34" charset="0"/>
              </a:rPr>
              <a:t>private</a:t>
            </a:r>
            <a:r>
              <a:rPr lang="fr-BE" sz="2400" dirty="0">
                <a:latin typeface="CG Omega" pitchFamily="34" charset="0"/>
              </a:rPr>
              <a:t> </a:t>
            </a:r>
            <a:r>
              <a:rPr lang="fr-BE" sz="2400" dirty="0" err="1">
                <a:latin typeface="CG Omega" pitchFamily="34" charset="0"/>
              </a:rPr>
              <a:t>void</a:t>
            </a:r>
            <a:r>
              <a:rPr lang="fr-BE" sz="2400" dirty="0">
                <a:latin typeface="CG Omega" pitchFamily="34" charset="0"/>
              </a:rPr>
              <a:t> </a:t>
            </a:r>
            <a:r>
              <a:rPr lang="fr-BE" sz="2400" dirty="0" err="1">
                <a:latin typeface="CG Omega" pitchFamily="34" charset="0"/>
              </a:rPr>
              <a:t>Click_Event</a:t>
            </a:r>
            <a:r>
              <a:rPr lang="fr-BE" sz="2400" dirty="0">
                <a:latin typeface="CG Omega" pitchFamily="34" charset="0"/>
              </a:rPr>
              <a:t>(</a:t>
            </a:r>
            <a:r>
              <a:rPr lang="fr-BE" sz="2400" dirty="0" err="1">
                <a:latin typeface="CG Omega" pitchFamily="34" charset="0"/>
              </a:rPr>
              <a:t>object</a:t>
            </a:r>
            <a:r>
              <a:rPr lang="fr-BE" sz="2400" dirty="0">
                <a:latin typeface="CG Omega" pitchFamily="34" charset="0"/>
              </a:rPr>
              <a:t> </a:t>
            </a:r>
            <a:r>
              <a:rPr lang="fr-BE" sz="2400" dirty="0" err="1">
                <a:latin typeface="CG Omega" pitchFamily="34" charset="0"/>
              </a:rPr>
              <a:t>sender</a:t>
            </a:r>
            <a:r>
              <a:rPr lang="fr-BE" sz="2400" dirty="0">
                <a:latin typeface="CG Omega" pitchFamily="34" charset="0"/>
              </a:rPr>
              <a:t>, </a:t>
            </a:r>
            <a:r>
              <a:rPr lang="fr-BE" sz="2400" dirty="0" err="1">
                <a:latin typeface="CG Omega" pitchFamily="34" charset="0"/>
              </a:rPr>
              <a:t>RoutedEventArgs</a:t>
            </a:r>
            <a:r>
              <a:rPr lang="fr-BE" sz="2400" dirty="0">
                <a:latin typeface="CG Omega" pitchFamily="34" charset="0"/>
              </a:rPr>
              <a:t> e) </a:t>
            </a:r>
          </a:p>
          <a:p>
            <a:pPr marL="444500" lvl="1" indent="0">
              <a:buNone/>
            </a:pPr>
            <a:r>
              <a:rPr lang="fr-BE" sz="2400" dirty="0">
                <a:latin typeface="CG Omega" pitchFamily="34" charset="0"/>
              </a:rPr>
              <a:t>{ </a:t>
            </a:r>
          </a:p>
          <a:p>
            <a:pPr marL="444500" lvl="1" indent="0">
              <a:buNone/>
            </a:pPr>
            <a:r>
              <a:rPr lang="fr-BE" sz="2400" dirty="0">
                <a:latin typeface="CG Omega" pitchFamily="34" charset="0"/>
              </a:rPr>
              <a:t>   </a:t>
            </a:r>
            <a:r>
              <a:rPr lang="fr-BE" sz="2400" dirty="0" err="1">
                <a:latin typeface="CG Omega" pitchFamily="34" charset="0"/>
              </a:rPr>
              <a:t>Console.WriteLine</a:t>
            </a:r>
            <a:r>
              <a:rPr lang="fr-BE" sz="2400" dirty="0">
                <a:latin typeface="CG Omega" pitchFamily="34" charset="0"/>
              </a:rPr>
              <a:t>(“Hello World”); </a:t>
            </a:r>
          </a:p>
          <a:p>
            <a:pPr marL="444500" lvl="1" indent="0">
              <a:buNone/>
            </a:pPr>
            <a:r>
              <a:rPr lang="fr-BE" sz="2400" dirty="0">
                <a:latin typeface="CG Omega" pitchFamily="34" charset="0"/>
              </a:rPr>
              <a:t>}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968E5A-7F7C-4FED-864A-45A2611D7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33378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98968-AD2C-475C-972B-62E4FF71E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XAML - Binding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5C400-6ECB-40B9-833D-288FD8FEA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Lier facilement des composants (graphiques) ensemble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B67F07-ECE4-4F41-88AB-14595265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7</a:t>
            </a:fld>
            <a:endParaRPr lang="fr-BE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13C713A-D643-480C-B525-C9BFD403BE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9" r="9127" b="68905"/>
          <a:stretch/>
        </p:blipFill>
        <p:spPr bwMode="auto">
          <a:xfrm>
            <a:off x="700481" y="2908883"/>
            <a:ext cx="8229600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A585D0A-B577-4677-BA8E-1D136C340BEC}"/>
              </a:ext>
            </a:extLst>
          </p:cNvPr>
          <p:cNvSpPr/>
          <p:nvPr/>
        </p:nvSpPr>
        <p:spPr>
          <a:xfrm>
            <a:off x="2590801" y="6033323"/>
            <a:ext cx="6304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 : Illustrated WPF – Daniel M. Solis – </a:t>
            </a:r>
            <a:r>
              <a:rPr lang="en-US" dirty="0" err="1"/>
              <a:t>Apress</a:t>
            </a:r>
            <a:r>
              <a:rPr lang="en-US" dirty="0"/>
              <a:t> 2009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66632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1EAF79-4732-49A3-86C9-14BAD6A8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XAML - Binding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B247E0-E804-465C-A5EB-E802A400B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Binding dans le fichier XAML</a:t>
            </a:r>
          </a:p>
          <a:p>
            <a:pPr marL="457200" lvl="1" indent="0">
              <a:buNone/>
            </a:pPr>
            <a:r>
              <a:rPr lang="fr-FR" dirty="0"/>
              <a:t>&lt;</a:t>
            </a:r>
            <a:r>
              <a:rPr lang="fr-FR" dirty="0" err="1"/>
              <a:t>TextBox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 = {Binding </a:t>
            </a:r>
            <a:r>
              <a:rPr lang="fr-FR" dirty="0" err="1"/>
              <a:t>ElementName</a:t>
            </a:r>
            <a:r>
              <a:rPr lang="fr-FR" dirty="0"/>
              <a:t>=</a:t>
            </a:r>
            <a:r>
              <a:rPr lang="fr-FR" dirty="0" err="1"/>
              <a:t>slider</a:t>
            </a:r>
            <a:r>
              <a:rPr lang="fr-FR" dirty="0"/>
              <a:t> Path=Value}&gt;</a:t>
            </a:r>
          </a:p>
          <a:p>
            <a:pPr marL="457200" lvl="1" indent="0">
              <a:buNone/>
            </a:pPr>
            <a:r>
              <a:rPr lang="fr-FR" dirty="0"/>
              <a:t>-&gt; Liaison de la propriété </a:t>
            </a:r>
            <a:r>
              <a:rPr lang="fr-FR" dirty="0" err="1"/>
              <a:t>Text</a:t>
            </a:r>
            <a:r>
              <a:rPr lang="fr-FR" dirty="0"/>
              <a:t> de la </a:t>
            </a:r>
            <a:r>
              <a:rPr lang="fr-FR" dirty="0" err="1"/>
              <a:t>Textbox</a:t>
            </a:r>
            <a:r>
              <a:rPr lang="fr-FR" dirty="0"/>
              <a:t> avec la propriété Value du </a:t>
            </a:r>
            <a:r>
              <a:rPr lang="fr-FR" dirty="0" err="1"/>
              <a:t>slider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2B6A8D-D960-4491-AF3F-1D9F7C89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8</a:t>
            </a:fld>
            <a:endParaRPr lang="fr-BE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8A0D34F-AB86-4362-8B70-38C6F302A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7" r="5970" b="73377"/>
          <a:stretch/>
        </p:blipFill>
        <p:spPr bwMode="auto">
          <a:xfrm>
            <a:off x="871222" y="4325963"/>
            <a:ext cx="7724435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3DD5C23-0EB0-4CAB-AF94-F3EE03AD8615}"/>
              </a:ext>
            </a:extLst>
          </p:cNvPr>
          <p:cNvSpPr txBox="1"/>
          <p:nvPr/>
        </p:nvSpPr>
        <p:spPr>
          <a:xfrm>
            <a:off x="3599384" y="6139448"/>
            <a:ext cx="55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Source : Illustrated WPF – Daniel M. Solis – </a:t>
            </a:r>
            <a:r>
              <a:rPr lang="en-US" sz="1600" dirty="0" err="1">
                <a:latin typeface="+mn-lt"/>
              </a:rPr>
              <a:t>Apress</a:t>
            </a:r>
            <a:r>
              <a:rPr lang="en-US" sz="1600" dirty="0">
                <a:latin typeface="+mn-lt"/>
              </a:rPr>
              <a:t> 2009</a:t>
            </a:r>
            <a:endParaRPr lang="fr-BE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4002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6450B8-0532-4C21-A886-CF1A5D2F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XAML - Binding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7CF057-A1BE-426B-85DB-E7FEF39E9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Binding Direction</a:t>
            </a:r>
          </a:p>
          <a:p>
            <a:pPr lvl="1"/>
            <a:r>
              <a:rPr lang="fr-FR" dirty="0" err="1"/>
              <a:t>OneWay</a:t>
            </a:r>
            <a:r>
              <a:rPr lang="fr-FR" dirty="0"/>
              <a:t>, </a:t>
            </a:r>
            <a:r>
              <a:rPr lang="fr-FR" dirty="0" err="1"/>
              <a:t>TwoWay</a:t>
            </a:r>
            <a:r>
              <a:rPr lang="fr-FR" dirty="0"/>
              <a:t>, </a:t>
            </a:r>
            <a:r>
              <a:rPr lang="fr-FR" dirty="0" err="1"/>
              <a:t>OneWayToSource</a:t>
            </a:r>
            <a:r>
              <a:rPr lang="fr-FR" dirty="0"/>
              <a:t>, </a:t>
            </a:r>
            <a:r>
              <a:rPr lang="fr-FR" dirty="0" err="1"/>
              <a:t>OneTime</a:t>
            </a:r>
            <a:r>
              <a:rPr lang="fr-FR" dirty="0"/>
              <a:t>, Default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81B741-00A4-4139-9502-D7F09ED8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9</a:t>
            </a:fld>
            <a:endParaRPr lang="fr-BE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6201BA-9600-42EC-8103-AE0942576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0" y="3189965"/>
            <a:ext cx="5781675" cy="18669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4BE0C7D-9097-46BD-8D9B-ED8F35E5934C}"/>
              </a:ext>
            </a:extLst>
          </p:cNvPr>
          <p:cNvSpPr txBox="1"/>
          <p:nvPr/>
        </p:nvSpPr>
        <p:spPr>
          <a:xfrm>
            <a:off x="3975985" y="5787609"/>
            <a:ext cx="55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Source : Illustrated WPF – Daniel M. Solis – </a:t>
            </a:r>
            <a:r>
              <a:rPr lang="en-US" sz="1600" dirty="0" err="1">
                <a:latin typeface="+mn-lt"/>
              </a:rPr>
              <a:t>Apress</a:t>
            </a:r>
            <a:r>
              <a:rPr lang="en-US" sz="1600" dirty="0">
                <a:latin typeface="+mn-lt"/>
              </a:rPr>
              <a:t> 2009</a:t>
            </a:r>
            <a:endParaRPr lang="fr-BE" sz="1600" dirty="0">
              <a:latin typeface="+mn-lt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77010CB-63AF-489C-8187-94A5620CD752}"/>
              </a:ext>
            </a:extLst>
          </p:cNvPr>
          <p:cNvSpPr txBox="1"/>
          <p:nvPr/>
        </p:nvSpPr>
        <p:spPr>
          <a:xfrm>
            <a:off x="1203677" y="5083683"/>
            <a:ext cx="55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S == Source / T == Target</a:t>
            </a:r>
            <a:endParaRPr lang="fr-BE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4283043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sciencesEtTechVinc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teursciencesEtTechVinci" id="{D8AB395F-E0A0-472B-B6B1-F701FB1154F1}" vid="{87FA77BD-B6C9-4636-866A-88FB5ACDD9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1F7770AEB57F4D9E08691D62E16A99" ma:contentTypeVersion="15" ma:contentTypeDescription="Crée un document." ma:contentTypeScope="" ma:versionID="156f9c6e1383bc9948d8e5c8968d2169">
  <xsd:schema xmlns:xsd="http://www.w3.org/2001/XMLSchema" xmlns:xs="http://www.w3.org/2001/XMLSchema" xmlns:p="http://schemas.microsoft.com/office/2006/metadata/properties" xmlns:ns2="7a56ee12-99f1-4a87-ab15-e35f9667cf03" xmlns:ns3="2a7d4fea-2b4e-4a2e-9c21-fac9bc5f4d18" targetNamespace="http://schemas.microsoft.com/office/2006/metadata/properties" ma:root="true" ma:fieldsID="71f99be147008de2f0e3053215b2dad8" ns2:_="" ns3:_="">
    <xsd:import namespace="7a56ee12-99f1-4a87-ab15-e35f9667cf03"/>
    <xsd:import namespace="2a7d4fea-2b4e-4a2e-9c21-fac9bc5f4d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6ee12-99f1-4a87-ab15-e35f9667cf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d99b3629-034e-40d8-81e2-b8c7a4d868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7d4fea-2b4e-4a2e-9c21-fac9bc5f4d18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bbe97273-7909-420a-b3fa-4e39006f5ac8}" ma:internalName="TaxCatchAll" ma:showField="CatchAllData" ma:web="2a7d4fea-2b4e-4a2e-9c21-fac9bc5f4d1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a7d4fea-2b4e-4a2e-9c21-fac9bc5f4d18" xsi:nil="true"/>
    <lcf76f155ced4ddcb4097134ff3c332f xmlns="7a56ee12-99f1-4a87-ab15-e35f9667cf0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ADC6467-FFC5-4E08-A856-5099BA5CD260}"/>
</file>

<file path=customXml/itemProps2.xml><?xml version="1.0" encoding="utf-8"?>
<ds:datastoreItem xmlns:ds="http://schemas.openxmlformats.org/officeDocument/2006/customXml" ds:itemID="{60D3C2DF-5B0F-49F3-BB31-810BE95F6E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6E232E-36C2-4A91-A6B7-C590237AD98C}">
  <ds:schemaRefs>
    <ds:schemaRef ds:uri="http://schemas.microsoft.com/office/2006/metadata/properties"/>
    <ds:schemaRef ds:uri="http://schemas.microsoft.com/office/infopath/2007/PartnerControls"/>
    <ds:schemaRef ds:uri="2a7d4fea-2b4e-4a2e-9c21-fac9bc5f4d18"/>
    <ds:schemaRef ds:uri="7a56ee12-99f1-4a87-ab15-e35f9667cf0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secteursciencesEtTechVinci</Template>
  <TotalTime>4696</TotalTime>
  <Words>683</Words>
  <Application>Microsoft Office PowerPoint</Application>
  <PresentationFormat>Affichage à l'écran (4:3)</PresentationFormat>
  <Paragraphs>146</Paragraphs>
  <Slides>20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secteursciencesEtTechVinci</vt:lpstr>
      <vt:lpstr>BINV314A  .NET Outils et Concepts d’Application d’Entreprise</vt:lpstr>
      <vt:lpstr>WPF</vt:lpstr>
      <vt:lpstr>Outils</vt:lpstr>
      <vt:lpstr>XAML</vt:lpstr>
      <vt:lpstr>XAML</vt:lpstr>
      <vt:lpstr>XAML - Events</vt:lpstr>
      <vt:lpstr>XAML - Binding</vt:lpstr>
      <vt:lpstr>XAML - Binding</vt:lpstr>
      <vt:lpstr>XAML - Binding</vt:lpstr>
      <vt:lpstr>XAML - Binding</vt:lpstr>
      <vt:lpstr>XAML - Ressources</vt:lpstr>
      <vt:lpstr>XAML - Ressources</vt:lpstr>
      <vt:lpstr>XAML - Styles</vt:lpstr>
      <vt:lpstr>XAML - Styles</vt:lpstr>
      <vt:lpstr>XAML – Data templates</vt:lpstr>
      <vt:lpstr>XAML - Datacontext</vt:lpstr>
      <vt:lpstr>XAML - Datacontext</vt:lpstr>
      <vt:lpstr>XAML - Datacontext</vt:lpstr>
      <vt:lpstr>Debugging WPF</vt:lpstr>
      <vt:lpstr>Debugging WPF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Vinci &amp; ProEco:  Présentation au Conseil d’Entreprise</dc:title>
  <dc:creator>gregoire</dc:creator>
  <cp:lastModifiedBy>Olivier Choquet</cp:lastModifiedBy>
  <cp:revision>266</cp:revision>
  <cp:lastPrinted>2012-09-12T14:58:42Z</cp:lastPrinted>
  <dcterms:created xsi:type="dcterms:W3CDTF">2011-03-16T09:08:07Z</dcterms:created>
  <dcterms:modified xsi:type="dcterms:W3CDTF">2022-07-30T05:53:57Z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0x0101001B1F7770AEB57F4D9E08691D62E16A99</vt:lpwstr>
  </property>
  <property fmtid="{D5CDD505-2E9C-101B-9397-08002B2CF9AE}" pid="3" name="MediaServiceImageTags">
    <vt:lpwstr/>
  </property>
</Properties>
</file>