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AF717-CF9E-4181-8EF6-2A11A7E756CB}" v="38" dt="2021-05-07T13:58:37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60EAF717-CF9E-4181-8EF6-2A11A7E756CB}"/>
    <pc:docChg chg="undo custSel addSld delSld modSld">
      <pc:chgData name="Olivier Choquet" userId="53f816d3-8107-4a93-b043-614abb2d31bd" providerId="ADAL" clId="{60EAF717-CF9E-4181-8EF6-2A11A7E756CB}" dt="2021-05-07T13:58:54.722" v="1934" actId="20577"/>
      <pc:docMkLst>
        <pc:docMk/>
      </pc:docMkLst>
      <pc:sldChg chg="modSp new mod">
        <pc:chgData name="Olivier Choquet" userId="53f816d3-8107-4a93-b043-614abb2d31bd" providerId="ADAL" clId="{60EAF717-CF9E-4181-8EF6-2A11A7E756CB}" dt="2021-05-07T11:43:04.487" v="56" actId="20577"/>
        <pc:sldMkLst>
          <pc:docMk/>
          <pc:sldMk cId="852785588" sldId="256"/>
        </pc:sldMkLst>
        <pc:spChg chg="mod">
          <ac:chgData name="Olivier Choquet" userId="53f816d3-8107-4a93-b043-614abb2d31bd" providerId="ADAL" clId="{60EAF717-CF9E-4181-8EF6-2A11A7E756CB}" dt="2021-05-07T11:42:36.944" v="25" actId="20577"/>
          <ac:spMkLst>
            <pc:docMk/>
            <pc:sldMk cId="852785588" sldId="256"/>
            <ac:spMk id="2" creationId="{292563FD-25C6-4688-9A07-AD7B17487DC0}"/>
          </ac:spMkLst>
        </pc:spChg>
        <pc:spChg chg="mod">
          <ac:chgData name="Olivier Choquet" userId="53f816d3-8107-4a93-b043-614abb2d31bd" providerId="ADAL" clId="{60EAF717-CF9E-4181-8EF6-2A11A7E756CB}" dt="2021-05-07T11:43:04.487" v="56" actId="20577"/>
          <ac:spMkLst>
            <pc:docMk/>
            <pc:sldMk cId="852785588" sldId="256"/>
            <ac:spMk id="3" creationId="{DDFE49A1-9A55-426B-856F-0CEF24F4D8AA}"/>
          </ac:spMkLst>
        </pc:spChg>
      </pc:sldChg>
      <pc:sldChg chg="modSp new mod">
        <pc:chgData name="Olivier Choquet" userId="53f816d3-8107-4a93-b043-614abb2d31bd" providerId="ADAL" clId="{60EAF717-CF9E-4181-8EF6-2A11A7E756CB}" dt="2021-05-07T13:19:16.308" v="243" actId="20577"/>
        <pc:sldMkLst>
          <pc:docMk/>
          <pc:sldMk cId="433965668" sldId="257"/>
        </pc:sldMkLst>
        <pc:spChg chg="mod">
          <ac:chgData name="Olivier Choquet" userId="53f816d3-8107-4a93-b043-614abb2d31bd" providerId="ADAL" clId="{60EAF717-CF9E-4181-8EF6-2A11A7E756CB}" dt="2021-05-07T11:44:41.582" v="112" actId="20577"/>
          <ac:spMkLst>
            <pc:docMk/>
            <pc:sldMk cId="433965668" sldId="257"/>
            <ac:spMk id="2" creationId="{CD344D93-B5AE-4086-84A0-CC935D463E88}"/>
          </ac:spMkLst>
        </pc:spChg>
        <pc:spChg chg="mod">
          <ac:chgData name="Olivier Choquet" userId="53f816d3-8107-4a93-b043-614abb2d31bd" providerId="ADAL" clId="{60EAF717-CF9E-4181-8EF6-2A11A7E756CB}" dt="2021-05-07T13:19:16.308" v="243" actId="20577"/>
          <ac:spMkLst>
            <pc:docMk/>
            <pc:sldMk cId="433965668" sldId="257"/>
            <ac:spMk id="3" creationId="{6E22C839-151C-4FB5-9321-F019DDFC3B64}"/>
          </ac:spMkLst>
        </pc:spChg>
      </pc:sldChg>
      <pc:sldChg chg="modSp new del">
        <pc:chgData name="Olivier Choquet" userId="53f816d3-8107-4a93-b043-614abb2d31bd" providerId="ADAL" clId="{60EAF717-CF9E-4181-8EF6-2A11A7E756CB}" dt="2021-05-07T11:43:54.499" v="59" actId="680"/>
        <pc:sldMkLst>
          <pc:docMk/>
          <pc:sldMk cId="3853569535" sldId="257"/>
        </pc:sldMkLst>
        <pc:spChg chg="mod">
          <ac:chgData name="Olivier Choquet" userId="53f816d3-8107-4a93-b043-614abb2d31bd" providerId="ADAL" clId="{60EAF717-CF9E-4181-8EF6-2A11A7E756CB}" dt="2021-05-07T11:43:52.055" v="58"/>
          <ac:spMkLst>
            <pc:docMk/>
            <pc:sldMk cId="3853569535" sldId="257"/>
            <ac:spMk id="2" creationId="{1C1EAEAE-D77C-447C-B5BE-198558DDFE21}"/>
          </ac:spMkLst>
        </pc:spChg>
      </pc:sldChg>
      <pc:sldChg chg="modSp new mod">
        <pc:chgData name="Olivier Choquet" userId="53f816d3-8107-4a93-b043-614abb2d31bd" providerId="ADAL" clId="{60EAF717-CF9E-4181-8EF6-2A11A7E756CB}" dt="2021-05-07T13:20:26.960" v="372" actId="20577"/>
        <pc:sldMkLst>
          <pc:docMk/>
          <pc:sldMk cId="1909816957" sldId="258"/>
        </pc:sldMkLst>
        <pc:spChg chg="mod">
          <ac:chgData name="Olivier Choquet" userId="53f816d3-8107-4a93-b043-614abb2d31bd" providerId="ADAL" clId="{60EAF717-CF9E-4181-8EF6-2A11A7E756CB}" dt="2021-05-07T13:19:38.145" v="250" actId="20577"/>
          <ac:spMkLst>
            <pc:docMk/>
            <pc:sldMk cId="1909816957" sldId="258"/>
            <ac:spMk id="2" creationId="{D6E5B9F0-E697-4064-B5AB-96D97A847A97}"/>
          </ac:spMkLst>
        </pc:spChg>
        <pc:spChg chg="mod">
          <ac:chgData name="Olivier Choquet" userId="53f816d3-8107-4a93-b043-614abb2d31bd" providerId="ADAL" clId="{60EAF717-CF9E-4181-8EF6-2A11A7E756CB}" dt="2021-05-07T13:20:26.960" v="372" actId="20577"/>
          <ac:spMkLst>
            <pc:docMk/>
            <pc:sldMk cId="1909816957" sldId="258"/>
            <ac:spMk id="3" creationId="{49239CAF-96AA-4374-AD99-4B7D91CDD0E0}"/>
          </ac:spMkLst>
        </pc:spChg>
      </pc:sldChg>
      <pc:sldChg chg="addSp delSp modSp new mod">
        <pc:chgData name="Olivier Choquet" userId="53f816d3-8107-4a93-b043-614abb2d31bd" providerId="ADAL" clId="{60EAF717-CF9E-4181-8EF6-2A11A7E756CB}" dt="2021-05-07T13:21:16.281" v="397" actId="1076"/>
        <pc:sldMkLst>
          <pc:docMk/>
          <pc:sldMk cId="1892444807" sldId="259"/>
        </pc:sldMkLst>
        <pc:spChg chg="mod">
          <ac:chgData name="Olivier Choquet" userId="53f816d3-8107-4a93-b043-614abb2d31bd" providerId="ADAL" clId="{60EAF717-CF9E-4181-8EF6-2A11A7E756CB}" dt="2021-05-07T13:20:50.529" v="391" actId="20577"/>
          <ac:spMkLst>
            <pc:docMk/>
            <pc:sldMk cId="1892444807" sldId="259"/>
            <ac:spMk id="2" creationId="{247564B3-825B-4787-9501-110AF837B2CD}"/>
          </ac:spMkLst>
        </pc:spChg>
        <pc:spChg chg="del">
          <ac:chgData name="Olivier Choquet" userId="53f816d3-8107-4a93-b043-614abb2d31bd" providerId="ADAL" clId="{60EAF717-CF9E-4181-8EF6-2A11A7E756CB}" dt="2021-05-07T13:20:58.101" v="392"/>
          <ac:spMkLst>
            <pc:docMk/>
            <pc:sldMk cId="1892444807" sldId="259"/>
            <ac:spMk id="3" creationId="{62A01A4B-7CE2-4738-853A-BA6F21AB4EF9}"/>
          </ac:spMkLst>
        </pc:spChg>
        <pc:picChg chg="add mod">
          <ac:chgData name="Olivier Choquet" userId="53f816d3-8107-4a93-b043-614abb2d31bd" providerId="ADAL" clId="{60EAF717-CF9E-4181-8EF6-2A11A7E756CB}" dt="2021-05-07T13:21:13.454" v="396" actId="1076"/>
          <ac:picMkLst>
            <pc:docMk/>
            <pc:sldMk cId="1892444807" sldId="259"/>
            <ac:picMk id="4" creationId="{D138E464-049B-4082-B2B4-292E56431A6E}"/>
          </ac:picMkLst>
        </pc:picChg>
        <pc:picChg chg="add mod">
          <ac:chgData name="Olivier Choquet" userId="53f816d3-8107-4a93-b043-614abb2d31bd" providerId="ADAL" clId="{60EAF717-CF9E-4181-8EF6-2A11A7E756CB}" dt="2021-05-07T13:21:16.281" v="397" actId="1076"/>
          <ac:picMkLst>
            <pc:docMk/>
            <pc:sldMk cId="1892444807" sldId="259"/>
            <ac:picMk id="5" creationId="{7813B32F-2362-4744-B096-AE197180AC9D}"/>
          </ac:picMkLst>
        </pc:picChg>
      </pc:sldChg>
      <pc:sldChg chg="addSp delSp modSp new mod">
        <pc:chgData name="Olivier Choquet" userId="53f816d3-8107-4a93-b043-614abb2d31bd" providerId="ADAL" clId="{60EAF717-CF9E-4181-8EF6-2A11A7E756CB}" dt="2021-05-07T13:22:39.524" v="428" actId="1076"/>
        <pc:sldMkLst>
          <pc:docMk/>
          <pc:sldMk cId="976726751" sldId="260"/>
        </pc:sldMkLst>
        <pc:spChg chg="mod">
          <ac:chgData name="Olivier Choquet" userId="53f816d3-8107-4a93-b043-614abb2d31bd" providerId="ADAL" clId="{60EAF717-CF9E-4181-8EF6-2A11A7E756CB}" dt="2021-05-07T13:21:54.144" v="426" actId="20577"/>
          <ac:spMkLst>
            <pc:docMk/>
            <pc:sldMk cId="976726751" sldId="260"/>
            <ac:spMk id="2" creationId="{084E2DC6-BF9E-4C59-93C7-4583FCAA45C4}"/>
          </ac:spMkLst>
        </pc:spChg>
        <pc:spChg chg="del">
          <ac:chgData name="Olivier Choquet" userId="53f816d3-8107-4a93-b043-614abb2d31bd" providerId="ADAL" clId="{60EAF717-CF9E-4181-8EF6-2A11A7E756CB}" dt="2021-05-07T13:22:34.129" v="427"/>
          <ac:spMkLst>
            <pc:docMk/>
            <pc:sldMk cId="976726751" sldId="260"/>
            <ac:spMk id="3" creationId="{8AC89BCD-F674-4559-AC09-B38F7F5F71DB}"/>
          </ac:spMkLst>
        </pc:spChg>
        <pc:picChg chg="add mod">
          <ac:chgData name="Olivier Choquet" userId="53f816d3-8107-4a93-b043-614abb2d31bd" providerId="ADAL" clId="{60EAF717-CF9E-4181-8EF6-2A11A7E756CB}" dt="2021-05-07T13:22:39.524" v="428" actId="1076"/>
          <ac:picMkLst>
            <pc:docMk/>
            <pc:sldMk cId="976726751" sldId="260"/>
            <ac:picMk id="4" creationId="{7E12D630-92A8-4758-9A08-7AEF3B53A409}"/>
          </ac:picMkLst>
        </pc:picChg>
      </pc:sldChg>
      <pc:sldChg chg="modSp new mod">
        <pc:chgData name="Olivier Choquet" userId="53f816d3-8107-4a93-b043-614abb2d31bd" providerId="ADAL" clId="{60EAF717-CF9E-4181-8EF6-2A11A7E756CB}" dt="2021-05-07T13:30:56.210" v="899" actId="20577"/>
        <pc:sldMkLst>
          <pc:docMk/>
          <pc:sldMk cId="1564124174" sldId="261"/>
        </pc:sldMkLst>
        <pc:spChg chg="mod">
          <ac:chgData name="Olivier Choquet" userId="53f816d3-8107-4a93-b043-614abb2d31bd" providerId="ADAL" clId="{60EAF717-CF9E-4181-8EF6-2A11A7E756CB}" dt="2021-05-07T13:23:15.671" v="463" actId="20577"/>
          <ac:spMkLst>
            <pc:docMk/>
            <pc:sldMk cId="1564124174" sldId="261"/>
            <ac:spMk id="2" creationId="{65BF7149-E229-4B62-8533-DA00E37932F6}"/>
          </ac:spMkLst>
        </pc:spChg>
        <pc:spChg chg="mod">
          <ac:chgData name="Olivier Choquet" userId="53f816d3-8107-4a93-b043-614abb2d31bd" providerId="ADAL" clId="{60EAF717-CF9E-4181-8EF6-2A11A7E756CB}" dt="2021-05-07T13:30:56.210" v="899" actId="20577"/>
          <ac:spMkLst>
            <pc:docMk/>
            <pc:sldMk cId="1564124174" sldId="261"/>
            <ac:spMk id="3" creationId="{91D5D845-19C2-4298-9BEC-AA699C8CB47D}"/>
          </ac:spMkLst>
        </pc:spChg>
      </pc:sldChg>
      <pc:sldChg chg="modSp new mod">
        <pc:chgData name="Olivier Choquet" userId="53f816d3-8107-4a93-b043-614abb2d31bd" providerId="ADAL" clId="{60EAF717-CF9E-4181-8EF6-2A11A7E756CB}" dt="2021-05-07T13:33:33.606" v="1055" actId="5793"/>
        <pc:sldMkLst>
          <pc:docMk/>
          <pc:sldMk cId="1168786057" sldId="262"/>
        </pc:sldMkLst>
        <pc:spChg chg="mod">
          <ac:chgData name="Olivier Choquet" userId="53f816d3-8107-4a93-b043-614abb2d31bd" providerId="ADAL" clId="{60EAF717-CF9E-4181-8EF6-2A11A7E756CB}" dt="2021-05-07T13:31:27.896" v="901"/>
          <ac:spMkLst>
            <pc:docMk/>
            <pc:sldMk cId="1168786057" sldId="262"/>
            <ac:spMk id="2" creationId="{C3109E5B-5B91-45EC-BA3D-6096E9EA7834}"/>
          </ac:spMkLst>
        </pc:spChg>
        <pc:spChg chg="mod">
          <ac:chgData name="Olivier Choquet" userId="53f816d3-8107-4a93-b043-614abb2d31bd" providerId="ADAL" clId="{60EAF717-CF9E-4181-8EF6-2A11A7E756CB}" dt="2021-05-07T13:33:33.606" v="1055" actId="5793"/>
          <ac:spMkLst>
            <pc:docMk/>
            <pc:sldMk cId="1168786057" sldId="262"/>
            <ac:spMk id="3" creationId="{89B25E6B-DEFD-41FD-B8FF-01EB30DF88B6}"/>
          </ac:spMkLst>
        </pc:spChg>
      </pc:sldChg>
      <pc:sldChg chg="addSp modSp new mod">
        <pc:chgData name="Olivier Choquet" userId="53f816d3-8107-4a93-b043-614abb2d31bd" providerId="ADAL" clId="{60EAF717-CF9E-4181-8EF6-2A11A7E756CB}" dt="2021-05-07T13:35:09.867" v="1066" actId="1076"/>
        <pc:sldMkLst>
          <pc:docMk/>
          <pc:sldMk cId="2651015283" sldId="263"/>
        </pc:sldMkLst>
        <pc:spChg chg="mod">
          <ac:chgData name="Olivier Choquet" userId="53f816d3-8107-4a93-b043-614abb2d31bd" providerId="ADAL" clId="{60EAF717-CF9E-4181-8EF6-2A11A7E756CB}" dt="2021-05-07T13:34:52.449" v="1057"/>
          <ac:spMkLst>
            <pc:docMk/>
            <pc:sldMk cId="2651015283" sldId="263"/>
            <ac:spMk id="2" creationId="{7E7B3332-C591-4AF1-9C18-B4A8EC600B81}"/>
          </ac:spMkLst>
        </pc:spChg>
        <pc:spChg chg="mod">
          <ac:chgData name="Olivier Choquet" userId="53f816d3-8107-4a93-b043-614abb2d31bd" providerId="ADAL" clId="{60EAF717-CF9E-4181-8EF6-2A11A7E756CB}" dt="2021-05-07T13:35:03.354" v="1064" actId="20577"/>
          <ac:spMkLst>
            <pc:docMk/>
            <pc:sldMk cId="2651015283" sldId="263"/>
            <ac:spMk id="3" creationId="{25ED67BF-652A-492F-A528-3FCBF233D12A}"/>
          </ac:spMkLst>
        </pc:spChg>
        <pc:picChg chg="add mod">
          <ac:chgData name="Olivier Choquet" userId="53f816d3-8107-4a93-b043-614abb2d31bd" providerId="ADAL" clId="{60EAF717-CF9E-4181-8EF6-2A11A7E756CB}" dt="2021-05-07T13:35:09.867" v="1066" actId="1076"/>
          <ac:picMkLst>
            <pc:docMk/>
            <pc:sldMk cId="2651015283" sldId="263"/>
            <ac:picMk id="4" creationId="{C0A6CA67-81C0-4BE8-9DAB-CE1C844DA0CC}"/>
          </ac:picMkLst>
        </pc:picChg>
      </pc:sldChg>
      <pc:sldChg chg="modSp new mod">
        <pc:chgData name="Olivier Choquet" userId="53f816d3-8107-4a93-b043-614abb2d31bd" providerId="ADAL" clId="{60EAF717-CF9E-4181-8EF6-2A11A7E756CB}" dt="2021-05-07T13:38:19.039" v="1366" actId="20577"/>
        <pc:sldMkLst>
          <pc:docMk/>
          <pc:sldMk cId="3005946587" sldId="264"/>
        </pc:sldMkLst>
        <pc:spChg chg="mod">
          <ac:chgData name="Olivier Choquet" userId="53f816d3-8107-4a93-b043-614abb2d31bd" providerId="ADAL" clId="{60EAF717-CF9E-4181-8EF6-2A11A7E756CB}" dt="2021-05-07T13:35:46.039" v="1068"/>
          <ac:spMkLst>
            <pc:docMk/>
            <pc:sldMk cId="3005946587" sldId="264"/>
            <ac:spMk id="2" creationId="{88CE7E5E-3789-4BAB-9132-34FA5FBC42AD}"/>
          </ac:spMkLst>
        </pc:spChg>
        <pc:spChg chg="mod">
          <ac:chgData name="Olivier Choquet" userId="53f816d3-8107-4a93-b043-614abb2d31bd" providerId="ADAL" clId="{60EAF717-CF9E-4181-8EF6-2A11A7E756CB}" dt="2021-05-07T13:38:19.039" v="1366" actId="20577"/>
          <ac:spMkLst>
            <pc:docMk/>
            <pc:sldMk cId="3005946587" sldId="264"/>
            <ac:spMk id="3" creationId="{C52F01A4-280C-41C1-B07A-D0B7B81A49E9}"/>
          </ac:spMkLst>
        </pc:spChg>
      </pc:sldChg>
      <pc:sldChg chg="addSp modSp new mod">
        <pc:chgData name="Olivier Choquet" userId="53f816d3-8107-4a93-b043-614abb2d31bd" providerId="ADAL" clId="{60EAF717-CF9E-4181-8EF6-2A11A7E756CB}" dt="2021-05-07T13:39:14.244" v="1379" actId="1076"/>
        <pc:sldMkLst>
          <pc:docMk/>
          <pc:sldMk cId="867144953" sldId="265"/>
        </pc:sldMkLst>
        <pc:spChg chg="mod">
          <ac:chgData name="Olivier Choquet" userId="53f816d3-8107-4a93-b043-614abb2d31bd" providerId="ADAL" clId="{60EAF717-CF9E-4181-8EF6-2A11A7E756CB}" dt="2021-05-07T13:38:47.243" v="1369"/>
          <ac:spMkLst>
            <pc:docMk/>
            <pc:sldMk cId="867144953" sldId="265"/>
            <ac:spMk id="2" creationId="{100EA2DA-5949-4F4F-B926-BBB88BEE0550}"/>
          </ac:spMkLst>
        </pc:spChg>
        <pc:spChg chg="mod">
          <ac:chgData name="Olivier Choquet" userId="53f816d3-8107-4a93-b043-614abb2d31bd" providerId="ADAL" clId="{60EAF717-CF9E-4181-8EF6-2A11A7E756CB}" dt="2021-05-07T13:39:02.891" v="1377" actId="20577"/>
          <ac:spMkLst>
            <pc:docMk/>
            <pc:sldMk cId="867144953" sldId="265"/>
            <ac:spMk id="3" creationId="{9C47E079-1733-4E94-ADF8-8DCF4C7C27A5}"/>
          </ac:spMkLst>
        </pc:spChg>
        <pc:picChg chg="add mod">
          <ac:chgData name="Olivier Choquet" userId="53f816d3-8107-4a93-b043-614abb2d31bd" providerId="ADAL" clId="{60EAF717-CF9E-4181-8EF6-2A11A7E756CB}" dt="2021-05-07T13:39:14.244" v="1379" actId="1076"/>
          <ac:picMkLst>
            <pc:docMk/>
            <pc:sldMk cId="867144953" sldId="265"/>
            <ac:picMk id="4" creationId="{AA971639-0415-4346-B55D-70190F87485D}"/>
          </ac:picMkLst>
        </pc:picChg>
      </pc:sldChg>
      <pc:sldChg chg="addSp delSp modSp new mod">
        <pc:chgData name="Olivier Choquet" userId="53f816d3-8107-4a93-b043-614abb2d31bd" providerId="ADAL" clId="{60EAF717-CF9E-4181-8EF6-2A11A7E756CB}" dt="2021-05-07T13:45:14.153" v="1415" actId="15"/>
        <pc:sldMkLst>
          <pc:docMk/>
          <pc:sldMk cId="628263857" sldId="266"/>
        </pc:sldMkLst>
        <pc:spChg chg="mod">
          <ac:chgData name="Olivier Choquet" userId="53f816d3-8107-4a93-b043-614abb2d31bd" providerId="ADAL" clId="{60EAF717-CF9E-4181-8EF6-2A11A7E756CB}" dt="2021-05-07T13:44:12.083" v="1383"/>
          <ac:spMkLst>
            <pc:docMk/>
            <pc:sldMk cId="628263857" sldId="266"/>
            <ac:spMk id="2" creationId="{DA0678B6-7D0E-4347-8A44-D42F320F98FD}"/>
          </ac:spMkLst>
        </pc:spChg>
        <pc:spChg chg="mod">
          <ac:chgData name="Olivier Choquet" userId="53f816d3-8107-4a93-b043-614abb2d31bd" providerId="ADAL" clId="{60EAF717-CF9E-4181-8EF6-2A11A7E756CB}" dt="2021-05-07T13:45:14.153" v="1415" actId="15"/>
          <ac:spMkLst>
            <pc:docMk/>
            <pc:sldMk cId="628263857" sldId="266"/>
            <ac:spMk id="3" creationId="{9BCB0963-160B-4B13-8858-F31AE047B544}"/>
          </ac:spMkLst>
        </pc:spChg>
        <pc:picChg chg="add del">
          <ac:chgData name="Olivier Choquet" userId="53f816d3-8107-4a93-b043-614abb2d31bd" providerId="ADAL" clId="{60EAF717-CF9E-4181-8EF6-2A11A7E756CB}" dt="2021-05-07T13:44:04.661" v="1382"/>
          <ac:picMkLst>
            <pc:docMk/>
            <pc:sldMk cId="628263857" sldId="266"/>
            <ac:picMk id="4" creationId="{01F12502-DF26-4847-AB28-DF2D92932F08}"/>
          </ac:picMkLst>
        </pc:picChg>
      </pc:sldChg>
      <pc:sldChg chg="addSp modSp new mod">
        <pc:chgData name="Olivier Choquet" userId="53f816d3-8107-4a93-b043-614abb2d31bd" providerId="ADAL" clId="{60EAF717-CF9E-4181-8EF6-2A11A7E756CB}" dt="2021-05-07T13:46:28.569" v="1477" actId="1076"/>
        <pc:sldMkLst>
          <pc:docMk/>
          <pc:sldMk cId="1264062658" sldId="267"/>
        </pc:sldMkLst>
        <pc:spChg chg="mod">
          <ac:chgData name="Olivier Choquet" userId="53f816d3-8107-4a93-b043-614abb2d31bd" providerId="ADAL" clId="{60EAF717-CF9E-4181-8EF6-2A11A7E756CB}" dt="2021-05-07T13:45:50.449" v="1417"/>
          <ac:spMkLst>
            <pc:docMk/>
            <pc:sldMk cId="1264062658" sldId="267"/>
            <ac:spMk id="2" creationId="{BEF69756-E29C-4FD8-9F82-D101D04DAE47}"/>
          </ac:spMkLst>
        </pc:spChg>
        <pc:spChg chg="mod">
          <ac:chgData name="Olivier Choquet" userId="53f816d3-8107-4a93-b043-614abb2d31bd" providerId="ADAL" clId="{60EAF717-CF9E-4181-8EF6-2A11A7E756CB}" dt="2021-05-07T13:46:22.412" v="1475" actId="20577"/>
          <ac:spMkLst>
            <pc:docMk/>
            <pc:sldMk cId="1264062658" sldId="267"/>
            <ac:spMk id="3" creationId="{36E73917-541A-4266-8797-C9A0AA431859}"/>
          </ac:spMkLst>
        </pc:spChg>
        <pc:picChg chg="add mod">
          <ac:chgData name="Olivier Choquet" userId="53f816d3-8107-4a93-b043-614abb2d31bd" providerId="ADAL" clId="{60EAF717-CF9E-4181-8EF6-2A11A7E756CB}" dt="2021-05-07T13:46:28.569" v="1477" actId="1076"/>
          <ac:picMkLst>
            <pc:docMk/>
            <pc:sldMk cId="1264062658" sldId="267"/>
            <ac:picMk id="4" creationId="{81CAD0B8-BE6A-47D7-B5A2-EC6A43B6F6FD}"/>
          </ac:picMkLst>
        </pc:picChg>
      </pc:sldChg>
      <pc:sldChg chg="addSp delSp modSp new mod">
        <pc:chgData name="Olivier Choquet" userId="53f816d3-8107-4a93-b043-614abb2d31bd" providerId="ADAL" clId="{60EAF717-CF9E-4181-8EF6-2A11A7E756CB}" dt="2021-05-07T13:48:37.790" v="1487" actId="1076"/>
        <pc:sldMkLst>
          <pc:docMk/>
          <pc:sldMk cId="1067029513" sldId="268"/>
        </pc:sldMkLst>
        <pc:spChg chg="mod">
          <ac:chgData name="Olivier Choquet" userId="53f816d3-8107-4a93-b043-614abb2d31bd" providerId="ADAL" clId="{60EAF717-CF9E-4181-8EF6-2A11A7E756CB}" dt="2021-05-07T13:47:23.982" v="1479"/>
          <ac:spMkLst>
            <pc:docMk/>
            <pc:sldMk cId="1067029513" sldId="268"/>
            <ac:spMk id="2" creationId="{4BDD05F4-6DB5-49BC-A376-C37F5DACBEC8}"/>
          </ac:spMkLst>
        </pc:spChg>
        <pc:spChg chg="del mod">
          <ac:chgData name="Olivier Choquet" userId="53f816d3-8107-4a93-b043-614abb2d31bd" providerId="ADAL" clId="{60EAF717-CF9E-4181-8EF6-2A11A7E756CB}" dt="2021-05-07T13:47:52.410" v="1484" actId="478"/>
          <ac:spMkLst>
            <pc:docMk/>
            <pc:sldMk cId="1067029513" sldId="268"/>
            <ac:spMk id="3" creationId="{76E13773-9A33-4A64-A842-01EE482C7D2A}"/>
          </ac:spMkLst>
        </pc:spChg>
        <pc:picChg chg="add del mod">
          <ac:chgData name="Olivier Choquet" userId="53f816d3-8107-4a93-b043-614abb2d31bd" providerId="ADAL" clId="{60EAF717-CF9E-4181-8EF6-2A11A7E756CB}" dt="2021-05-07T13:48:33.181" v="1485" actId="478"/>
          <ac:picMkLst>
            <pc:docMk/>
            <pc:sldMk cId="1067029513" sldId="268"/>
            <ac:picMk id="4" creationId="{81FD5F6E-9330-4772-B281-22A3D2FEB0D5}"/>
          </ac:picMkLst>
        </pc:picChg>
        <pc:picChg chg="add mod">
          <ac:chgData name="Olivier Choquet" userId="53f816d3-8107-4a93-b043-614abb2d31bd" providerId="ADAL" clId="{60EAF717-CF9E-4181-8EF6-2A11A7E756CB}" dt="2021-05-07T13:48:37.790" v="1487" actId="1076"/>
          <ac:picMkLst>
            <pc:docMk/>
            <pc:sldMk cId="1067029513" sldId="268"/>
            <ac:picMk id="5" creationId="{C610BF6C-60C0-4296-8A57-C521886F911E}"/>
          </ac:picMkLst>
        </pc:picChg>
      </pc:sldChg>
      <pc:sldChg chg="modSp new mod">
        <pc:chgData name="Olivier Choquet" userId="53f816d3-8107-4a93-b043-614abb2d31bd" providerId="ADAL" clId="{60EAF717-CF9E-4181-8EF6-2A11A7E756CB}" dt="2021-05-07T13:58:54.722" v="1934" actId="20577"/>
        <pc:sldMkLst>
          <pc:docMk/>
          <pc:sldMk cId="3947372547" sldId="269"/>
        </pc:sldMkLst>
        <pc:spChg chg="mod">
          <ac:chgData name="Olivier Choquet" userId="53f816d3-8107-4a93-b043-614abb2d31bd" providerId="ADAL" clId="{60EAF717-CF9E-4181-8EF6-2A11A7E756CB}" dt="2021-05-07T13:49:09.385" v="1512" actId="20577"/>
          <ac:spMkLst>
            <pc:docMk/>
            <pc:sldMk cId="3947372547" sldId="269"/>
            <ac:spMk id="2" creationId="{629994EC-CD33-43DF-B156-C3D59F4E5C3D}"/>
          </ac:spMkLst>
        </pc:spChg>
        <pc:spChg chg="mod">
          <ac:chgData name="Olivier Choquet" userId="53f816d3-8107-4a93-b043-614abb2d31bd" providerId="ADAL" clId="{60EAF717-CF9E-4181-8EF6-2A11A7E756CB}" dt="2021-05-07T13:58:54.722" v="1934" actId="20577"/>
          <ac:spMkLst>
            <pc:docMk/>
            <pc:sldMk cId="3947372547" sldId="269"/>
            <ac:spMk id="3" creationId="{DED4DE3D-23DC-4C17-BE8E-ACD7D5F19E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1239" y="1499012"/>
            <a:ext cx="7429522" cy="2387600"/>
          </a:xfrm>
        </p:spPr>
        <p:txBody>
          <a:bodyPr anchor="b"/>
          <a:lstStyle>
            <a:lvl1pPr algn="ctr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469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3471345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1" y="208579"/>
            <a:ext cx="2583757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0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5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7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2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08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3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157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563FD-25C6-4688-9A07-AD7B17487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>
                <a:solidFill>
                  <a:srgbClr val="0089AE"/>
                </a:solidFill>
              </a:rPr>
              <a:t>BINV314A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E49A1-9A55-426B-856F-0CEF24F4D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Semaine 9 </a:t>
            </a:r>
          </a:p>
          <a:p>
            <a:r>
              <a:rPr lang="fr-FR" dirty="0"/>
              <a:t>WPF - MVVM - LINQ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278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EA2DA-5949-4F4F-B926-BBB88BEE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7E079-1733-4E94-ADF8-8DCF4C7C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Wrapping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971639-0415-4346-B55D-70190F87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19" y="2439892"/>
            <a:ext cx="6692635" cy="32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678B6-7D0E-4347-8A44-D42F320F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B0963-160B-4B13-8858-F31AE047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Wrapping</a:t>
            </a:r>
            <a:r>
              <a:rPr lang="fr-FR" dirty="0"/>
              <a:t> Avantages</a:t>
            </a:r>
          </a:p>
          <a:p>
            <a:pPr lvl="1"/>
            <a:r>
              <a:rPr lang="fr-FR" dirty="0"/>
              <a:t>Peu de puissance de calcul nécessaire</a:t>
            </a:r>
          </a:p>
          <a:p>
            <a:pPr lvl="1"/>
            <a:r>
              <a:rPr lang="fr-BE" dirty="0"/>
              <a:t>Ecriture facilitée</a:t>
            </a:r>
          </a:p>
          <a:p>
            <a:r>
              <a:rPr lang="fr-BE" dirty="0" err="1"/>
              <a:t>Wrapping</a:t>
            </a:r>
            <a:r>
              <a:rPr lang="fr-BE" dirty="0"/>
              <a:t> inconvénients</a:t>
            </a:r>
          </a:p>
          <a:p>
            <a:pPr lvl="1"/>
            <a:r>
              <a:rPr lang="fr-FR" dirty="0"/>
              <a:t>Forte Dépendance au modèle global</a:t>
            </a:r>
          </a:p>
          <a:p>
            <a:pPr lvl="1"/>
            <a:r>
              <a:rPr lang="fr-FR" dirty="0"/>
              <a:t>Nécessite connaissances et un contrôle du code du modèle global</a:t>
            </a:r>
          </a:p>
          <a:p>
            <a:pPr lvl="1"/>
            <a:endParaRPr lang="fr-BE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826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69756-E29C-4FD8-9F82-D101D04D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73917-541A-4266-8797-C9A0AA43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Wrapping</a:t>
            </a:r>
            <a:r>
              <a:rPr lang="fr-FR" dirty="0"/>
              <a:t> exemple</a:t>
            </a:r>
          </a:p>
          <a:p>
            <a:pPr lvl="1"/>
            <a:r>
              <a:rPr lang="fr-FR" dirty="0"/>
              <a:t>Création d’un </a:t>
            </a:r>
            <a:r>
              <a:rPr lang="fr-FR" dirty="0" err="1"/>
              <a:t>ViewModel</a:t>
            </a:r>
            <a:r>
              <a:rPr lang="fr-FR" dirty="0"/>
              <a:t> ….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CAD0B8-BE6A-47D7-B5A2-EC6A43B6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15" y="3072424"/>
            <a:ext cx="4560339" cy="9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6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05F4-6DB5-49BC-A376-C37F5DAC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10BF6C-60C0-4296-8A57-C521886F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409099"/>
            <a:ext cx="96393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2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994EC-CD33-43DF-B156-C3D59F4E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Datacontext</a:t>
            </a:r>
            <a:r>
              <a:rPr lang="fr-FR" dirty="0"/>
              <a:t> hérité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4DE3D-23DC-4C17-BE8E-ACD7D5F1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Le </a:t>
            </a:r>
            <a:r>
              <a:rPr lang="fr-BE" dirty="0" err="1"/>
              <a:t>datacontext</a:t>
            </a:r>
            <a:r>
              <a:rPr lang="fr-BE" dirty="0"/>
              <a:t> est hérité. Un composant enfant dans le XAML héritera du </a:t>
            </a:r>
            <a:r>
              <a:rPr lang="fr-BE" dirty="0" err="1"/>
              <a:t>datacontext</a:t>
            </a:r>
            <a:r>
              <a:rPr lang="fr-BE" dirty="0"/>
              <a:t> de son parent. </a:t>
            </a:r>
          </a:p>
          <a:p>
            <a:pPr marL="0" indent="0">
              <a:buNone/>
            </a:pPr>
            <a:r>
              <a:rPr lang="fr-BE" dirty="0"/>
              <a:t>Exemple :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Window</a:t>
            </a:r>
            <a:r>
              <a:rPr lang="fr-FR" dirty="0"/>
              <a:t> →liste d'employés comme </a:t>
            </a:r>
            <a:r>
              <a:rPr lang="fr-FR" dirty="0" err="1"/>
              <a:t>datacontext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Grid</a:t>
            </a:r>
            <a:r>
              <a:rPr lang="fr-FR" dirty="0"/>
              <a:t> positionne son </a:t>
            </a:r>
            <a:r>
              <a:rPr lang="fr-FR" dirty="0" err="1"/>
              <a:t>datacontext</a:t>
            </a:r>
            <a:r>
              <a:rPr lang="fr-FR" dirty="0"/>
              <a:t> sur le </a:t>
            </a:r>
            <a:r>
              <a:rPr lang="fr-FR" dirty="0" err="1"/>
              <a:t>SelectedItem</a:t>
            </a:r>
            <a:r>
              <a:rPr lang="fr-FR" dirty="0"/>
              <a:t> →un employé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Les champs à l’intérieur du </a:t>
            </a:r>
            <a:r>
              <a:rPr lang="fr-FR" dirty="0" err="1"/>
              <a:t>grid</a:t>
            </a:r>
            <a:r>
              <a:rPr lang="fr-FR" dirty="0"/>
              <a:t> auront comme </a:t>
            </a:r>
            <a:r>
              <a:rPr lang="fr-FR" dirty="0" err="1"/>
              <a:t>Datacontext</a:t>
            </a:r>
            <a:r>
              <a:rPr lang="fr-FR" dirty="0"/>
              <a:t> par défaut l’ employé sélectionné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Et si je veux que le champs aient le </a:t>
            </a:r>
            <a:r>
              <a:rPr lang="fr-FR" dirty="0" err="1"/>
              <a:t>Datacontext</a:t>
            </a:r>
            <a:r>
              <a:rPr lang="fr-FR" dirty="0"/>
              <a:t>  de la fenêtre ?</a:t>
            </a:r>
          </a:p>
          <a:p>
            <a:pPr marL="0" indent="0">
              <a:buNone/>
            </a:pPr>
            <a:r>
              <a:rPr lang="fr-BE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"{</a:t>
            </a:r>
            <a:r>
              <a:rPr lang="fr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fr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.ListEmployee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fr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RelativeSource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fr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RelativeSource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FindAncestor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endParaRPr lang="fr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AncestorType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fr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fr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Window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}}}"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94737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44D93-B5AE-4086-84A0-CC935D46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 WPF - MVVM - LINQ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2C839-151C-4FB5-9321-F019DDFC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Considérations sur le design</a:t>
            </a:r>
          </a:p>
          <a:p>
            <a:r>
              <a:rPr lang="fr-FR" dirty="0"/>
              <a:t>Considérations sur la séparation en couches du MVVM</a:t>
            </a:r>
          </a:p>
          <a:p>
            <a:r>
              <a:rPr lang="fr-FR" dirty="0"/>
              <a:t>Considérations sur le modèle</a:t>
            </a:r>
          </a:p>
          <a:p>
            <a:r>
              <a:rPr lang="fr-FR" dirty="0" err="1"/>
              <a:t>Datacontext</a:t>
            </a:r>
            <a:r>
              <a:rPr lang="fr-FR" dirty="0"/>
              <a:t> hérité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339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5B9F0-E697-4064-B5AB-96D97A84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39CAF-96AA-4374-AD99-4B7D91CD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Grid</a:t>
            </a:r>
            <a:r>
              <a:rPr lang="fr-FR" dirty="0"/>
              <a:t>	</a:t>
            </a:r>
          </a:p>
          <a:p>
            <a:pPr lvl="1"/>
            <a:r>
              <a:rPr lang="fr-FR" dirty="0"/>
              <a:t>Elément le plus employé</a:t>
            </a:r>
          </a:p>
          <a:p>
            <a:pPr lvl="1"/>
            <a:r>
              <a:rPr lang="fr-FR" dirty="0"/>
              <a:t>Les composants peuvent s’adapter (*)</a:t>
            </a:r>
          </a:p>
          <a:p>
            <a:pPr lvl="1"/>
            <a:r>
              <a:rPr lang="fr-FR" dirty="0" err="1"/>
              <a:t>ShowGridLines</a:t>
            </a:r>
            <a:r>
              <a:rPr lang="fr-FR" dirty="0"/>
              <a:t> = </a:t>
            </a:r>
            <a:r>
              <a:rPr lang="fr-FR" dirty="0" err="1"/>
              <a:t>true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981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564B3-825B-4787-9501-110AF83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Exemple</a:t>
            </a:r>
            <a:endParaRPr lang="fr-BE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138E464-049B-4082-B2B4-292E56431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846" y="1577924"/>
            <a:ext cx="3071128" cy="28804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13B32F-2362-4744-B096-AE197180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62" y="3258083"/>
            <a:ext cx="5502786" cy="28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E2DC6-BF9E-4C59-93C7-4583FCAA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MVVM : Séparation en couches</a:t>
            </a:r>
            <a:endParaRPr lang="fr-BE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12D630-92A8-4758-9A08-7AEF3B53A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509" y="1690688"/>
            <a:ext cx="9533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2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F7149-E229-4B62-8533-DA00E379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5D845-19C2-4298-9BEC-AA699C8C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global == modèle métier (</a:t>
            </a:r>
            <a:r>
              <a:rPr lang="fr-FR" dirty="0" err="1"/>
              <a:t>svt</a:t>
            </a:r>
            <a:r>
              <a:rPr lang="fr-FR" dirty="0"/>
              <a:t> </a:t>
            </a:r>
            <a:r>
              <a:rPr lang="fr-FR" dirty="0" err="1"/>
              <a:t>Entities</a:t>
            </a:r>
            <a:r>
              <a:rPr lang="fr-FR" dirty="0"/>
              <a:t>)</a:t>
            </a:r>
          </a:p>
          <a:p>
            <a:r>
              <a:rPr lang="fr-FR" dirty="0"/>
              <a:t>Modèle client == UI modèle</a:t>
            </a:r>
          </a:p>
          <a:p>
            <a:r>
              <a:rPr lang="fr-FR" dirty="0"/>
              <a:t>Modèle client aussi appelée Modèle de présentation </a:t>
            </a:r>
          </a:p>
          <a:p>
            <a:r>
              <a:rPr lang="fr-FR" dirty="0"/>
              <a:t>Ne pas confondre Modèle global et Modèle client</a:t>
            </a:r>
          </a:p>
          <a:p>
            <a:r>
              <a:rPr lang="fr-FR" dirty="0"/>
              <a:t>Modèle global indépendant du modèle client</a:t>
            </a:r>
          </a:p>
          <a:p>
            <a:r>
              <a:rPr lang="fr-FR" dirty="0"/>
              <a:t>Rôle du modèle client : présenter les données, notifier la vue, état de la vue, gérer les actions, … .</a:t>
            </a:r>
          </a:p>
          <a:p>
            <a:endParaRPr lang="fr-FR" dirty="0"/>
          </a:p>
          <a:p>
            <a:pPr marL="457200" lvl="1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412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09E5B-5B91-45EC-BA3D-6096E9EA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25E6B-DEFD-41FD-B8FF-01EB30DF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Quid si le modèle global change ?</a:t>
            </a:r>
          </a:p>
          <a:p>
            <a:pPr lvl="1"/>
            <a:r>
              <a:rPr lang="fr-FR" dirty="0"/>
              <a:t>Quels impacts sur les </a:t>
            </a:r>
            <a:r>
              <a:rPr lang="fr-FR" dirty="0" err="1"/>
              <a:t>Viewmodels</a:t>
            </a:r>
            <a:r>
              <a:rPr lang="fr-FR" dirty="0"/>
              <a:t> ?</a:t>
            </a:r>
          </a:p>
          <a:p>
            <a:pPr lvl="2"/>
            <a:r>
              <a:rPr lang="fr-FR" dirty="0"/>
              <a:t>Dépend de la technique utilisée </a:t>
            </a:r>
          </a:p>
          <a:p>
            <a:pPr lvl="3"/>
            <a:r>
              <a:rPr lang="fr-FR" dirty="0"/>
              <a:t>Mapping</a:t>
            </a:r>
          </a:p>
          <a:p>
            <a:pPr lvl="3"/>
            <a:r>
              <a:rPr lang="fr-FR" dirty="0" err="1"/>
              <a:t>Wrapping</a:t>
            </a:r>
            <a:endParaRPr lang="fr-FR" dirty="0"/>
          </a:p>
          <a:p>
            <a:pPr marL="1371600" lvl="3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6878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3332-C591-4AF1-9C18-B4A8EC6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D67BF-652A-492F-A528-3FCBF233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Mapping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A6CA67-81C0-4BE8-9DAB-CE1C844D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77" y="2590931"/>
            <a:ext cx="7534659" cy="30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E7E5E-3789-4BAB-9132-34FA5FBC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F01A4-280C-41C1-B07A-D0B7B81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Mapping Avantages</a:t>
            </a:r>
          </a:p>
          <a:p>
            <a:pPr lvl="1"/>
            <a:r>
              <a:rPr lang="fr-FR" dirty="0"/>
              <a:t>Indépendance forte entre Modèle Global et Modèle Client</a:t>
            </a:r>
          </a:p>
          <a:p>
            <a:pPr lvl="1"/>
            <a:r>
              <a:rPr lang="fr-FR" dirty="0"/>
              <a:t>Maintenance facilitée</a:t>
            </a:r>
          </a:p>
          <a:p>
            <a:pPr lvl="2"/>
            <a:r>
              <a:rPr lang="fr-FR" dirty="0"/>
              <a:t>Réécriture centrée dans le mapper en cas de changement</a:t>
            </a:r>
          </a:p>
          <a:p>
            <a:r>
              <a:rPr lang="fr-FR" dirty="0"/>
              <a:t>Mapping Inconvénients</a:t>
            </a:r>
          </a:p>
          <a:p>
            <a:pPr lvl="1"/>
            <a:r>
              <a:rPr lang="fr-FR" dirty="0"/>
              <a:t>Coût d’écriture initial</a:t>
            </a:r>
          </a:p>
          <a:p>
            <a:pPr lvl="1"/>
            <a:r>
              <a:rPr lang="fr-FR" dirty="0"/>
              <a:t>Légère puissance de calcul supplémentaire</a:t>
            </a:r>
          </a:p>
        </p:txBody>
      </p:sp>
    </p:spTree>
    <p:extLst>
      <p:ext uri="{BB962C8B-B14F-4D97-AF65-F5344CB8AC3E}">
        <p14:creationId xmlns:p14="http://schemas.microsoft.com/office/powerpoint/2010/main" val="30059465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4D56C8-B01B-4363-BC20-5927613AF640}"/>
</file>

<file path=customXml/itemProps2.xml><?xml version="1.0" encoding="utf-8"?>
<ds:datastoreItem xmlns:ds="http://schemas.openxmlformats.org/officeDocument/2006/customXml" ds:itemID="{B67D7342-A236-42D3-BF37-8F9A9749A974}"/>
</file>

<file path=customXml/itemProps3.xml><?xml version="1.0" encoding="utf-8"?>
<ds:datastoreItem xmlns:ds="http://schemas.openxmlformats.org/officeDocument/2006/customXml" ds:itemID="{88100DDF-7E53-48C6-8FEF-34604D3808F5}"/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137</TotalTime>
  <Words>377</Words>
  <Application>Microsoft Office PowerPoint</Application>
  <PresentationFormat>Grand écran</PresentationFormat>
  <Paragraphs>61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secteursciencesEtTechVinci</vt:lpstr>
      <vt:lpstr>BINV314A  .NET Outils et Concepts d’Application d’Entreprise</vt:lpstr>
      <vt:lpstr>Sommaire : WPF - MVVM - LINQ</vt:lpstr>
      <vt:lpstr>Design</vt:lpstr>
      <vt:lpstr>Design Exemple</vt:lpstr>
      <vt:lpstr>MVVM : Séparation en couches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Datacontext hérité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BINV314A  .NET Outils et Concepts d’Application d’Entreprise</dc:title>
  <dc:creator>Olivier Choquet</dc:creator>
  <cp:lastModifiedBy>Olivier Choquet</cp:lastModifiedBy>
  <cp:revision>1</cp:revision>
  <dcterms:created xsi:type="dcterms:W3CDTF">2021-05-07T11:41:09Z</dcterms:created>
  <dcterms:modified xsi:type="dcterms:W3CDTF">2021-05-07T13:59:01Z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</Properties>
</file>