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3"/>
    <p:restoredTop sz="94712"/>
  </p:normalViewPr>
  <p:slideViewPr>
    <p:cSldViewPr snapToGrid="0" snapToObjects="1">
      <p:cViewPr>
        <p:scale>
          <a:sx n="60" d="100"/>
          <a:sy n="60" d="100"/>
        </p:scale>
        <p:origin x="56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62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4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68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9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8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34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2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99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87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5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40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84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453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60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5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188A7-350A-FF45-B244-3608171F4519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033F71-DB49-C342-8DF2-327B060CC6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39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573024"/>
            <a:ext cx="8574622" cy="219456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Etude :</a:t>
            </a:r>
            <a:br>
              <a:rPr lang="fr-FR" dirty="0" smtClean="0"/>
            </a:br>
            <a:r>
              <a:rPr lang="fr-FR" dirty="0" smtClean="0"/>
              <a:t>Ouvre Portail </a:t>
            </a:r>
            <a:r>
              <a:rPr lang="fr-FR" dirty="0" err="1" smtClean="0"/>
              <a:t>Domoticc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8" y="3956305"/>
            <a:ext cx="6987645" cy="1983233"/>
          </a:xfrm>
        </p:spPr>
        <p:txBody>
          <a:bodyPr/>
          <a:lstStyle/>
          <a:p>
            <a:pPr algn="l"/>
            <a:r>
              <a:rPr lang="fr-FR" dirty="0" err="1" smtClean="0"/>
              <a:t>Agresti</a:t>
            </a:r>
            <a:r>
              <a:rPr lang="fr-FR" dirty="0" smtClean="0"/>
              <a:t> Laura: Analyseur Expérimentateur</a:t>
            </a:r>
          </a:p>
          <a:p>
            <a:pPr algn="l"/>
            <a:r>
              <a:rPr lang="fr-FR" dirty="0" smtClean="0"/>
              <a:t>Allanic Clémentine: Analyseur Résolveur</a:t>
            </a:r>
          </a:p>
          <a:p>
            <a:pPr algn="l"/>
            <a:r>
              <a:rPr lang="fr-FR" dirty="0" smtClean="0"/>
              <a:t>Bard Solène: Chef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09" y="0"/>
            <a:ext cx="8189677" cy="68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théorique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le portail est fermé, l’angle de sortie est de 60 degrés</a:t>
            </a:r>
          </a:p>
          <a:p>
            <a:r>
              <a:rPr lang="fr-FR" dirty="0" smtClean="0"/>
              <a:t>Lorsque le portail est totalement ouvert, l’angle de sortie est de -40 degrés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042417"/>
          </a:xfrm>
        </p:spPr>
        <p:txBody>
          <a:bodyPr/>
          <a:lstStyle/>
          <a:p>
            <a:r>
              <a:rPr lang="fr-FR" dirty="0" smtClean="0"/>
              <a:t>Etude sur </a:t>
            </a:r>
            <a:r>
              <a:rPr lang="fr-FR" dirty="0" err="1" smtClean="0"/>
              <a:t>Solidworks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50" y="1275906"/>
            <a:ext cx="6647650" cy="54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Les </a:t>
                </a:r>
                <a:r>
                  <a:rPr lang="fr-FR" dirty="0" smtClean="0"/>
                  <a:t>mesures indiquent </a:t>
                </a:r>
                <a:r>
                  <a:rPr lang="fr-FR" dirty="0"/>
                  <a:t>que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fr-FR" dirty="0"/>
                  <a:t> = 90°,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dirty="0"/>
                  <a:t>= 90° et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fr-FR" dirty="0"/>
                  <a:t> = 0°,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dirty="0" smtClean="0"/>
                  <a:t>=20° 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2675467" y="4334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70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310897"/>
            <a:ext cx="10018713" cy="896112"/>
          </a:xfrm>
        </p:spPr>
        <p:txBody>
          <a:bodyPr/>
          <a:lstStyle/>
          <a:p>
            <a:r>
              <a:rPr lang="fr-FR" dirty="0" smtClean="0"/>
              <a:t>Etude expérimentale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207009"/>
            <a:ext cx="10018713" cy="1243583"/>
          </a:xfrm>
        </p:spPr>
        <p:txBody>
          <a:bodyPr/>
          <a:lstStyle/>
          <a:p>
            <a:r>
              <a:rPr lang="fr-FR" dirty="0" smtClean="0"/>
              <a:t>On fait l’acquisition par </a:t>
            </a:r>
          </a:p>
          <a:p>
            <a:r>
              <a:rPr lang="fr-FR" dirty="0" smtClean="0"/>
              <a:t>ordinateur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72" y="1158262"/>
            <a:ext cx="6322828" cy="56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575750" y="1167383"/>
                <a:ext cx="10018713" cy="3124201"/>
              </a:xfrm>
            </p:spPr>
            <p:txBody>
              <a:bodyPr/>
              <a:lstStyle/>
              <a:p>
                <a:r>
                  <a:rPr lang="fr-FR" dirty="0" smtClean="0"/>
                  <a:t>Pour calculer l’angle final on mesure sur le portail </a:t>
                </a:r>
              </a:p>
              <a:p>
                <a:r>
                  <a:rPr lang="fr-FR" dirty="0" smtClean="0"/>
                  <a:t>On trouve environ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= -41 ° </a:t>
                </a:r>
              </a:p>
              <a:p>
                <a:endParaRPr lang="fr-FR" dirty="0"/>
              </a:p>
              <a:p>
                <a:r>
                  <a:rPr lang="fr-FR" dirty="0" smtClean="0"/>
                  <a:t>Les mesures expérimentales indiquent que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= 90°,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dirty="0" smtClean="0"/>
                  <a:t>= 90° et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0°,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dirty="0"/>
                  <a:t>= </a:t>
                </a:r>
                <a:r>
                  <a:rPr lang="fr-FR" dirty="0" smtClean="0"/>
                  <a:t>-41°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5750" y="1167383"/>
                <a:ext cx="10018713" cy="3124201"/>
              </a:xfrm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Grand vantail</a:t>
            </a:r>
          </a:p>
          <a:p>
            <a:r>
              <a:rPr lang="fr-FR" dirty="0" smtClean="0"/>
              <a:t>Petit vantail</a:t>
            </a:r>
          </a:p>
          <a:p>
            <a:r>
              <a:rPr lang="fr-FR" dirty="0" smtClean="0"/>
              <a:t>Châssis métallique rigide</a:t>
            </a:r>
          </a:p>
          <a:p>
            <a:r>
              <a:rPr lang="fr-FR" dirty="0" smtClean="0"/>
              <a:t>Deux motoréducteurs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42373"/>
            <a:ext cx="5937504" cy="40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4" cy="795527"/>
          </a:xfrm>
        </p:spPr>
        <p:txBody>
          <a:bodyPr/>
          <a:lstStyle/>
          <a:p>
            <a:r>
              <a:rPr lang="fr-FR" dirty="0" smtClean="0"/>
              <a:t>Capteurs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65377"/>
            <a:ext cx="10018713" cy="1664207"/>
          </a:xfrm>
        </p:spPr>
        <p:txBody>
          <a:bodyPr/>
          <a:lstStyle/>
          <a:p>
            <a:r>
              <a:rPr lang="fr-FR" dirty="0" smtClean="0"/>
              <a:t>Capteur de présence: envoie un faisceau lumineux.</a:t>
            </a:r>
          </a:p>
          <a:p>
            <a:r>
              <a:rPr lang="fr-FR" dirty="0" smtClean="0"/>
              <a:t>Potentiomètre: mesure la position du bras angulaire.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53839" y="3346027"/>
            <a:ext cx="7949184" cy="30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8" y="768096"/>
            <a:ext cx="10018713" cy="1106424"/>
          </a:xfrm>
        </p:spPr>
        <p:txBody>
          <a:bodyPr/>
          <a:lstStyle/>
          <a:p>
            <a:r>
              <a:rPr lang="fr-FR" dirty="0" smtClean="0"/>
              <a:t>Détermination loi entrée sortie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8" y="2286000"/>
            <a:ext cx="10018713" cy="3346704"/>
          </a:xfrm>
        </p:spPr>
        <p:txBody>
          <a:bodyPr/>
          <a:lstStyle/>
          <a:p>
            <a:r>
              <a:rPr lang="fr-FR" dirty="0" smtClean="0"/>
              <a:t>L’entrée est représentée par la rotation du moteur.</a:t>
            </a:r>
          </a:p>
          <a:p>
            <a:r>
              <a:rPr lang="fr-FR" dirty="0" smtClean="0"/>
              <a:t>La sortie est représentée par la rotation du bras métallique.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0"/>
            <a:ext cx="6480698" cy="6858000"/>
          </a:xfrm>
        </p:spPr>
      </p:pic>
    </p:spTree>
    <p:extLst>
      <p:ext uri="{BB962C8B-B14F-4D97-AF65-F5344CB8AC3E}">
        <p14:creationId xmlns:p14="http://schemas.microsoft.com/office/powerpoint/2010/main" val="17530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8135"/>
          </a:xfrm>
        </p:spPr>
        <p:txBody>
          <a:bodyPr/>
          <a:lstStyle/>
          <a:p>
            <a:r>
              <a:rPr lang="fr-FR" dirty="0" smtClean="0"/>
              <a:t>Graphe de liaisons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82" y="1773936"/>
            <a:ext cx="5926169" cy="5063410"/>
          </a:xfrm>
        </p:spPr>
      </p:pic>
    </p:spTree>
    <p:extLst>
      <p:ext uri="{BB962C8B-B14F-4D97-AF65-F5344CB8AC3E}">
        <p14:creationId xmlns:p14="http://schemas.microsoft.com/office/powerpoint/2010/main" val="18486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1288"/>
          </a:xfrm>
        </p:spPr>
        <p:txBody>
          <a:bodyPr/>
          <a:lstStyle/>
          <a:p>
            <a:r>
              <a:rPr lang="fr-FR" dirty="0" smtClean="0"/>
              <a:t>Figures </a:t>
            </a:r>
            <a:r>
              <a:rPr lang="fr-FR" smtClean="0"/>
              <a:t>de projection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51" y="1847089"/>
            <a:ext cx="10840949" cy="3675887"/>
          </a:xfrm>
        </p:spPr>
      </p:pic>
    </p:spTree>
    <p:extLst>
      <p:ext uri="{BB962C8B-B14F-4D97-AF65-F5344CB8AC3E}">
        <p14:creationId xmlns:p14="http://schemas.microsoft.com/office/powerpoint/2010/main" val="12384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484633"/>
            <a:ext cx="10018713" cy="1124712"/>
          </a:xfrm>
        </p:spPr>
        <p:txBody>
          <a:bodyPr/>
          <a:lstStyle/>
          <a:p>
            <a:r>
              <a:rPr lang="fr-FR" dirty="0" smtClean="0"/>
              <a:t>Fermeture géométrique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288916" y="1645922"/>
                <a:ext cx="8409498" cy="524865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𝑂𝐶</m:t>
                        </m:r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𝐶𝐵</m:t>
                        </m:r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𝐵𝐴</m:t>
                        </m:r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𝐴𝑂</m:t>
                        </m:r>
                      </m:e>
                    </m:acc>
                    <m:r>
                      <a:rPr lang="fr-FR" i="1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fr-FR" i="1">
                            <a:latin typeface="Cambria Math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/>
                  <a:t>on projette dans la base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) </a:t>
                </a:r>
                <a:r>
                  <a:rPr lang="fr-FR" dirty="0" smtClean="0"/>
                  <a:t>: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fr-FR" i="1">
                            <a:latin typeface="Cambria Math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fr-FR" i="1">
                            <a:latin typeface="Cambria Math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fr-FR" i="1">
                        <a:latin typeface="Cambria Math" charset="0"/>
                      </a:rPr>
                      <m:t>𝑒</m:t>
                    </m:r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𝑓𝑐𝑜𝑠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𝑑𝑐𝑜𝑠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31</m:t>
                        </m:r>
                      </m:sub>
                    </m:sSub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𝑐𝑐𝑜𝑠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charset="0"/>
                          </a:rPr>
                          <m:t>41</m:t>
                        </m:r>
                      </m:sub>
                    </m:sSub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𝑎</m:t>
                    </m:r>
                    <m:r>
                      <a:rPr lang="fr-FR" i="1">
                        <a:latin typeface="Cambria Math" charset="0"/>
                      </a:rPr>
                      <m:t>=0     </m:t>
                    </m:r>
                    <m:d>
                      <m:dPr>
                        <m:ctrlPr>
                          <a:rPr lang="fr-FR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charset="0"/>
                          </a:rPr>
                          <m:t> 1 </m:t>
                        </m:r>
                      </m:e>
                    </m:d>
                  </m:oMath>
                </a14:m>
                <a:endParaRPr lang="fr-FR" dirty="0" smtClean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fr-FR" i="1">
                            <a:latin typeface="Cambria Math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fr-FR" i="1">
                            <a:latin typeface="Cambria Math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𝑒</m:t>
                    </m:r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𝑓</m:t>
                    </m:r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𝑑</m:t>
                    </m:r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31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charset="0"/>
                      </a:rPr>
                      <m:t>−</m:t>
                    </m:r>
                    <m:r>
                      <a:rPr lang="fr-FR" i="1">
                        <a:latin typeface="Cambria Math" charset="0"/>
                      </a:rPr>
                      <m:t>𝑐</m:t>
                    </m:r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41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charset="0"/>
                      </a:rPr>
                      <m:t>+</m:t>
                    </m:r>
                    <m:r>
                      <a:rPr lang="fr-FR" i="1">
                        <a:latin typeface="Cambria Math" charset="0"/>
                      </a:rPr>
                      <m:t>𝑏</m:t>
                    </m:r>
                    <m:r>
                      <a:rPr lang="fr-FR" i="1">
                        <a:latin typeface="Cambria Math" charset="0"/>
                      </a:rPr>
                      <m:t>=0   </m:t>
                    </m:r>
                    <m:d>
                      <m:dPr>
                        <m:ctrlPr>
                          <a:rPr lang="fr-FR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charset="0"/>
                          </a:rPr>
                          <m:t> 2 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8916" y="1645922"/>
                <a:ext cx="8409498" cy="5248655"/>
              </a:xfrm>
              <a:blipFill rotWithShape="0">
                <a:blip r:embed="rId2"/>
                <a:stretch>
                  <a:fillRect l="-1377" t="-3833" b="-1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630614" y="1133857"/>
                <a:ext cx="10018713" cy="50779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charset="0"/>
                      </a:rPr>
                      <m:t>: 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 −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𝑓𝑐𝑜𝑠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𝑑𝑐𝑜𝑠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𝑐𝑐𝑜𝑠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charset="0"/>
                      </a:rPr>
                      <m:t>+(</m:t>
                    </m:r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−</m:t>
                        </m:r>
                        <m:r>
                          <a:rPr lang="fr-FR" i="1">
                            <a:latin typeface="Cambria Math" charset="0"/>
                          </a:rPr>
                          <m:t>𝑓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+</m:t>
                        </m:r>
                        <m:r>
                          <a:rPr lang="fr-FR" i="1">
                            <a:latin typeface="Cambria Math" charset="0"/>
                          </a:rPr>
                          <m:t>𝑑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+</m:t>
                        </m:r>
                        <m:r>
                          <a:rPr lang="fr-FR" i="1">
                            <a:latin typeface="Cambria Math" charset="0"/>
                          </a:rPr>
                          <m:t>𝑐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41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−</m:t>
                        </m:r>
                        <m:r>
                          <a:rPr lang="fr-FR" i="1">
                            <a:latin typeface="Cambria Math" charset="0"/>
                          </a:rPr>
                          <m:t>𝑏</m:t>
                        </m:r>
                        <m:r>
                          <a:rPr lang="fr-FR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fr-FR" i="1">
                            <a:latin typeface="Cambria Math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𝑓𝑐𝑜𝑠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𝑑𝑐𝑜𝑠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𝑐𝑐𝑜𝑠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charset="0"/>
                      </a:rPr>
                      <m:t>+(</m:t>
                    </m:r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−</m:t>
                        </m:r>
                        <m:r>
                          <a:rPr lang="fr-FR" i="1">
                            <a:latin typeface="Cambria Math" charset="0"/>
                          </a:rPr>
                          <m:t>𝑓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+</m:t>
                        </m:r>
                        <m:r>
                          <a:rPr lang="fr-FR" i="1">
                            <a:latin typeface="Cambria Math" charset="0"/>
                          </a:rPr>
                          <m:t>𝑑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+</m:t>
                        </m:r>
                        <m:r>
                          <a:rPr lang="fr-FR" i="1">
                            <a:latin typeface="Cambria Math" charset="0"/>
                          </a:rPr>
                          <m:t>𝑐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charset="0"/>
                                  </a:rPr>
                                  <m:t>41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charset="0"/>
                          </a:rPr>
                          <m:t>−</m:t>
                        </m:r>
                        <m:r>
                          <a:rPr lang="fr-FR" i="1">
                            <a:latin typeface="Cambria Math" charset="0"/>
                          </a:rPr>
                          <m:t>𝑏</m:t>
                        </m:r>
                        <m:r>
                          <a:rPr lang="fr-FR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fr-F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charset="0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fr-FR" i="1">
                            <a:latin typeface="Cambria Math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fr-FR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charset="0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0614" y="1133857"/>
                <a:ext cx="10018713" cy="5077968"/>
              </a:xfrm>
              <a:blipFill rotWithShape="0">
                <a:blip r:embed="rId2"/>
                <a:stretch>
                  <a:fillRect l="-1521" t="-97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8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163</TotalTime>
  <Words>137</Words>
  <Application>Microsoft Macintosh PowerPoint</Application>
  <PresentationFormat>Grand écran</PresentationFormat>
  <Paragraphs>47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Cambria Math</vt:lpstr>
      <vt:lpstr>Corbel</vt:lpstr>
      <vt:lpstr>Arial</vt:lpstr>
      <vt:lpstr>Parallaxe</vt:lpstr>
      <vt:lpstr>Etude : Ouvre Portail Domoticc</vt:lpstr>
      <vt:lpstr>Description</vt:lpstr>
      <vt:lpstr>Capteurs </vt:lpstr>
      <vt:lpstr>Détermination loi entrée sortie</vt:lpstr>
      <vt:lpstr>Présentation PowerPoint</vt:lpstr>
      <vt:lpstr>Graphe de liaisons</vt:lpstr>
      <vt:lpstr>Figures de projection</vt:lpstr>
      <vt:lpstr>Fermeture géométrique</vt:lpstr>
      <vt:lpstr>Présentation PowerPoint</vt:lpstr>
      <vt:lpstr>Présentation PowerPoint</vt:lpstr>
      <vt:lpstr>Présentation PowerPoint</vt:lpstr>
      <vt:lpstr>Conclusion théorique</vt:lpstr>
      <vt:lpstr>Etude sur Solidworks</vt:lpstr>
      <vt:lpstr>Conclusion</vt:lpstr>
      <vt:lpstr>Etude expérimentale</vt:lpstr>
      <vt:lpstr>Présentation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: Ouvre Portail Domoticc</dc:title>
  <dc:creator>famillebard@icloud.com</dc:creator>
  <cp:lastModifiedBy>famillebard@icloud.com</cp:lastModifiedBy>
  <cp:revision>18</cp:revision>
  <cp:lastPrinted>2017-03-26T09:14:05Z</cp:lastPrinted>
  <dcterms:created xsi:type="dcterms:W3CDTF">2017-03-25T19:40:18Z</dcterms:created>
  <dcterms:modified xsi:type="dcterms:W3CDTF">2017-03-26T09:15:31Z</dcterms:modified>
</cp:coreProperties>
</file>