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>
        <p:scale>
          <a:sx n="75" d="100"/>
          <a:sy n="75" d="100"/>
        </p:scale>
        <p:origin x="-456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F:\SI\TPmaxpid\analytiqu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F:\SI\TPmaxpid\Dummy3%20vitesse%20moy%20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F:\SI\TPmaxpid\Dummy%20g&#233;om%20courb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F:\SI\TPmaxpid\echelon40ttaleexc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fr-FR" sz="1400" dirty="0"/>
              <a:t>Courbe analytique</a:t>
            </a:r>
          </a:p>
        </c:rich>
      </c:tx>
      <c:layout>
        <c:manualLayout>
          <c:xMode val="edge"/>
          <c:yMode val="edge"/>
          <c:x val="0.419426512083341"/>
          <c:y val="0.0299785867237687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644976035604245"/>
          <c:y val="0.114475834349158"/>
          <c:w val="0.910117064171326"/>
          <c:h val="0.737772543076467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Feuil2!$E$1</c:f>
              <c:strCache>
                <c:ptCount val="1"/>
                <c:pt idx="0">
                  <c:v>nb de tours 2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Feuil2!$E$2:$E$47</c:f>
              <c:numCache>
                <c:formatCode>General</c:formatCode>
                <c:ptCount val="46"/>
                <c:pt idx="0">
                  <c:v>0.0</c:v>
                </c:pt>
                <c:pt idx="1">
                  <c:v>0.163725085257973</c:v>
                </c:pt>
                <c:pt idx="2">
                  <c:v>0.331126226995167</c:v>
                </c:pt>
                <c:pt idx="3">
                  <c:v>0.502190226613635</c:v>
                </c:pt>
                <c:pt idx="4">
                  <c:v>0.676903590099116</c:v>
                </c:pt>
                <c:pt idx="5">
                  <c:v>0.855252528533733</c:v>
                </c:pt>
                <c:pt idx="6">
                  <c:v>1.037222958606677</c:v>
                </c:pt>
                <c:pt idx="7">
                  <c:v>1.222800503121278</c:v>
                </c:pt>
                <c:pt idx="8">
                  <c:v>1.411970491497406</c:v>
                </c:pt>
                <c:pt idx="9">
                  <c:v>1.604717960267784</c:v>
                </c:pt>
                <c:pt idx="10">
                  <c:v>1.801027653566436</c:v>
                </c:pt>
                <c:pt idx="11">
                  <c:v>2.000884023608051</c:v>
                </c:pt>
                <c:pt idx="12">
                  <c:v>2.204271231156341</c:v>
                </c:pt>
                <c:pt idx="13">
                  <c:v>2.411173145979674</c:v>
                </c:pt>
                <c:pt idx="14">
                  <c:v>2.621573347292127</c:v>
                </c:pt>
                <c:pt idx="15">
                  <c:v>2.835455124177833</c:v>
                </c:pt>
                <c:pt idx="16">
                  <c:v>3.052801475996624</c:v>
                </c:pt>
                <c:pt idx="17">
                  <c:v>3.273595112768554</c:v>
                </c:pt>
                <c:pt idx="18">
                  <c:v>3.497818455534997</c:v>
                </c:pt>
                <c:pt idx="19">
                  <c:v>3.725453636693615</c:v>
                </c:pt>
                <c:pt idx="20">
                  <c:v>3.956482500304553</c:v>
                </c:pt>
                <c:pt idx="21">
                  <c:v>4.190886602364884</c:v>
                </c:pt>
                <c:pt idx="22">
                  <c:v>4.428647211048194</c:v>
                </c:pt>
                <c:pt idx="23">
                  <c:v>4.669745306905979</c:v>
                </c:pt>
                <c:pt idx="24">
                  <c:v>4.91416158302723</c:v>
                </c:pt>
                <c:pt idx="25">
                  <c:v>5.161876445152522</c:v>
                </c:pt>
                <c:pt idx="26">
                  <c:v>5.412870011738534</c:v>
                </c:pt>
                <c:pt idx="27">
                  <c:v>5.667122113968445</c:v>
                </c:pt>
                <c:pt idx="28">
                  <c:v>5.924612295704044</c:v>
                </c:pt>
                <c:pt idx="29">
                  <c:v>6.18531981337393</c:v>
                </c:pt>
                <c:pt idx="30">
                  <c:v>6.44922363579314</c:v>
                </c:pt>
                <c:pt idx="31">
                  <c:v>6.716302443907985</c:v>
                </c:pt>
                <c:pt idx="32">
                  <c:v>6.986534630460297</c:v>
                </c:pt>
                <c:pt idx="33">
                  <c:v>7.259898299564378</c:v>
                </c:pt>
                <c:pt idx="34">
                  <c:v>7.536371266189582</c:v>
                </c:pt>
                <c:pt idx="35">
                  <c:v>7.815931055541141</c:v>
                </c:pt>
                <c:pt idx="36">
                  <c:v>8.09855490233074</c:v>
                </c:pt>
                <c:pt idx="37">
                  <c:v>8.384219749928497</c:v>
                </c:pt>
                <c:pt idx="38">
                  <c:v>8.672902249386504</c:v>
                </c:pt>
                <c:pt idx="39">
                  <c:v>8.964578758323996</c:v>
                </c:pt>
                <c:pt idx="40">
                  <c:v>9.259225339663224</c:v>
                </c:pt>
              </c:numCache>
            </c:numRef>
          </c:xVal>
          <c:yVal>
            <c:numRef>
              <c:f>Feuil2!$A$2:$A$47</c:f>
              <c:numCache>
                <c:formatCode>General</c:formatCode>
                <c:ptCount val="46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8D2-42A3-A8E4-B89C592A4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047328"/>
        <c:axId val="1285050448"/>
      </c:scatterChart>
      <c:valAx>
        <c:axId val="1285047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FR" dirty="0"/>
                  <a:t>nombre de tours de vis</a:t>
                </a:r>
              </a:p>
            </c:rich>
          </c:tx>
          <c:layout>
            <c:manualLayout>
              <c:xMode val="edge"/>
              <c:yMode val="edge"/>
              <c:x val="0.459161611421089"/>
              <c:y val="0.9186295503211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1285050448"/>
        <c:crosses val="autoZero"/>
        <c:crossBetween val="midCat"/>
      </c:valAx>
      <c:valAx>
        <c:axId val="128505044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FR"/>
                  <a:t>angle du bras (théta'51)</a:t>
                </a:r>
              </a:p>
            </c:rich>
          </c:tx>
          <c:layout>
            <c:manualLayout>
              <c:xMode val="edge"/>
              <c:yMode val="edge"/>
              <c:x val="0.0176600441501104"/>
              <c:y val="0.3404710920770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1285047328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</a:t>
            </a:r>
            <a:r>
              <a:rPr lang="en-US" sz="16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600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vitesse</a:t>
            </a:r>
            <a:r>
              <a:rPr lang="en-US" sz="16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moyenne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0536076764550661"/>
          <c:y val="0.0849524125489871"/>
          <c:w val="0.926295894857815"/>
          <c:h val="0.820219759680408"/>
        </c:manualLayout>
      </c:layout>
      <c:scatterChart>
        <c:scatterStyle val="lineMarker"/>
        <c:varyColors val="0"/>
        <c:ser>
          <c:idx val="0"/>
          <c:order val="0"/>
          <c:tx>
            <c:strRef>
              <c:f>'Dummy3 vitesse moy 2'!$G$1:$G$3</c:f>
              <c:strCache>
                <c:ptCount val="3"/>
                <c:pt idx="2">
                  <c:v>moteur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'Dummy3 vitesse moy 2'!$C$4:$C$204</c:f>
              <c:numCache>
                <c:formatCode>General</c:formatCode>
                <c:ptCount val="201"/>
                <c:pt idx="0">
                  <c:v>0.0</c:v>
                </c:pt>
                <c:pt idx="1">
                  <c:v>0.047332325</c:v>
                </c:pt>
                <c:pt idx="2">
                  <c:v>0.09466465</c:v>
                </c:pt>
                <c:pt idx="3">
                  <c:v>0.141996975</c:v>
                </c:pt>
                <c:pt idx="4">
                  <c:v>0.189329299</c:v>
                </c:pt>
                <c:pt idx="5">
                  <c:v>0.236661624</c:v>
                </c:pt>
                <c:pt idx="6">
                  <c:v>0.283993949</c:v>
                </c:pt>
                <c:pt idx="7">
                  <c:v>0.331326274</c:v>
                </c:pt>
                <c:pt idx="8">
                  <c:v>0.378658599</c:v>
                </c:pt>
                <c:pt idx="9">
                  <c:v>0.425990924</c:v>
                </c:pt>
                <c:pt idx="10">
                  <c:v>0.473323248</c:v>
                </c:pt>
                <c:pt idx="11">
                  <c:v>0.520655573</c:v>
                </c:pt>
                <c:pt idx="12">
                  <c:v>0.567987898</c:v>
                </c:pt>
                <c:pt idx="13">
                  <c:v>0.615320223</c:v>
                </c:pt>
                <c:pt idx="14">
                  <c:v>0.662652548</c:v>
                </c:pt>
                <c:pt idx="15">
                  <c:v>0.709984873</c:v>
                </c:pt>
                <c:pt idx="16">
                  <c:v>0.757317197</c:v>
                </c:pt>
                <c:pt idx="17">
                  <c:v>0.804649522</c:v>
                </c:pt>
                <c:pt idx="18">
                  <c:v>0.851981847</c:v>
                </c:pt>
                <c:pt idx="19">
                  <c:v>0.899314172</c:v>
                </c:pt>
                <c:pt idx="20">
                  <c:v>0.946646497</c:v>
                </c:pt>
                <c:pt idx="21">
                  <c:v>0.993978981</c:v>
                </c:pt>
                <c:pt idx="22">
                  <c:v>1.041311306</c:v>
                </c:pt>
                <c:pt idx="23">
                  <c:v>1.088643631</c:v>
                </c:pt>
                <c:pt idx="24">
                  <c:v>1.135975955</c:v>
                </c:pt>
                <c:pt idx="25">
                  <c:v>1.18330828</c:v>
                </c:pt>
                <c:pt idx="26">
                  <c:v>1.230640605</c:v>
                </c:pt>
                <c:pt idx="27">
                  <c:v>1.27797293</c:v>
                </c:pt>
                <c:pt idx="28">
                  <c:v>1.325305255</c:v>
                </c:pt>
                <c:pt idx="29">
                  <c:v>1.37263758</c:v>
                </c:pt>
                <c:pt idx="30">
                  <c:v>1.419969904</c:v>
                </c:pt>
                <c:pt idx="31">
                  <c:v>1.467302229</c:v>
                </c:pt>
                <c:pt idx="32">
                  <c:v>1.514634554</c:v>
                </c:pt>
                <c:pt idx="33">
                  <c:v>1.561966879</c:v>
                </c:pt>
                <c:pt idx="34">
                  <c:v>1.609299204</c:v>
                </c:pt>
                <c:pt idx="35">
                  <c:v>1.656631529</c:v>
                </c:pt>
                <c:pt idx="36">
                  <c:v>1.703963854</c:v>
                </c:pt>
                <c:pt idx="37">
                  <c:v>1.751296178</c:v>
                </c:pt>
                <c:pt idx="38">
                  <c:v>1.798628503</c:v>
                </c:pt>
                <c:pt idx="39">
                  <c:v>1.845960828</c:v>
                </c:pt>
                <c:pt idx="40">
                  <c:v>1.893293153</c:v>
                </c:pt>
                <c:pt idx="41">
                  <c:v>1.940625478</c:v>
                </c:pt>
                <c:pt idx="42">
                  <c:v>1.987957803</c:v>
                </c:pt>
                <c:pt idx="43">
                  <c:v>2.035290127</c:v>
                </c:pt>
                <c:pt idx="44">
                  <c:v>2.082622452</c:v>
                </c:pt>
                <c:pt idx="45">
                  <c:v>2.129954777</c:v>
                </c:pt>
                <c:pt idx="46">
                  <c:v>2.177287102</c:v>
                </c:pt>
                <c:pt idx="47">
                  <c:v>2.224619427</c:v>
                </c:pt>
                <c:pt idx="48">
                  <c:v>2.271951752</c:v>
                </c:pt>
                <c:pt idx="49">
                  <c:v>2.319284076</c:v>
                </c:pt>
                <c:pt idx="50">
                  <c:v>2.366616400999999</c:v>
                </c:pt>
                <c:pt idx="51">
                  <c:v>2.413948726</c:v>
                </c:pt>
                <c:pt idx="52">
                  <c:v>2.461281051</c:v>
                </c:pt>
                <c:pt idx="53">
                  <c:v>2.508613376</c:v>
                </c:pt>
                <c:pt idx="54">
                  <c:v>2.555945701</c:v>
                </c:pt>
                <c:pt idx="55">
                  <c:v>2.603278025</c:v>
                </c:pt>
                <c:pt idx="56">
                  <c:v>2.65061035</c:v>
                </c:pt>
                <c:pt idx="57">
                  <c:v>2.697942675</c:v>
                </c:pt>
                <c:pt idx="58">
                  <c:v>2.745275</c:v>
                </c:pt>
                <c:pt idx="59">
                  <c:v>2.792607325</c:v>
                </c:pt>
                <c:pt idx="60">
                  <c:v>2.83993965</c:v>
                </c:pt>
                <c:pt idx="61">
                  <c:v>2.887272133999999</c:v>
                </c:pt>
                <c:pt idx="62">
                  <c:v>2.934604459</c:v>
                </c:pt>
                <c:pt idx="63">
                  <c:v>2.981936783</c:v>
                </c:pt>
                <c:pt idx="64">
                  <c:v>3.029269108</c:v>
                </c:pt>
                <c:pt idx="65">
                  <c:v>3.076601432999999</c:v>
                </c:pt>
                <c:pt idx="66">
                  <c:v>3.123933758</c:v>
                </c:pt>
                <c:pt idx="67">
                  <c:v>3.171266083</c:v>
                </c:pt>
                <c:pt idx="68">
                  <c:v>3.218598408</c:v>
                </c:pt>
                <c:pt idx="69">
                  <c:v>3.265930732</c:v>
                </c:pt>
                <c:pt idx="70">
                  <c:v>3.313263057</c:v>
                </c:pt>
                <c:pt idx="71">
                  <c:v>3.360595382</c:v>
                </c:pt>
                <c:pt idx="72">
                  <c:v>3.407927707</c:v>
                </c:pt>
                <c:pt idx="73">
                  <c:v>3.455260032</c:v>
                </c:pt>
                <c:pt idx="74">
                  <c:v>3.502592357</c:v>
                </c:pt>
                <c:pt idx="75">
                  <c:v>3.549924682</c:v>
                </c:pt>
                <c:pt idx="76">
                  <c:v>3.597257006</c:v>
                </c:pt>
                <c:pt idx="77">
                  <c:v>3.644589331</c:v>
                </c:pt>
                <c:pt idx="78">
                  <c:v>3.691921656</c:v>
                </c:pt>
                <c:pt idx="79">
                  <c:v>3.739253981</c:v>
                </c:pt>
                <c:pt idx="80">
                  <c:v>3.786586306</c:v>
                </c:pt>
                <c:pt idx="81">
                  <c:v>3.833918630999999</c:v>
                </c:pt>
                <c:pt idx="82">
                  <c:v>3.881250955</c:v>
                </c:pt>
                <c:pt idx="83">
                  <c:v>3.92858328</c:v>
                </c:pt>
                <c:pt idx="84">
                  <c:v>3.975915604999999</c:v>
                </c:pt>
                <c:pt idx="85">
                  <c:v>4.02324793</c:v>
                </c:pt>
                <c:pt idx="86">
                  <c:v>4.070580254999999</c:v>
                </c:pt>
                <c:pt idx="87">
                  <c:v>4.117912579999997</c:v>
                </c:pt>
                <c:pt idx="88">
                  <c:v>4.165244903999999</c:v>
                </c:pt>
                <c:pt idx="89">
                  <c:v>4.212577228999998</c:v>
                </c:pt>
                <c:pt idx="90">
                  <c:v>4.259909554</c:v>
                </c:pt>
                <c:pt idx="91">
                  <c:v>4.307241878999999</c:v>
                </c:pt>
                <c:pt idx="92">
                  <c:v>4.354574203999999</c:v>
                </c:pt>
                <c:pt idx="93">
                  <c:v>4.401906528999999</c:v>
                </c:pt>
                <c:pt idx="94">
                  <c:v>4.449238854</c:v>
                </c:pt>
                <c:pt idx="95">
                  <c:v>4.496571177999999</c:v>
                </c:pt>
                <c:pt idx="96">
                  <c:v>4.543903503</c:v>
                </c:pt>
                <c:pt idx="97">
                  <c:v>4.591235827999999</c:v>
                </c:pt>
                <c:pt idx="98">
                  <c:v>4.638568152999999</c:v>
                </c:pt>
                <c:pt idx="99">
                  <c:v>4.685900477999998</c:v>
                </c:pt>
                <c:pt idx="100">
                  <c:v>4.733232803</c:v>
                </c:pt>
                <c:pt idx="101">
                  <c:v>4.780565286999999</c:v>
                </c:pt>
                <c:pt idx="102">
                  <c:v>4.827897610999999</c:v>
                </c:pt>
                <c:pt idx="103">
                  <c:v>4.875229936</c:v>
                </c:pt>
                <c:pt idx="104">
                  <c:v>4.922562260999999</c:v>
                </c:pt>
                <c:pt idx="105">
                  <c:v>4.969894586</c:v>
                </c:pt>
                <c:pt idx="106">
                  <c:v>5.017226910999999</c:v>
                </c:pt>
                <c:pt idx="107">
                  <c:v>5.064559235999998</c:v>
                </c:pt>
                <c:pt idx="108">
                  <c:v>5.111891560999999</c:v>
                </c:pt>
                <c:pt idx="109">
                  <c:v>5.159223885</c:v>
                </c:pt>
                <c:pt idx="110">
                  <c:v>5.206556209999999</c:v>
                </c:pt>
                <c:pt idx="111">
                  <c:v>5.253888534999999</c:v>
                </c:pt>
                <c:pt idx="112">
                  <c:v>5.301220859999999</c:v>
                </c:pt>
                <c:pt idx="113">
                  <c:v>5.348553185</c:v>
                </c:pt>
                <c:pt idx="114">
                  <c:v>5.395885509999998</c:v>
                </c:pt>
                <c:pt idx="115">
                  <c:v>5.443217834</c:v>
                </c:pt>
                <c:pt idx="116">
                  <c:v>5.490550158999999</c:v>
                </c:pt>
                <c:pt idx="117">
                  <c:v>5.537882484</c:v>
                </c:pt>
                <c:pt idx="118">
                  <c:v>5.585214808999999</c:v>
                </c:pt>
                <c:pt idx="119">
                  <c:v>5.632547134</c:v>
                </c:pt>
                <c:pt idx="120">
                  <c:v>5.679879459</c:v>
                </c:pt>
                <c:pt idx="121">
                  <c:v>5.727211782999999</c:v>
                </c:pt>
                <c:pt idx="122">
                  <c:v>5.774544107999999</c:v>
                </c:pt>
                <c:pt idx="123">
                  <c:v>5.821876432999999</c:v>
                </c:pt>
                <c:pt idx="124">
                  <c:v>5.869208758</c:v>
                </c:pt>
                <c:pt idx="125">
                  <c:v>5.916541083</c:v>
                </c:pt>
                <c:pt idx="126">
                  <c:v>5.963873408</c:v>
                </c:pt>
                <c:pt idx="127">
                  <c:v>6.011205732</c:v>
                </c:pt>
                <c:pt idx="128">
                  <c:v>6.058538056999998</c:v>
                </c:pt>
                <c:pt idx="129">
                  <c:v>6.105870382</c:v>
                </c:pt>
                <c:pt idx="130">
                  <c:v>6.153202707</c:v>
                </c:pt>
                <c:pt idx="131">
                  <c:v>6.200535031999999</c:v>
                </c:pt>
                <c:pt idx="132">
                  <c:v>6.247867356999999</c:v>
                </c:pt>
                <c:pt idx="133">
                  <c:v>6.295199682</c:v>
                </c:pt>
                <c:pt idx="134">
                  <c:v>6.342532005999999</c:v>
                </c:pt>
                <c:pt idx="135">
                  <c:v>6.389864331</c:v>
                </c:pt>
                <c:pt idx="136">
                  <c:v>6.437196655999999</c:v>
                </c:pt>
                <c:pt idx="137">
                  <c:v>6.484528981</c:v>
                </c:pt>
                <c:pt idx="138">
                  <c:v>6.531861306</c:v>
                </c:pt>
                <c:pt idx="139">
                  <c:v>6.579193631</c:v>
                </c:pt>
                <c:pt idx="140">
                  <c:v>6.626525954999999</c:v>
                </c:pt>
                <c:pt idx="141">
                  <c:v>6.673858439</c:v>
                </c:pt>
                <c:pt idx="142">
                  <c:v>6.721190764</c:v>
                </c:pt>
                <c:pt idx="143">
                  <c:v>6.768523089</c:v>
                </c:pt>
                <c:pt idx="144">
                  <c:v>6.815855413999999</c:v>
                </c:pt>
                <c:pt idx="145">
                  <c:v>6.863187738999998</c:v>
                </c:pt>
                <c:pt idx="146">
                  <c:v>6.910520064</c:v>
                </c:pt>
                <c:pt idx="147">
                  <c:v>6.957852389</c:v>
                </c:pt>
                <c:pt idx="148">
                  <c:v>7.005184712999999</c:v>
                </c:pt>
                <c:pt idx="149">
                  <c:v>7.052517037999999</c:v>
                </c:pt>
                <c:pt idx="150">
                  <c:v>7.099849363</c:v>
                </c:pt>
                <c:pt idx="151">
                  <c:v>7.147181687999998</c:v>
                </c:pt>
                <c:pt idx="152">
                  <c:v>7.194514012999998</c:v>
                </c:pt>
                <c:pt idx="153">
                  <c:v>7.241846338</c:v>
                </c:pt>
                <c:pt idx="154">
                  <c:v>7.289178662</c:v>
                </c:pt>
                <c:pt idx="155">
                  <c:v>7.336510986999999</c:v>
                </c:pt>
                <c:pt idx="156">
                  <c:v>7.383843312</c:v>
                </c:pt>
                <c:pt idx="157">
                  <c:v>7.431175636999999</c:v>
                </c:pt>
                <c:pt idx="158">
                  <c:v>7.478507962</c:v>
                </c:pt>
                <c:pt idx="159">
                  <c:v>7.525840286999999</c:v>
                </c:pt>
                <c:pt idx="160">
                  <c:v>7.573172611</c:v>
                </c:pt>
                <c:pt idx="161">
                  <c:v>7.620504935999998</c:v>
                </c:pt>
                <c:pt idx="162">
                  <c:v>7.667837260999997</c:v>
                </c:pt>
                <c:pt idx="163">
                  <c:v>7.715169586</c:v>
                </c:pt>
                <c:pt idx="164">
                  <c:v>7.762501910999999</c:v>
                </c:pt>
                <c:pt idx="165">
                  <c:v>7.809834235999999</c:v>
                </c:pt>
                <c:pt idx="166">
                  <c:v>7.857166560999998</c:v>
                </c:pt>
                <c:pt idx="167">
                  <c:v>7.904498885</c:v>
                </c:pt>
                <c:pt idx="168">
                  <c:v>7.951831209999999</c:v>
                </c:pt>
                <c:pt idx="169">
                  <c:v>7.999163535</c:v>
                </c:pt>
                <c:pt idx="170">
                  <c:v>8.04649586</c:v>
                </c:pt>
                <c:pt idx="171">
                  <c:v>8.093828184999998</c:v>
                </c:pt>
                <c:pt idx="172">
                  <c:v>8.141160509999998</c:v>
                </c:pt>
                <c:pt idx="173">
                  <c:v>8.188492834</c:v>
                </c:pt>
                <c:pt idx="174">
                  <c:v>8.235825159</c:v>
                </c:pt>
                <c:pt idx="175">
                  <c:v>8.283157483999998</c:v>
                </c:pt>
                <c:pt idx="176">
                  <c:v>8.330489809</c:v>
                </c:pt>
                <c:pt idx="177">
                  <c:v>8.377822134</c:v>
                </c:pt>
                <c:pt idx="178">
                  <c:v>8.425154459</c:v>
                </c:pt>
                <c:pt idx="179">
                  <c:v>8.472486783</c:v>
                </c:pt>
                <c:pt idx="180">
                  <c:v>8.519819108</c:v>
                </c:pt>
                <c:pt idx="181">
                  <c:v>8.567151592</c:v>
                </c:pt>
                <c:pt idx="182">
                  <c:v>8.614483917</c:v>
                </c:pt>
                <c:pt idx="183">
                  <c:v>8.661816242</c:v>
                </c:pt>
                <c:pt idx="184">
                  <c:v>8.709148567</c:v>
                </c:pt>
                <c:pt idx="185">
                  <c:v>8.851145541</c:v>
                </c:pt>
                <c:pt idx="186">
                  <c:v>8.898477866</c:v>
                </c:pt>
                <c:pt idx="187">
                  <c:v>8.945810191</c:v>
                </c:pt>
                <c:pt idx="188">
                  <c:v>8.993142516</c:v>
                </c:pt>
                <c:pt idx="189">
                  <c:v>9.040474841</c:v>
                </c:pt>
                <c:pt idx="190">
                  <c:v>9.087807166</c:v>
                </c:pt>
                <c:pt idx="191">
                  <c:v>9.13513949</c:v>
                </c:pt>
                <c:pt idx="192">
                  <c:v>9.182471815</c:v>
                </c:pt>
                <c:pt idx="193">
                  <c:v>9.229804139999998</c:v>
                </c:pt>
                <c:pt idx="194">
                  <c:v>9.277136465000001</c:v>
                </c:pt>
                <c:pt idx="195">
                  <c:v>9.32446879</c:v>
                </c:pt>
                <c:pt idx="196">
                  <c:v>9.371801115</c:v>
                </c:pt>
                <c:pt idx="197">
                  <c:v>9.419133439</c:v>
                </c:pt>
                <c:pt idx="198">
                  <c:v>9.466465764</c:v>
                </c:pt>
              </c:numCache>
            </c:numRef>
          </c:xVal>
          <c:yVal>
            <c:numRef>
              <c:f>'Dummy3 vitesse moy 2'!$G$4:$G$204</c:f>
              <c:numCache>
                <c:formatCode>General</c:formatCode>
                <c:ptCount val="201"/>
                <c:pt idx="0">
                  <c:v>0.0</c:v>
                </c:pt>
                <c:pt idx="1">
                  <c:v>0.0</c:v>
                </c:pt>
                <c:pt idx="2">
                  <c:v>0.377980257447804</c:v>
                </c:pt>
                <c:pt idx="3">
                  <c:v>0.566999034061463</c:v>
                </c:pt>
                <c:pt idx="4">
                  <c:v>0.756017810675121</c:v>
                </c:pt>
                <c:pt idx="5">
                  <c:v>0.944979291509267</c:v>
                </c:pt>
                <c:pt idx="6">
                  <c:v>1.133998068122925</c:v>
                </c:pt>
                <c:pt idx="7">
                  <c:v>1.323016844736584</c:v>
                </c:pt>
                <c:pt idx="8">
                  <c:v>1.511978325570729</c:v>
                </c:pt>
                <c:pt idx="9">
                  <c:v>1.700997102184388</c:v>
                </c:pt>
                <c:pt idx="10">
                  <c:v>1.890015878798047</c:v>
                </c:pt>
                <c:pt idx="11">
                  <c:v>2.078977359632192</c:v>
                </c:pt>
                <c:pt idx="12">
                  <c:v>2.267996136245851</c:v>
                </c:pt>
                <c:pt idx="13">
                  <c:v>2.457014912859509</c:v>
                </c:pt>
                <c:pt idx="14">
                  <c:v>2.645976393693655</c:v>
                </c:pt>
                <c:pt idx="15">
                  <c:v>2.834995170307314</c:v>
                </c:pt>
                <c:pt idx="16">
                  <c:v>3.024013946920972</c:v>
                </c:pt>
                <c:pt idx="17">
                  <c:v>3.212975427755118</c:v>
                </c:pt>
                <c:pt idx="18">
                  <c:v>3.401994204368776</c:v>
                </c:pt>
                <c:pt idx="19">
                  <c:v>3.591012980982434</c:v>
                </c:pt>
                <c:pt idx="20">
                  <c:v>3.779974461816581</c:v>
                </c:pt>
                <c:pt idx="21">
                  <c:v>3.96899323843024</c:v>
                </c:pt>
                <c:pt idx="22">
                  <c:v>4.158012015043897</c:v>
                </c:pt>
                <c:pt idx="23">
                  <c:v>4.346973495878043</c:v>
                </c:pt>
                <c:pt idx="24">
                  <c:v>4.535992272491701</c:v>
                </c:pt>
                <c:pt idx="25">
                  <c:v>4.725011049105359</c:v>
                </c:pt>
                <c:pt idx="26">
                  <c:v>4.913972529939505</c:v>
                </c:pt>
                <c:pt idx="27">
                  <c:v>5.102991306553165</c:v>
                </c:pt>
                <c:pt idx="28">
                  <c:v>5.292010083166822</c:v>
                </c:pt>
                <c:pt idx="29">
                  <c:v>5.480971564000968</c:v>
                </c:pt>
                <c:pt idx="30">
                  <c:v>5.669990340614627</c:v>
                </c:pt>
                <c:pt idx="31">
                  <c:v>5.859009117228285</c:v>
                </c:pt>
                <c:pt idx="32">
                  <c:v>6.048027893841944</c:v>
                </c:pt>
                <c:pt idx="33">
                  <c:v>6.236989374676089</c:v>
                </c:pt>
                <c:pt idx="34">
                  <c:v>6.426008151289748</c:v>
                </c:pt>
                <c:pt idx="35">
                  <c:v>6.615026927903406</c:v>
                </c:pt>
                <c:pt idx="36">
                  <c:v>6.803988408737551</c:v>
                </c:pt>
                <c:pt idx="37">
                  <c:v>6.993007185351212</c:v>
                </c:pt>
                <c:pt idx="38">
                  <c:v>7.182025961964869</c:v>
                </c:pt>
                <c:pt idx="39">
                  <c:v>7.370987442799016</c:v>
                </c:pt>
                <c:pt idx="40">
                  <c:v>7.560006219412672</c:v>
                </c:pt>
                <c:pt idx="41">
                  <c:v>7.749024996026332</c:v>
                </c:pt>
                <c:pt idx="42">
                  <c:v>7.937986476860477</c:v>
                </c:pt>
                <c:pt idx="43">
                  <c:v>8.127005253474135</c:v>
                </c:pt>
                <c:pt idx="44">
                  <c:v>8.316024030087795</c:v>
                </c:pt>
                <c:pt idx="45">
                  <c:v>8.50498551092194</c:v>
                </c:pt>
                <c:pt idx="46">
                  <c:v>8.694004287535598</c:v>
                </c:pt>
                <c:pt idx="47">
                  <c:v>8.88302306414926</c:v>
                </c:pt>
                <c:pt idx="48">
                  <c:v>9.071984544983404</c:v>
                </c:pt>
                <c:pt idx="49">
                  <c:v>9.261003321597059</c:v>
                </c:pt>
                <c:pt idx="50">
                  <c:v>9.45002209821072</c:v>
                </c:pt>
                <c:pt idx="51">
                  <c:v>9.638983579044865</c:v>
                </c:pt>
                <c:pt idx="52">
                  <c:v>9.828002355658521</c:v>
                </c:pt>
                <c:pt idx="53">
                  <c:v>10.01702113227218</c:v>
                </c:pt>
                <c:pt idx="54">
                  <c:v>10.20598261310633</c:v>
                </c:pt>
                <c:pt idx="55">
                  <c:v>10.39500138971999</c:v>
                </c:pt>
                <c:pt idx="56">
                  <c:v>10.58402016633364</c:v>
                </c:pt>
                <c:pt idx="57">
                  <c:v>10.77298164716779</c:v>
                </c:pt>
                <c:pt idx="58">
                  <c:v>10.96200042378145</c:v>
                </c:pt>
                <c:pt idx="59">
                  <c:v>11.15101920039511</c:v>
                </c:pt>
                <c:pt idx="60">
                  <c:v>11.33998068122925</c:v>
                </c:pt>
                <c:pt idx="61">
                  <c:v>11.52899945784291</c:v>
                </c:pt>
                <c:pt idx="62">
                  <c:v>11.71801823445657</c:v>
                </c:pt>
                <c:pt idx="63">
                  <c:v>11.90697971529072</c:v>
                </c:pt>
                <c:pt idx="64">
                  <c:v>12.09599849190437</c:v>
                </c:pt>
                <c:pt idx="65">
                  <c:v>12.28501726851803</c:v>
                </c:pt>
                <c:pt idx="66">
                  <c:v>12.47397874935217</c:v>
                </c:pt>
                <c:pt idx="67">
                  <c:v>12.66299752596584</c:v>
                </c:pt>
                <c:pt idx="68">
                  <c:v>12.8520163025795</c:v>
                </c:pt>
                <c:pt idx="69">
                  <c:v>13.04097778341364</c:v>
                </c:pt>
                <c:pt idx="70">
                  <c:v>13.2299965600273</c:v>
                </c:pt>
                <c:pt idx="71">
                  <c:v>13.41901533664096</c:v>
                </c:pt>
                <c:pt idx="72">
                  <c:v>13.6079768174751</c:v>
                </c:pt>
                <c:pt idx="73">
                  <c:v>13.79699559408876</c:v>
                </c:pt>
                <c:pt idx="74">
                  <c:v>13.98601437070242</c:v>
                </c:pt>
                <c:pt idx="75">
                  <c:v>14.17497585153657</c:v>
                </c:pt>
                <c:pt idx="76">
                  <c:v>14.36399462815023</c:v>
                </c:pt>
                <c:pt idx="77">
                  <c:v>14.55301340476388</c:v>
                </c:pt>
                <c:pt idx="78">
                  <c:v>14.74197488559803</c:v>
                </c:pt>
                <c:pt idx="79">
                  <c:v>14.93099366221169</c:v>
                </c:pt>
                <c:pt idx="80">
                  <c:v>15.12001243882535</c:v>
                </c:pt>
                <c:pt idx="81">
                  <c:v>15.30897391965949</c:v>
                </c:pt>
                <c:pt idx="82">
                  <c:v>15.49799269627315</c:v>
                </c:pt>
                <c:pt idx="83">
                  <c:v>15.68701147288681</c:v>
                </c:pt>
                <c:pt idx="84">
                  <c:v>15.87597295372096</c:v>
                </c:pt>
                <c:pt idx="85">
                  <c:v>16.06499173033461</c:v>
                </c:pt>
                <c:pt idx="86">
                  <c:v>16.25401050694827</c:v>
                </c:pt>
                <c:pt idx="87">
                  <c:v>16.44297198778242</c:v>
                </c:pt>
                <c:pt idx="88">
                  <c:v>16.63199076439608</c:v>
                </c:pt>
                <c:pt idx="89">
                  <c:v>16.82100954100973</c:v>
                </c:pt>
                <c:pt idx="90">
                  <c:v>17.01002831762339</c:v>
                </c:pt>
                <c:pt idx="91">
                  <c:v>17.19898979845754</c:v>
                </c:pt>
                <c:pt idx="92">
                  <c:v>17.38800857507119</c:v>
                </c:pt>
                <c:pt idx="93">
                  <c:v>17.57702735168486</c:v>
                </c:pt>
                <c:pt idx="94">
                  <c:v>17.765988832519</c:v>
                </c:pt>
                <c:pt idx="95">
                  <c:v>17.95500760913265</c:v>
                </c:pt>
                <c:pt idx="96">
                  <c:v>18.14402638574632</c:v>
                </c:pt>
                <c:pt idx="97">
                  <c:v>18.33298786658047</c:v>
                </c:pt>
                <c:pt idx="98">
                  <c:v>18.52200664319412</c:v>
                </c:pt>
                <c:pt idx="99">
                  <c:v>18.71102541980779</c:v>
                </c:pt>
                <c:pt idx="100">
                  <c:v>18.89998690064193</c:v>
                </c:pt>
                <c:pt idx="101">
                  <c:v>19.08900567725559</c:v>
                </c:pt>
                <c:pt idx="102">
                  <c:v>19.27802445386924</c:v>
                </c:pt>
                <c:pt idx="103">
                  <c:v>19.46698593470338</c:v>
                </c:pt>
                <c:pt idx="104">
                  <c:v>19.65600471131705</c:v>
                </c:pt>
                <c:pt idx="105">
                  <c:v>19.8450234879307</c:v>
                </c:pt>
                <c:pt idx="106">
                  <c:v>20.03398496876486</c:v>
                </c:pt>
                <c:pt idx="107">
                  <c:v>20.22300374537851</c:v>
                </c:pt>
                <c:pt idx="108">
                  <c:v>20.41202252199216</c:v>
                </c:pt>
                <c:pt idx="109">
                  <c:v>20.60098400282632</c:v>
                </c:pt>
                <c:pt idx="110">
                  <c:v>20.79000277943997</c:v>
                </c:pt>
                <c:pt idx="111">
                  <c:v>20.97902155605363</c:v>
                </c:pt>
                <c:pt idx="112">
                  <c:v>21.16798303688778</c:v>
                </c:pt>
                <c:pt idx="113">
                  <c:v>21.35700181350144</c:v>
                </c:pt>
                <c:pt idx="114">
                  <c:v>21.54602059011509</c:v>
                </c:pt>
                <c:pt idx="115">
                  <c:v>21.73498207094924</c:v>
                </c:pt>
                <c:pt idx="116">
                  <c:v>21.92400084756289</c:v>
                </c:pt>
                <c:pt idx="117">
                  <c:v>22.11301962417656</c:v>
                </c:pt>
                <c:pt idx="118">
                  <c:v>22.30198110501071</c:v>
                </c:pt>
                <c:pt idx="119">
                  <c:v>22.49099988162435</c:v>
                </c:pt>
                <c:pt idx="120">
                  <c:v>22.68001865823802</c:v>
                </c:pt>
                <c:pt idx="121">
                  <c:v>22.86898013907217</c:v>
                </c:pt>
                <c:pt idx="122">
                  <c:v>23.05799891568583</c:v>
                </c:pt>
                <c:pt idx="123">
                  <c:v>23.24701769229949</c:v>
                </c:pt>
                <c:pt idx="124">
                  <c:v>23.43597917313362</c:v>
                </c:pt>
                <c:pt idx="125">
                  <c:v>23.62499794974729</c:v>
                </c:pt>
                <c:pt idx="126">
                  <c:v>23.81401672636094</c:v>
                </c:pt>
                <c:pt idx="127">
                  <c:v>24.00297820719509</c:v>
                </c:pt>
                <c:pt idx="128">
                  <c:v>24.19199698380875</c:v>
                </c:pt>
                <c:pt idx="129">
                  <c:v>24.38101576042241</c:v>
                </c:pt>
                <c:pt idx="130">
                  <c:v>24.56997724125656</c:v>
                </c:pt>
                <c:pt idx="131">
                  <c:v>24.75899601787021</c:v>
                </c:pt>
                <c:pt idx="132">
                  <c:v>24.94801479448387</c:v>
                </c:pt>
                <c:pt idx="133">
                  <c:v>25.13697627531802</c:v>
                </c:pt>
                <c:pt idx="134">
                  <c:v>25.32599505193168</c:v>
                </c:pt>
                <c:pt idx="135">
                  <c:v>25.51501382854533</c:v>
                </c:pt>
                <c:pt idx="136">
                  <c:v>25.70397530937948</c:v>
                </c:pt>
                <c:pt idx="137">
                  <c:v>25.89299408599313</c:v>
                </c:pt>
                <c:pt idx="138">
                  <c:v>26.08201286260679</c:v>
                </c:pt>
                <c:pt idx="139">
                  <c:v>26.27097434344094</c:v>
                </c:pt>
                <c:pt idx="140">
                  <c:v>26.45999312005461</c:v>
                </c:pt>
                <c:pt idx="141">
                  <c:v>26.64901189666826</c:v>
                </c:pt>
                <c:pt idx="142">
                  <c:v>26.83797337750241</c:v>
                </c:pt>
                <c:pt idx="143">
                  <c:v>27.02699215411607</c:v>
                </c:pt>
                <c:pt idx="144">
                  <c:v>27.21601093072972</c:v>
                </c:pt>
                <c:pt idx="145">
                  <c:v>27.40497241156386</c:v>
                </c:pt>
                <c:pt idx="146">
                  <c:v>27.59399118817753</c:v>
                </c:pt>
                <c:pt idx="147">
                  <c:v>27.78300996479118</c:v>
                </c:pt>
                <c:pt idx="148">
                  <c:v>27.97197144562533</c:v>
                </c:pt>
                <c:pt idx="149">
                  <c:v>28.16099022223899</c:v>
                </c:pt>
                <c:pt idx="150">
                  <c:v>28.35000899885265</c:v>
                </c:pt>
                <c:pt idx="151">
                  <c:v>28.5390277754663</c:v>
                </c:pt>
                <c:pt idx="152">
                  <c:v>28.72798925630045</c:v>
                </c:pt>
                <c:pt idx="153">
                  <c:v>28.91700803291411</c:v>
                </c:pt>
                <c:pt idx="154">
                  <c:v>29.10602680952777</c:v>
                </c:pt>
                <c:pt idx="155">
                  <c:v>29.29498829036191</c:v>
                </c:pt>
                <c:pt idx="156">
                  <c:v>29.48400706697556</c:v>
                </c:pt>
                <c:pt idx="157">
                  <c:v>29.67302584358923</c:v>
                </c:pt>
                <c:pt idx="158">
                  <c:v>29.86198732442338</c:v>
                </c:pt>
                <c:pt idx="159">
                  <c:v>30.05100610103703</c:v>
                </c:pt>
                <c:pt idx="160">
                  <c:v>30.24002487765069</c:v>
                </c:pt>
                <c:pt idx="161">
                  <c:v>30.42898635848483</c:v>
                </c:pt>
                <c:pt idx="162">
                  <c:v>30.6180051350985</c:v>
                </c:pt>
                <c:pt idx="163">
                  <c:v>30.80702391171216</c:v>
                </c:pt>
                <c:pt idx="164">
                  <c:v>30.9959853925463</c:v>
                </c:pt>
                <c:pt idx="165">
                  <c:v>31.18500416915996</c:v>
                </c:pt>
                <c:pt idx="166">
                  <c:v>31.37402294577361</c:v>
                </c:pt>
                <c:pt idx="167">
                  <c:v>31.56298442660777</c:v>
                </c:pt>
                <c:pt idx="168">
                  <c:v>31.75200320322142</c:v>
                </c:pt>
                <c:pt idx="169">
                  <c:v>31.94102197983507</c:v>
                </c:pt>
                <c:pt idx="170">
                  <c:v>32.12998346066922</c:v>
                </c:pt>
                <c:pt idx="171">
                  <c:v>32.31900223728288</c:v>
                </c:pt>
                <c:pt idx="172">
                  <c:v>32.50802101389654</c:v>
                </c:pt>
                <c:pt idx="173">
                  <c:v>32.6969824947307</c:v>
                </c:pt>
                <c:pt idx="174">
                  <c:v>32.88600127134433</c:v>
                </c:pt>
                <c:pt idx="175">
                  <c:v>33.07502004795801</c:v>
                </c:pt>
                <c:pt idx="176">
                  <c:v>33.26398152879214</c:v>
                </c:pt>
                <c:pt idx="177">
                  <c:v>33.45300030540581</c:v>
                </c:pt>
                <c:pt idx="178">
                  <c:v>33.64201908201947</c:v>
                </c:pt>
                <c:pt idx="179">
                  <c:v>33.8309805628536</c:v>
                </c:pt>
                <c:pt idx="180">
                  <c:v>34.01999933946726</c:v>
                </c:pt>
                <c:pt idx="181">
                  <c:v>34.20901811608094</c:v>
                </c:pt>
                <c:pt idx="182">
                  <c:v>34.39797959691507</c:v>
                </c:pt>
                <c:pt idx="183">
                  <c:v>34.58699837352874</c:v>
                </c:pt>
                <c:pt idx="184">
                  <c:v>34.77601715014239</c:v>
                </c:pt>
                <c:pt idx="185">
                  <c:v>35.34301618420385</c:v>
                </c:pt>
                <c:pt idx="186">
                  <c:v>35.53197766503799</c:v>
                </c:pt>
                <c:pt idx="187">
                  <c:v>35.72099644165166</c:v>
                </c:pt>
                <c:pt idx="188">
                  <c:v>35.91001521826531</c:v>
                </c:pt>
                <c:pt idx="189">
                  <c:v>36.09897669909947</c:v>
                </c:pt>
                <c:pt idx="190">
                  <c:v>36.28799547571312</c:v>
                </c:pt>
                <c:pt idx="191">
                  <c:v>36.47701425232678</c:v>
                </c:pt>
                <c:pt idx="192">
                  <c:v>36.66597573316094</c:v>
                </c:pt>
                <c:pt idx="193">
                  <c:v>36.85499450977457</c:v>
                </c:pt>
                <c:pt idx="194">
                  <c:v>37.04401328638824</c:v>
                </c:pt>
                <c:pt idx="195">
                  <c:v>37.23297476722239</c:v>
                </c:pt>
                <c:pt idx="196">
                  <c:v>37.42199354383605</c:v>
                </c:pt>
                <c:pt idx="197">
                  <c:v>37.61101232044971</c:v>
                </c:pt>
                <c:pt idx="198">
                  <c:v>37.79997380128386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106-44AD-B245-6AB781BCF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9576816"/>
        <c:axId val="1170101376"/>
      </c:scatterChart>
      <c:valAx>
        <c:axId val="1169576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Nombre</a:t>
                </a:r>
                <a:r>
                  <a:rPr lang="fr-FR" sz="12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 tours de vis</a:t>
                </a:r>
              </a:p>
            </c:rich>
          </c:tx>
          <c:layout>
            <c:manualLayout>
              <c:xMode val="edge"/>
              <c:yMode val="edge"/>
              <c:x val="0.456318465977961"/>
              <c:y val="0.965694535998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70101376"/>
        <c:crosses val="autoZero"/>
        <c:crossBetween val="midCat"/>
      </c:valAx>
      <c:valAx>
        <c:axId val="117010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Angle du bras (en °)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6957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Simulation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géométrique</a:t>
            </a:r>
            <a:endParaRPr lang="en-US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'Dummy géom'!$D$1:$D$2</c:f>
              <c:strCache>
                <c:ptCount val="2"/>
                <c:pt idx="1">
                  <c:v>degrés bras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'Dummy géom'!$C$3:$C$57</c:f>
              <c:numCache>
                <c:formatCode>General</c:formatCode>
                <c:ptCount val="55"/>
                <c:pt idx="0">
                  <c:v>0.0</c:v>
                </c:pt>
                <c:pt idx="1">
                  <c:v>0.132484872611465</c:v>
                </c:pt>
                <c:pt idx="2">
                  <c:v>0.266975796178344</c:v>
                </c:pt>
                <c:pt idx="3">
                  <c:v>0.403465286624204</c:v>
                </c:pt>
                <c:pt idx="4">
                  <c:v>0.541946178343949</c:v>
                </c:pt>
                <c:pt idx="5">
                  <c:v>0.682411305732484</c:v>
                </c:pt>
                <c:pt idx="6">
                  <c:v>0.824853025477707</c:v>
                </c:pt>
                <c:pt idx="7">
                  <c:v>0.969263853503185</c:v>
                </c:pt>
                <c:pt idx="8">
                  <c:v>1.115635987261146</c:v>
                </c:pt>
                <c:pt idx="9">
                  <c:v>1.263961624203822</c:v>
                </c:pt>
                <c:pt idx="10">
                  <c:v>1.414232961783439</c:v>
                </c:pt>
                <c:pt idx="11">
                  <c:v>1.566441878980892</c:v>
                </c:pt>
                <c:pt idx="12">
                  <c:v>1.720580095541401</c:v>
                </c:pt>
                <c:pt idx="13">
                  <c:v>1.87663949044586</c:v>
                </c:pt>
                <c:pt idx="14">
                  <c:v>2.034611783439491</c:v>
                </c:pt>
                <c:pt idx="15">
                  <c:v>2.194488216560509</c:v>
                </c:pt>
                <c:pt idx="16">
                  <c:v>2.356260191082802</c:v>
                </c:pt>
                <c:pt idx="17">
                  <c:v>2.519919267515924</c:v>
                </c:pt>
                <c:pt idx="18">
                  <c:v>2.685456210191082</c:v>
                </c:pt>
                <c:pt idx="19">
                  <c:v>2.852862420382164</c:v>
                </c:pt>
                <c:pt idx="20">
                  <c:v>3.022128503184713</c:v>
                </c:pt>
                <c:pt idx="21">
                  <c:v>3.193245541401274</c:v>
                </c:pt>
                <c:pt idx="22">
                  <c:v>3.366203980891719</c:v>
                </c:pt>
                <c:pt idx="23">
                  <c:v>3.540994585987261</c:v>
                </c:pt>
                <c:pt idx="24">
                  <c:v>3.717607643312101</c:v>
                </c:pt>
                <c:pt idx="25">
                  <c:v>3.896033598726114</c:v>
                </c:pt>
                <c:pt idx="26">
                  <c:v>4.076262579617834</c:v>
                </c:pt>
                <c:pt idx="27">
                  <c:v>4.258284713375795</c:v>
                </c:pt>
                <c:pt idx="28">
                  <c:v>4.442090127388535</c:v>
                </c:pt>
                <c:pt idx="29">
                  <c:v>4.627668312101909</c:v>
                </c:pt>
                <c:pt idx="30">
                  <c:v>4.815009394904458</c:v>
                </c:pt>
                <c:pt idx="31">
                  <c:v>5.004102707006369</c:v>
                </c:pt>
                <c:pt idx="32">
                  <c:v>5.194937738853501</c:v>
                </c:pt>
                <c:pt idx="33">
                  <c:v>5.387503980891719</c:v>
                </c:pt>
                <c:pt idx="34">
                  <c:v>5.58179076433121</c:v>
                </c:pt>
                <c:pt idx="35">
                  <c:v>5.777786942675158</c:v>
                </c:pt>
                <c:pt idx="36">
                  <c:v>5.975481687898088</c:v>
                </c:pt>
                <c:pt idx="37">
                  <c:v>6.174863694267516</c:v>
                </c:pt>
                <c:pt idx="38">
                  <c:v>6.375921974522292</c:v>
                </c:pt>
                <c:pt idx="39">
                  <c:v>6.57864474522293</c:v>
                </c:pt>
                <c:pt idx="40">
                  <c:v>6.783020859872612</c:v>
                </c:pt>
                <c:pt idx="41">
                  <c:v>6.989038375796177</c:v>
                </c:pt>
                <c:pt idx="42">
                  <c:v>7.19668550955414</c:v>
                </c:pt>
                <c:pt idx="43">
                  <c:v>7.405950477707005</c:v>
                </c:pt>
                <c:pt idx="44">
                  <c:v>7.616821178343948</c:v>
                </c:pt>
                <c:pt idx="45">
                  <c:v>7.829285350318471</c:v>
                </c:pt>
                <c:pt idx="46">
                  <c:v>8.043330732484074</c:v>
                </c:pt>
                <c:pt idx="47">
                  <c:v>8.25894458598726</c:v>
                </c:pt>
                <c:pt idx="48">
                  <c:v>8.476114649681527</c:v>
                </c:pt>
                <c:pt idx="49">
                  <c:v>8.694827866242038</c:v>
                </c:pt>
                <c:pt idx="50">
                  <c:v>8.915071496815287</c:v>
                </c:pt>
              </c:numCache>
            </c:numRef>
          </c:xVal>
          <c:yVal>
            <c:numRef>
              <c:f>'Dummy géom'!$D$3:$D$57</c:f>
              <c:numCache>
                <c:formatCode>General</c:formatCode>
                <c:ptCount val="55"/>
                <c:pt idx="0">
                  <c:v>0.0</c:v>
                </c:pt>
                <c:pt idx="1">
                  <c:v>0.800020969341168</c:v>
                </c:pt>
                <c:pt idx="2">
                  <c:v>1.599984642902823</c:v>
                </c:pt>
                <c:pt idx="3">
                  <c:v>2.400005612243993</c:v>
                </c:pt>
                <c:pt idx="4">
                  <c:v>3.200026581585161</c:v>
                </c:pt>
                <c:pt idx="5">
                  <c:v>3.999990255146816</c:v>
                </c:pt>
                <c:pt idx="6">
                  <c:v>4.800011224487984</c:v>
                </c:pt>
                <c:pt idx="7">
                  <c:v>5.59997489804964</c:v>
                </c:pt>
                <c:pt idx="8">
                  <c:v>6.399995867390808</c:v>
                </c:pt>
                <c:pt idx="9">
                  <c:v>7.200016836731976</c:v>
                </c:pt>
                <c:pt idx="10">
                  <c:v>7.999980510293632</c:v>
                </c:pt>
                <c:pt idx="11">
                  <c:v>8.800001479634801</c:v>
                </c:pt>
                <c:pt idx="12">
                  <c:v>9.600022448975968</c:v>
                </c:pt>
                <c:pt idx="13">
                  <c:v>10.39998612253763</c:v>
                </c:pt>
                <c:pt idx="14">
                  <c:v>11.20000709187879</c:v>
                </c:pt>
                <c:pt idx="15">
                  <c:v>12.00002806121996</c:v>
                </c:pt>
                <c:pt idx="16">
                  <c:v>12.79999173478162</c:v>
                </c:pt>
                <c:pt idx="17">
                  <c:v>13.60001270412278</c:v>
                </c:pt>
                <c:pt idx="18">
                  <c:v>14.39997637768444</c:v>
                </c:pt>
                <c:pt idx="19">
                  <c:v>15.19999734702561</c:v>
                </c:pt>
                <c:pt idx="20">
                  <c:v>16.00001831636678</c:v>
                </c:pt>
                <c:pt idx="21">
                  <c:v>16.79998198992843</c:v>
                </c:pt>
                <c:pt idx="22">
                  <c:v>17.6000029592696</c:v>
                </c:pt>
                <c:pt idx="23">
                  <c:v>18.40002392861077</c:v>
                </c:pt>
                <c:pt idx="24">
                  <c:v>19.19998760217243</c:v>
                </c:pt>
                <c:pt idx="25">
                  <c:v>20.00000857151359</c:v>
                </c:pt>
                <c:pt idx="26">
                  <c:v>20.79997224507525</c:v>
                </c:pt>
                <c:pt idx="27">
                  <c:v>21.59999321441642</c:v>
                </c:pt>
                <c:pt idx="28">
                  <c:v>22.40001418375759</c:v>
                </c:pt>
                <c:pt idx="29">
                  <c:v>23.19997785731924</c:v>
                </c:pt>
                <c:pt idx="30">
                  <c:v>23.99999882666041</c:v>
                </c:pt>
                <c:pt idx="31">
                  <c:v>24.80001979600158</c:v>
                </c:pt>
                <c:pt idx="32">
                  <c:v>25.59998346956323</c:v>
                </c:pt>
                <c:pt idx="33">
                  <c:v>26.4000044389044</c:v>
                </c:pt>
                <c:pt idx="34">
                  <c:v>27.20002540824557</c:v>
                </c:pt>
                <c:pt idx="35">
                  <c:v>27.99998908180723</c:v>
                </c:pt>
                <c:pt idx="36">
                  <c:v>28.80001005114839</c:v>
                </c:pt>
                <c:pt idx="37">
                  <c:v>29.59997372471005</c:v>
                </c:pt>
                <c:pt idx="38">
                  <c:v>30.39999469405123</c:v>
                </c:pt>
                <c:pt idx="39">
                  <c:v>31.20001566339239</c:v>
                </c:pt>
                <c:pt idx="40">
                  <c:v>31.99997933695404</c:v>
                </c:pt>
                <c:pt idx="41">
                  <c:v>32.8000003062952</c:v>
                </c:pt>
                <c:pt idx="42">
                  <c:v>33.60002127563637</c:v>
                </c:pt>
                <c:pt idx="43">
                  <c:v>34.39998494919804</c:v>
                </c:pt>
                <c:pt idx="44">
                  <c:v>35.20000591853921</c:v>
                </c:pt>
                <c:pt idx="45">
                  <c:v>36.00002688788036</c:v>
                </c:pt>
                <c:pt idx="46">
                  <c:v>36.79999056144202</c:v>
                </c:pt>
                <c:pt idx="47">
                  <c:v>37.6000115307832</c:v>
                </c:pt>
                <c:pt idx="48">
                  <c:v>38.39997520434485</c:v>
                </c:pt>
                <c:pt idx="49">
                  <c:v>39.19999617368602</c:v>
                </c:pt>
                <c:pt idx="50">
                  <c:v>40.00001714302719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2F3-4DF6-A14B-3E2D31DFC2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0725456"/>
        <c:axId val="1263512928"/>
      </c:scatterChart>
      <c:valAx>
        <c:axId val="121072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tours de vis</a:t>
                </a:r>
              </a:p>
            </c:rich>
          </c:tx>
          <c:layout>
            <c:manualLayout>
              <c:xMode val="edge"/>
              <c:yMode val="edge"/>
              <c:x val="0.4267904827114"/>
              <c:y val="0.9540685398173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63512928"/>
        <c:crosses val="autoZero"/>
        <c:crossBetween val="midCat"/>
      </c:valAx>
      <c:valAx>
        <c:axId val="126351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Angle</a:t>
                </a:r>
                <a:r>
                  <a:rPr lang="fr-FR" baseline="0"/>
                  <a:t> du bras (en °)</a:t>
                </a:r>
                <a:endParaRPr lang="fr-F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0725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fr-FR" sz="1600" dirty="0"/>
              <a:t>Courbe expérimentale</a:t>
            </a:r>
          </a:p>
        </c:rich>
      </c:tx>
      <c:layout>
        <c:manualLayout>
          <c:xMode val="edge"/>
          <c:yMode val="edge"/>
          <c:x val="0.403973973451994"/>
          <c:y val="0.0299785867237687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646655474936879"/>
          <c:y val="0.0968478878642014"/>
          <c:w val="0.883157230756319"/>
          <c:h val="0.772409024386009"/>
        </c:manualLayout>
      </c:layout>
      <c:scatterChart>
        <c:scatterStyle val="line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echelon40ttaleexce!$J$3:$J$51</c:f>
              <c:numCache>
                <c:formatCode>General</c:formatCode>
                <c:ptCount val="49"/>
                <c:pt idx="0">
                  <c:v>0.0</c:v>
                </c:pt>
                <c:pt idx="1">
                  <c:v>0.0310509554140127</c:v>
                </c:pt>
                <c:pt idx="2">
                  <c:v>0.152866242038217</c:v>
                </c:pt>
                <c:pt idx="3">
                  <c:v>0.312898089171974</c:v>
                </c:pt>
                <c:pt idx="4">
                  <c:v>0.548566878980892</c:v>
                </c:pt>
                <c:pt idx="5">
                  <c:v>0.804140127388535</c:v>
                </c:pt>
                <c:pt idx="6">
                  <c:v>1.109872611464968</c:v>
                </c:pt>
                <c:pt idx="7">
                  <c:v>1.435907643312102</c:v>
                </c:pt>
                <c:pt idx="8">
                  <c:v>1.807882165605096</c:v>
                </c:pt>
                <c:pt idx="9">
                  <c:v>2.182882165605095</c:v>
                </c:pt>
                <c:pt idx="10">
                  <c:v>2.585350318471338</c:v>
                </c:pt>
                <c:pt idx="11">
                  <c:v>3.02611464968153</c:v>
                </c:pt>
                <c:pt idx="12">
                  <c:v>3.489808917197452</c:v>
                </c:pt>
                <c:pt idx="13">
                  <c:v>3.943630573248408</c:v>
                </c:pt>
                <c:pt idx="14">
                  <c:v>4.408200636942676</c:v>
                </c:pt>
                <c:pt idx="15">
                  <c:v>4.922850318471338</c:v>
                </c:pt>
                <c:pt idx="16">
                  <c:v>5.418471337579618</c:v>
                </c:pt>
                <c:pt idx="17">
                  <c:v>5.956050955414012</c:v>
                </c:pt>
                <c:pt idx="18">
                  <c:v>6.473168789808917</c:v>
                </c:pt>
                <c:pt idx="19">
                  <c:v>7.033678343949046</c:v>
                </c:pt>
                <c:pt idx="20">
                  <c:v>7.567515923566877</c:v>
                </c:pt>
                <c:pt idx="21">
                  <c:v>8.148407643312101</c:v>
                </c:pt>
                <c:pt idx="22">
                  <c:v>8.736942675159235</c:v>
                </c:pt>
                <c:pt idx="23">
                  <c:v>9.28033439490446</c:v>
                </c:pt>
                <c:pt idx="24">
                  <c:v>9.775955414012738</c:v>
                </c:pt>
                <c:pt idx="25">
                  <c:v>10.2078025477707</c:v>
                </c:pt>
                <c:pt idx="26">
                  <c:v>10.47770700636943</c:v>
                </c:pt>
                <c:pt idx="27">
                  <c:v>10.60382165605095</c:v>
                </c:pt>
                <c:pt idx="28">
                  <c:v>10.59546178343949</c:v>
                </c:pt>
                <c:pt idx="29">
                  <c:v>10.49992038216561</c:v>
                </c:pt>
                <c:pt idx="30">
                  <c:v>10.36735668789809</c:v>
                </c:pt>
                <c:pt idx="31">
                  <c:v>10.2312101910828</c:v>
                </c:pt>
                <c:pt idx="32">
                  <c:v>10.10764331210191</c:v>
                </c:pt>
                <c:pt idx="33">
                  <c:v>10.01974522292994</c:v>
                </c:pt>
                <c:pt idx="34">
                  <c:v>9.98391719745223</c:v>
                </c:pt>
                <c:pt idx="35">
                  <c:v>9.98264331210191</c:v>
                </c:pt>
                <c:pt idx="36">
                  <c:v>9.998248407643311</c:v>
                </c:pt>
                <c:pt idx="37">
                  <c:v>10.02691082802548</c:v>
                </c:pt>
                <c:pt idx="38">
                  <c:v>10.04984076433121</c:v>
                </c:pt>
                <c:pt idx="39">
                  <c:v>10.06894904458599</c:v>
                </c:pt>
                <c:pt idx="40">
                  <c:v>10.08383757961784</c:v>
                </c:pt>
                <c:pt idx="41">
                  <c:v>10.09148089171975</c:v>
                </c:pt>
                <c:pt idx="42">
                  <c:v>10.09625796178344</c:v>
                </c:pt>
                <c:pt idx="43">
                  <c:v>10.10135350318471</c:v>
                </c:pt>
                <c:pt idx="44">
                  <c:v>10.10692675159235</c:v>
                </c:pt>
                <c:pt idx="45">
                  <c:v>10.1140923566879</c:v>
                </c:pt>
                <c:pt idx="46">
                  <c:v>10.12085987261146</c:v>
                </c:pt>
                <c:pt idx="47">
                  <c:v>10.12762738853503</c:v>
                </c:pt>
                <c:pt idx="48">
                  <c:v>10.13304140127388</c:v>
                </c:pt>
              </c:numCache>
            </c:numRef>
          </c:xVal>
          <c:yVal>
            <c:numRef>
              <c:f>echelon40ttaleexce!$C$3:$C$51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0.3</c:v>
                </c:pt>
                <c:pt idx="3">
                  <c:v>1.3</c:v>
                </c:pt>
                <c:pt idx="4">
                  <c:v>2.3</c:v>
                </c:pt>
                <c:pt idx="5">
                  <c:v>3.7</c:v>
                </c:pt>
                <c:pt idx="6">
                  <c:v>5.2</c:v>
                </c:pt>
                <c:pt idx="7">
                  <c:v>6.8</c:v>
                </c:pt>
                <c:pt idx="8">
                  <c:v>8.5</c:v>
                </c:pt>
                <c:pt idx="9">
                  <c:v>10.1</c:v>
                </c:pt>
                <c:pt idx="10">
                  <c:v>12.1</c:v>
                </c:pt>
                <c:pt idx="11">
                  <c:v>13.9</c:v>
                </c:pt>
                <c:pt idx="12">
                  <c:v>15.9</c:v>
                </c:pt>
                <c:pt idx="13">
                  <c:v>17.9</c:v>
                </c:pt>
                <c:pt idx="14">
                  <c:v>19.9</c:v>
                </c:pt>
                <c:pt idx="15">
                  <c:v>21.8</c:v>
                </c:pt>
                <c:pt idx="16">
                  <c:v>23.8</c:v>
                </c:pt>
                <c:pt idx="17">
                  <c:v>25.9</c:v>
                </c:pt>
                <c:pt idx="18">
                  <c:v>27.8</c:v>
                </c:pt>
                <c:pt idx="19">
                  <c:v>29.8</c:v>
                </c:pt>
                <c:pt idx="20">
                  <c:v>31.9</c:v>
                </c:pt>
                <c:pt idx="21">
                  <c:v>33.80000000000001</c:v>
                </c:pt>
                <c:pt idx="22">
                  <c:v>35.80000000000001</c:v>
                </c:pt>
                <c:pt idx="23">
                  <c:v>37.9</c:v>
                </c:pt>
                <c:pt idx="24">
                  <c:v>39.80000000000001</c:v>
                </c:pt>
                <c:pt idx="25">
                  <c:v>41.5</c:v>
                </c:pt>
                <c:pt idx="26">
                  <c:v>42.7</c:v>
                </c:pt>
                <c:pt idx="27">
                  <c:v>43.1</c:v>
                </c:pt>
                <c:pt idx="28">
                  <c:v>43.1</c:v>
                </c:pt>
                <c:pt idx="29">
                  <c:v>42.5</c:v>
                </c:pt>
                <c:pt idx="30">
                  <c:v>42.1</c:v>
                </c:pt>
                <c:pt idx="31">
                  <c:v>41.5</c:v>
                </c:pt>
                <c:pt idx="32">
                  <c:v>41.1</c:v>
                </c:pt>
                <c:pt idx="33">
                  <c:v>40.7</c:v>
                </c:pt>
                <c:pt idx="34">
                  <c:v>40.5</c:v>
                </c:pt>
                <c:pt idx="35">
                  <c:v>40.4</c:v>
                </c:pt>
                <c:pt idx="36">
                  <c:v>40.4</c:v>
                </c:pt>
                <c:pt idx="37">
                  <c:v>40.5</c:v>
                </c:pt>
                <c:pt idx="38">
                  <c:v>40.5</c:v>
                </c:pt>
                <c:pt idx="39">
                  <c:v>40.6</c:v>
                </c:pt>
                <c:pt idx="40">
                  <c:v>40.6</c:v>
                </c:pt>
                <c:pt idx="41">
                  <c:v>40.6</c:v>
                </c:pt>
                <c:pt idx="42">
                  <c:v>40.6</c:v>
                </c:pt>
                <c:pt idx="43">
                  <c:v>40.6</c:v>
                </c:pt>
                <c:pt idx="44">
                  <c:v>40.7</c:v>
                </c:pt>
                <c:pt idx="45">
                  <c:v>40.6</c:v>
                </c:pt>
                <c:pt idx="46">
                  <c:v>40.7</c:v>
                </c:pt>
                <c:pt idx="47">
                  <c:v>40.6</c:v>
                </c:pt>
                <c:pt idx="48">
                  <c:v>40.7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6C0-454D-95B4-22309538C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364704"/>
        <c:axId val="1285367824"/>
      </c:scatterChart>
      <c:valAx>
        <c:axId val="1285364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FR"/>
                  <a:t>Nb de tours de vis</a:t>
                </a:r>
              </a:p>
            </c:rich>
          </c:tx>
          <c:layout>
            <c:manualLayout>
              <c:xMode val="edge"/>
              <c:yMode val="edge"/>
              <c:x val="0.448844222750926"/>
              <c:y val="0.91581503493317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1285367824"/>
        <c:crosses val="autoZero"/>
        <c:crossBetween val="midCat"/>
      </c:valAx>
      <c:valAx>
        <c:axId val="128536782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FR" dirty="0"/>
                  <a:t>Angle</a:t>
                </a:r>
                <a:r>
                  <a:rPr lang="fr-FR" baseline="0" dirty="0"/>
                  <a:t> </a:t>
                </a:r>
                <a:r>
                  <a:rPr lang="fr-FR" dirty="0"/>
                  <a:t>du bras (degrés)</a:t>
                </a:r>
              </a:p>
            </c:rich>
          </c:tx>
          <c:layout>
            <c:manualLayout>
              <c:xMode val="edge"/>
              <c:yMode val="edge"/>
              <c:x val="0.0165562913907285"/>
              <c:y val="0.25910064239828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1285364704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fr-FR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résultats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394803910380768"/>
          <c:y val="0.01805914527859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Feuil1!$C$1</c:f>
              <c:strCache>
                <c:ptCount val="1"/>
                <c:pt idx="0">
                  <c:v>modèle : vitesse moyenne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Feuil1!$A$2:$A$52</c:f>
              <c:numCache>
                <c:formatCode>General</c:formatCode>
                <c:ptCount val="51"/>
                <c:pt idx="0">
                  <c:v>0.0</c:v>
                </c:pt>
                <c:pt idx="1">
                  <c:v>0.0310509554140127</c:v>
                </c:pt>
                <c:pt idx="2">
                  <c:v>0.152866242038217</c:v>
                </c:pt>
                <c:pt idx="3">
                  <c:v>0.312898089171974</c:v>
                </c:pt>
                <c:pt idx="4">
                  <c:v>0.548566878980892</c:v>
                </c:pt>
                <c:pt idx="5">
                  <c:v>0.804140127388535</c:v>
                </c:pt>
                <c:pt idx="6">
                  <c:v>1.109872611464968</c:v>
                </c:pt>
                <c:pt idx="7">
                  <c:v>1.435907643312102</c:v>
                </c:pt>
                <c:pt idx="8">
                  <c:v>1.807882165605096</c:v>
                </c:pt>
                <c:pt idx="9">
                  <c:v>2.182882165605095</c:v>
                </c:pt>
                <c:pt idx="10">
                  <c:v>2.585350318471338</c:v>
                </c:pt>
                <c:pt idx="11">
                  <c:v>3.02611464968153</c:v>
                </c:pt>
                <c:pt idx="12">
                  <c:v>3.489808917197452</c:v>
                </c:pt>
                <c:pt idx="13">
                  <c:v>3.943630573248408</c:v>
                </c:pt>
                <c:pt idx="14">
                  <c:v>4.408200636942676</c:v>
                </c:pt>
                <c:pt idx="15">
                  <c:v>4.922850318471338</c:v>
                </c:pt>
                <c:pt idx="16">
                  <c:v>5.418471337579618</c:v>
                </c:pt>
                <c:pt idx="17">
                  <c:v>5.956050955414012</c:v>
                </c:pt>
                <c:pt idx="18">
                  <c:v>6.473168789808917</c:v>
                </c:pt>
                <c:pt idx="19">
                  <c:v>7.033678343949046</c:v>
                </c:pt>
                <c:pt idx="20">
                  <c:v>7.567515923566877</c:v>
                </c:pt>
                <c:pt idx="21">
                  <c:v>8.148407643312101</c:v>
                </c:pt>
                <c:pt idx="22">
                  <c:v>8.736942675159235</c:v>
                </c:pt>
                <c:pt idx="23">
                  <c:v>9.28033439490446</c:v>
                </c:pt>
                <c:pt idx="24">
                  <c:v>9.775955414012738</c:v>
                </c:pt>
                <c:pt idx="25">
                  <c:v>10.2078025477707</c:v>
                </c:pt>
                <c:pt idx="26">
                  <c:v>10.47770700636943</c:v>
                </c:pt>
                <c:pt idx="27">
                  <c:v>10.60382165605095</c:v>
                </c:pt>
                <c:pt idx="28">
                  <c:v>10.59546178343949</c:v>
                </c:pt>
                <c:pt idx="29">
                  <c:v>10.49992038216561</c:v>
                </c:pt>
                <c:pt idx="30">
                  <c:v>10.36735668789809</c:v>
                </c:pt>
                <c:pt idx="31">
                  <c:v>10.2312101910828</c:v>
                </c:pt>
                <c:pt idx="32">
                  <c:v>10.10764331210191</c:v>
                </c:pt>
                <c:pt idx="33">
                  <c:v>10.01974522292994</c:v>
                </c:pt>
                <c:pt idx="34">
                  <c:v>9.98391719745223</c:v>
                </c:pt>
                <c:pt idx="35">
                  <c:v>9.98264331210191</c:v>
                </c:pt>
                <c:pt idx="36">
                  <c:v>9.998248407643311</c:v>
                </c:pt>
                <c:pt idx="37">
                  <c:v>10.02691082802548</c:v>
                </c:pt>
                <c:pt idx="38">
                  <c:v>10.04984076433121</c:v>
                </c:pt>
                <c:pt idx="39">
                  <c:v>10.06894904458599</c:v>
                </c:pt>
                <c:pt idx="40">
                  <c:v>10.08383757961784</c:v>
                </c:pt>
                <c:pt idx="41">
                  <c:v>10.09148089171975</c:v>
                </c:pt>
                <c:pt idx="42">
                  <c:v>10.09625796178344</c:v>
                </c:pt>
                <c:pt idx="43">
                  <c:v>10.10135350318471</c:v>
                </c:pt>
                <c:pt idx="44">
                  <c:v>10.10692675159235</c:v>
                </c:pt>
                <c:pt idx="45">
                  <c:v>10.1140923566879</c:v>
                </c:pt>
                <c:pt idx="46">
                  <c:v>10.12085987261146</c:v>
                </c:pt>
                <c:pt idx="47">
                  <c:v>10.12762738853503</c:v>
                </c:pt>
                <c:pt idx="48">
                  <c:v>10.13304140127388</c:v>
                </c:pt>
              </c:numCache>
            </c:numRef>
          </c:xVal>
          <c:yVal>
            <c:numRef>
              <c:f>Feuil1!$C$2:$C$52</c:f>
              <c:numCache>
                <c:formatCode>General</c:formatCode>
                <c:ptCount val="51"/>
                <c:pt idx="0">
                  <c:v>0.0</c:v>
                </c:pt>
                <c:pt idx="1">
                  <c:v>0.566999034061463</c:v>
                </c:pt>
                <c:pt idx="2">
                  <c:v>1.511978325570729</c:v>
                </c:pt>
                <c:pt idx="3">
                  <c:v>2.267996136245851</c:v>
                </c:pt>
                <c:pt idx="4">
                  <c:v>3.401994204368776</c:v>
                </c:pt>
                <c:pt idx="5">
                  <c:v>3.96899323843024</c:v>
                </c:pt>
                <c:pt idx="6">
                  <c:v>5.102991306553165</c:v>
                </c:pt>
                <c:pt idx="7">
                  <c:v>6.426008151289748</c:v>
                </c:pt>
                <c:pt idx="8">
                  <c:v>7.937986476860477</c:v>
                </c:pt>
                <c:pt idx="9">
                  <c:v>9.45002209821072</c:v>
                </c:pt>
                <c:pt idx="10">
                  <c:v>10.58402016633364</c:v>
                </c:pt>
                <c:pt idx="11">
                  <c:v>12.28501726851803</c:v>
                </c:pt>
                <c:pt idx="12">
                  <c:v>14.55301340476388</c:v>
                </c:pt>
                <c:pt idx="13">
                  <c:v>15.68701147288681</c:v>
                </c:pt>
                <c:pt idx="14">
                  <c:v>17.765988832519</c:v>
                </c:pt>
                <c:pt idx="15">
                  <c:v>19.27802445386924</c:v>
                </c:pt>
                <c:pt idx="16">
                  <c:v>22.30198110501071</c:v>
                </c:pt>
                <c:pt idx="17">
                  <c:v>23.62499794974729</c:v>
                </c:pt>
                <c:pt idx="18">
                  <c:v>25.70397530937948</c:v>
                </c:pt>
                <c:pt idx="19">
                  <c:v>28.16099022223899</c:v>
                </c:pt>
                <c:pt idx="20">
                  <c:v>30.42898635848483</c:v>
                </c:pt>
                <c:pt idx="21">
                  <c:v>32.6969824947307</c:v>
                </c:pt>
                <c:pt idx="22">
                  <c:v>34.58699837352874</c:v>
                </c:pt>
                <c:pt idx="23">
                  <c:v>37.79997380128386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48D-40E9-A3C9-FF6124F15C58}"/>
            </c:ext>
          </c:extLst>
        </c:ser>
        <c:ser>
          <c:idx val="1"/>
          <c:order val="1"/>
          <c:tx>
            <c:strRef>
              <c:f>Feuil1!$F$1</c:f>
              <c:strCache>
                <c:ptCount val="1"/>
                <c:pt idx="0">
                  <c:v>modèle : géométrique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Feuil1!$A$2:$A$52</c:f>
              <c:numCache>
                <c:formatCode>General</c:formatCode>
                <c:ptCount val="51"/>
                <c:pt idx="0">
                  <c:v>0.0</c:v>
                </c:pt>
                <c:pt idx="1">
                  <c:v>0.0310509554140127</c:v>
                </c:pt>
                <c:pt idx="2">
                  <c:v>0.152866242038217</c:v>
                </c:pt>
                <c:pt idx="3">
                  <c:v>0.312898089171974</c:v>
                </c:pt>
                <c:pt idx="4">
                  <c:v>0.548566878980892</c:v>
                </c:pt>
                <c:pt idx="5">
                  <c:v>0.804140127388535</c:v>
                </c:pt>
                <c:pt idx="6">
                  <c:v>1.109872611464968</c:v>
                </c:pt>
                <c:pt idx="7">
                  <c:v>1.435907643312102</c:v>
                </c:pt>
                <c:pt idx="8">
                  <c:v>1.807882165605096</c:v>
                </c:pt>
                <c:pt idx="9">
                  <c:v>2.182882165605095</c:v>
                </c:pt>
                <c:pt idx="10">
                  <c:v>2.585350318471338</c:v>
                </c:pt>
                <c:pt idx="11">
                  <c:v>3.02611464968153</c:v>
                </c:pt>
                <c:pt idx="12">
                  <c:v>3.489808917197452</c:v>
                </c:pt>
                <c:pt idx="13">
                  <c:v>3.943630573248408</c:v>
                </c:pt>
                <c:pt idx="14">
                  <c:v>4.408200636942676</c:v>
                </c:pt>
                <c:pt idx="15">
                  <c:v>4.922850318471338</c:v>
                </c:pt>
                <c:pt idx="16">
                  <c:v>5.418471337579618</c:v>
                </c:pt>
                <c:pt idx="17">
                  <c:v>5.956050955414012</c:v>
                </c:pt>
                <c:pt idx="18">
                  <c:v>6.473168789808917</c:v>
                </c:pt>
                <c:pt idx="19">
                  <c:v>7.033678343949046</c:v>
                </c:pt>
                <c:pt idx="20">
                  <c:v>7.567515923566877</c:v>
                </c:pt>
                <c:pt idx="21">
                  <c:v>8.148407643312101</c:v>
                </c:pt>
                <c:pt idx="22">
                  <c:v>8.736942675159235</c:v>
                </c:pt>
                <c:pt idx="23">
                  <c:v>9.28033439490446</c:v>
                </c:pt>
                <c:pt idx="24">
                  <c:v>9.775955414012738</c:v>
                </c:pt>
                <c:pt idx="25">
                  <c:v>10.2078025477707</c:v>
                </c:pt>
                <c:pt idx="26">
                  <c:v>10.47770700636943</c:v>
                </c:pt>
                <c:pt idx="27">
                  <c:v>10.60382165605095</c:v>
                </c:pt>
                <c:pt idx="28">
                  <c:v>10.59546178343949</c:v>
                </c:pt>
                <c:pt idx="29">
                  <c:v>10.49992038216561</c:v>
                </c:pt>
                <c:pt idx="30">
                  <c:v>10.36735668789809</c:v>
                </c:pt>
                <c:pt idx="31">
                  <c:v>10.2312101910828</c:v>
                </c:pt>
                <c:pt idx="32">
                  <c:v>10.10764331210191</c:v>
                </c:pt>
                <c:pt idx="33">
                  <c:v>10.01974522292994</c:v>
                </c:pt>
                <c:pt idx="34">
                  <c:v>9.98391719745223</c:v>
                </c:pt>
                <c:pt idx="35">
                  <c:v>9.98264331210191</c:v>
                </c:pt>
                <c:pt idx="36">
                  <c:v>9.998248407643311</c:v>
                </c:pt>
                <c:pt idx="37">
                  <c:v>10.02691082802548</c:v>
                </c:pt>
                <c:pt idx="38">
                  <c:v>10.04984076433121</c:v>
                </c:pt>
                <c:pt idx="39">
                  <c:v>10.06894904458599</c:v>
                </c:pt>
                <c:pt idx="40">
                  <c:v>10.08383757961784</c:v>
                </c:pt>
                <c:pt idx="41">
                  <c:v>10.09148089171975</c:v>
                </c:pt>
                <c:pt idx="42">
                  <c:v>10.09625796178344</c:v>
                </c:pt>
                <c:pt idx="43">
                  <c:v>10.10135350318471</c:v>
                </c:pt>
                <c:pt idx="44">
                  <c:v>10.10692675159235</c:v>
                </c:pt>
                <c:pt idx="45">
                  <c:v>10.1140923566879</c:v>
                </c:pt>
                <c:pt idx="46">
                  <c:v>10.12085987261146</c:v>
                </c:pt>
                <c:pt idx="47">
                  <c:v>10.12762738853503</c:v>
                </c:pt>
                <c:pt idx="48">
                  <c:v>10.13304140127388</c:v>
                </c:pt>
              </c:numCache>
            </c:numRef>
          </c:xVal>
          <c:yVal>
            <c:numRef>
              <c:f>Feuil1!$F$2:$F$52</c:f>
              <c:numCache>
                <c:formatCode>General</c:formatCode>
                <c:ptCount val="51"/>
                <c:pt idx="0">
                  <c:v>0.0</c:v>
                </c:pt>
                <c:pt idx="1">
                  <c:v>0.800020969341168</c:v>
                </c:pt>
                <c:pt idx="2">
                  <c:v>1.599984642902823</c:v>
                </c:pt>
                <c:pt idx="3">
                  <c:v>2.400005612243993</c:v>
                </c:pt>
                <c:pt idx="4">
                  <c:v>3.200026581585161</c:v>
                </c:pt>
                <c:pt idx="5">
                  <c:v>5.59997489804964</c:v>
                </c:pt>
                <c:pt idx="6">
                  <c:v>6.399995867390808</c:v>
                </c:pt>
                <c:pt idx="7">
                  <c:v>7.999980510293632</c:v>
                </c:pt>
                <c:pt idx="8">
                  <c:v>10.39998612253763</c:v>
                </c:pt>
                <c:pt idx="9">
                  <c:v>12.00002806121996</c:v>
                </c:pt>
                <c:pt idx="10">
                  <c:v>14.39997637768444</c:v>
                </c:pt>
                <c:pt idx="11">
                  <c:v>16.00001831636678</c:v>
                </c:pt>
                <c:pt idx="12">
                  <c:v>18.40002392861077</c:v>
                </c:pt>
                <c:pt idx="13">
                  <c:v>20.00000857151359</c:v>
                </c:pt>
                <c:pt idx="14">
                  <c:v>22.40001418375759</c:v>
                </c:pt>
                <c:pt idx="15">
                  <c:v>23.99999882666041</c:v>
                </c:pt>
                <c:pt idx="16">
                  <c:v>26.4000044389044</c:v>
                </c:pt>
                <c:pt idx="17">
                  <c:v>28.80001005114839</c:v>
                </c:pt>
                <c:pt idx="18">
                  <c:v>30.39999469405123</c:v>
                </c:pt>
                <c:pt idx="19">
                  <c:v>35.20000591853921</c:v>
                </c:pt>
                <c:pt idx="20">
                  <c:v>36.00002688788036</c:v>
                </c:pt>
                <c:pt idx="21">
                  <c:v>37.6000115307832</c:v>
                </c:pt>
                <c:pt idx="22">
                  <c:v>39.19999617368602</c:v>
                </c:pt>
                <c:pt idx="23">
                  <c:v>40.00001714302719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48D-40E9-A3C9-FF6124F15C58}"/>
            </c:ext>
          </c:extLst>
        </c:ser>
        <c:ser>
          <c:idx val="2"/>
          <c:order val="2"/>
          <c:tx>
            <c:strRef>
              <c:f>Feuil1!$I$1</c:f>
              <c:strCache>
                <c:ptCount val="1"/>
                <c:pt idx="0">
                  <c:v>approche analytique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Feuil1!$A$2:$A$52</c:f>
              <c:numCache>
                <c:formatCode>General</c:formatCode>
                <c:ptCount val="51"/>
                <c:pt idx="0">
                  <c:v>0.0</c:v>
                </c:pt>
                <c:pt idx="1">
                  <c:v>0.0310509554140127</c:v>
                </c:pt>
                <c:pt idx="2">
                  <c:v>0.152866242038217</c:v>
                </c:pt>
                <c:pt idx="3">
                  <c:v>0.312898089171974</c:v>
                </c:pt>
                <c:pt idx="4">
                  <c:v>0.548566878980892</c:v>
                </c:pt>
                <c:pt idx="5">
                  <c:v>0.804140127388535</c:v>
                </c:pt>
                <c:pt idx="6">
                  <c:v>1.109872611464968</c:v>
                </c:pt>
                <c:pt idx="7">
                  <c:v>1.435907643312102</c:v>
                </c:pt>
                <c:pt idx="8">
                  <c:v>1.807882165605096</c:v>
                </c:pt>
                <c:pt idx="9">
                  <c:v>2.182882165605095</c:v>
                </c:pt>
                <c:pt idx="10">
                  <c:v>2.585350318471338</c:v>
                </c:pt>
                <c:pt idx="11">
                  <c:v>3.02611464968153</c:v>
                </c:pt>
                <c:pt idx="12">
                  <c:v>3.489808917197452</c:v>
                </c:pt>
                <c:pt idx="13">
                  <c:v>3.943630573248408</c:v>
                </c:pt>
                <c:pt idx="14">
                  <c:v>4.408200636942676</c:v>
                </c:pt>
                <c:pt idx="15">
                  <c:v>4.922850318471338</c:v>
                </c:pt>
                <c:pt idx="16">
                  <c:v>5.418471337579618</c:v>
                </c:pt>
                <c:pt idx="17">
                  <c:v>5.956050955414012</c:v>
                </c:pt>
                <c:pt idx="18">
                  <c:v>6.473168789808917</c:v>
                </c:pt>
                <c:pt idx="19">
                  <c:v>7.033678343949046</c:v>
                </c:pt>
                <c:pt idx="20">
                  <c:v>7.567515923566877</c:v>
                </c:pt>
                <c:pt idx="21">
                  <c:v>8.148407643312101</c:v>
                </c:pt>
                <c:pt idx="22">
                  <c:v>8.736942675159235</c:v>
                </c:pt>
                <c:pt idx="23">
                  <c:v>9.28033439490446</c:v>
                </c:pt>
                <c:pt idx="24">
                  <c:v>9.775955414012738</c:v>
                </c:pt>
                <c:pt idx="25">
                  <c:v>10.2078025477707</c:v>
                </c:pt>
                <c:pt idx="26">
                  <c:v>10.47770700636943</c:v>
                </c:pt>
                <c:pt idx="27">
                  <c:v>10.60382165605095</c:v>
                </c:pt>
                <c:pt idx="28">
                  <c:v>10.59546178343949</c:v>
                </c:pt>
                <c:pt idx="29">
                  <c:v>10.49992038216561</c:v>
                </c:pt>
                <c:pt idx="30">
                  <c:v>10.36735668789809</c:v>
                </c:pt>
                <c:pt idx="31">
                  <c:v>10.2312101910828</c:v>
                </c:pt>
                <c:pt idx="32">
                  <c:v>10.10764331210191</c:v>
                </c:pt>
                <c:pt idx="33">
                  <c:v>10.01974522292994</c:v>
                </c:pt>
                <c:pt idx="34">
                  <c:v>9.98391719745223</c:v>
                </c:pt>
                <c:pt idx="35">
                  <c:v>9.98264331210191</c:v>
                </c:pt>
                <c:pt idx="36">
                  <c:v>9.998248407643311</c:v>
                </c:pt>
                <c:pt idx="37">
                  <c:v>10.02691082802548</c:v>
                </c:pt>
                <c:pt idx="38">
                  <c:v>10.04984076433121</c:v>
                </c:pt>
                <c:pt idx="39">
                  <c:v>10.06894904458599</c:v>
                </c:pt>
                <c:pt idx="40">
                  <c:v>10.08383757961784</c:v>
                </c:pt>
                <c:pt idx="41">
                  <c:v>10.09148089171975</c:v>
                </c:pt>
                <c:pt idx="42">
                  <c:v>10.09625796178344</c:v>
                </c:pt>
                <c:pt idx="43">
                  <c:v>10.10135350318471</c:v>
                </c:pt>
                <c:pt idx="44">
                  <c:v>10.10692675159235</c:v>
                </c:pt>
                <c:pt idx="45">
                  <c:v>10.1140923566879</c:v>
                </c:pt>
                <c:pt idx="46">
                  <c:v>10.12085987261146</c:v>
                </c:pt>
                <c:pt idx="47">
                  <c:v>10.12762738853503</c:v>
                </c:pt>
                <c:pt idx="48">
                  <c:v>10.13304140127388</c:v>
                </c:pt>
              </c:numCache>
            </c:numRef>
          </c:xVal>
          <c:yVal>
            <c:numRef>
              <c:f>Feuil1!$I$2:$I$35</c:f>
              <c:numCache>
                <c:formatCode>General</c:formatCode>
                <c:ptCount val="3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  <c:pt idx="9">
                  <c:v>12.0</c:v>
                </c:pt>
                <c:pt idx="10">
                  <c:v>14.0</c:v>
                </c:pt>
                <c:pt idx="11">
                  <c:v>16.0</c:v>
                </c:pt>
                <c:pt idx="12">
                  <c:v>18.0</c:v>
                </c:pt>
                <c:pt idx="13">
                  <c:v>20.0</c:v>
                </c:pt>
                <c:pt idx="14">
                  <c:v>22.0</c:v>
                </c:pt>
                <c:pt idx="15">
                  <c:v>24.0</c:v>
                </c:pt>
                <c:pt idx="16">
                  <c:v>26.0</c:v>
                </c:pt>
                <c:pt idx="17">
                  <c:v>28.0</c:v>
                </c:pt>
                <c:pt idx="18">
                  <c:v>30.0</c:v>
                </c:pt>
                <c:pt idx="19">
                  <c:v>33.0</c:v>
                </c:pt>
                <c:pt idx="20">
                  <c:v>34.0</c:v>
                </c:pt>
                <c:pt idx="21">
                  <c:v>36.0</c:v>
                </c:pt>
                <c:pt idx="22">
                  <c:v>38.0</c:v>
                </c:pt>
                <c:pt idx="23">
                  <c:v>40.0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48D-40E9-A3C9-FF6124F15C58}"/>
            </c:ext>
          </c:extLst>
        </c:ser>
        <c:ser>
          <c:idx val="3"/>
          <c:order val="3"/>
          <c:tx>
            <c:strRef>
              <c:f>Feuil1!$L$1</c:f>
              <c:strCache>
                <c:ptCount val="1"/>
                <c:pt idx="0">
                  <c:v> approche expérimentale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Feuil1!$A$2:$A$52</c:f>
              <c:numCache>
                <c:formatCode>General</c:formatCode>
                <c:ptCount val="51"/>
                <c:pt idx="0">
                  <c:v>0.0</c:v>
                </c:pt>
                <c:pt idx="1">
                  <c:v>0.0310509554140127</c:v>
                </c:pt>
                <c:pt idx="2">
                  <c:v>0.152866242038217</c:v>
                </c:pt>
                <c:pt idx="3">
                  <c:v>0.312898089171974</c:v>
                </c:pt>
                <c:pt idx="4">
                  <c:v>0.548566878980892</c:v>
                </c:pt>
                <c:pt idx="5">
                  <c:v>0.804140127388535</c:v>
                </c:pt>
                <c:pt idx="6">
                  <c:v>1.109872611464968</c:v>
                </c:pt>
                <c:pt idx="7">
                  <c:v>1.435907643312102</c:v>
                </c:pt>
                <c:pt idx="8">
                  <c:v>1.807882165605096</c:v>
                </c:pt>
                <c:pt idx="9">
                  <c:v>2.182882165605095</c:v>
                </c:pt>
                <c:pt idx="10">
                  <c:v>2.585350318471338</c:v>
                </c:pt>
                <c:pt idx="11">
                  <c:v>3.02611464968153</c:v>
                </c:pt>
                <c:pt idx="12">
                  <c:v>3.489808917197452</c:v>
                </c:pt>
                <c:pt idx="13">
                  <c:v>3.943630573248408</c:v>
                </c:pt>
                <c:pt idx="14">
                  <c:v>4.408200636942676</c:v>
                </c:pt>
                <c:pt idx="15">
                  <c:v>4.922850318471338</c:v>
                </c:pt>
                <c:pt idx="16">
                  <c:v>5.418471337579618</c:v>
                </c:pt>
                <c:pt idx="17">
                  <c:v>5.956050955414012</c:v>
                </c:pt>
                <c:pt idx="18">
                  <c:v>6.473168789808917</c:v>
                </c:pt>
                <c:pt idx="19">
                  <c:v>7.033678343949046</c:v>
                </c:pt>
                <c:pt idx="20">
                  <c:v>7.567515923566877</c:v>
                </c:pt>
                <c:pt idx="21">
                  <c:v>8.148407643312101</c:v>
                </c:pt>
                <c:pt idx="22">
                  <c:v>8.736942675159235</c:v>
                </c:pt>
                <c:pt idx="23">
                  <c:v>9.28033439490446</c:v>
                </c:pt>
                <c:pt idx="24">
                  <c:v>9.775955414012738</c:v>
                </c:pt>
                <c:pt idx="25">
                  <c:v>10.2078025477707</c:v>
                </c:pt>
                <c:pt idx="26">
                  <c:v>10.47770700636943</c:v>
                </c:pt>
                <c:pt idx="27">
                  <c:v>10.60382165605095</c:v>
                </c:pt>
                <c:pt idx="28">
                  <c:v>10.59546178343949</c:v>
                </c:pt>
                <c:pt idx="29">
                  <c:v>10.49992038216561</c:v>
                </c:pt>
                <c:pt idx="30">
                  <c:v>10.36735668789809</c:v>
                </c:pt>
                <c:pt idx="31">
                  <c:v>10.2312101910828</c:v>
                </c:pt>
                <c:pt idx="32">
                  <c:v>10.10764331210191</c:v>
                </c:pt>
                <c:pt idx="33">
                  <c:v>10.01974522292994</c:v>
                </c:pt>
                <c:pt idx="34">
                  <c:v>9.98391719745223</c:v>
                </c:pt>
                <c:pt idx="35">
                  <c:v>9.98264331210191</c:v>
                </c:pt>
                <c:pt idx="36">
                  <c:v>9.998248407643311</c:v>
                </c:pt>
                <c:pt idx="37">
                  <c:v>10.02691082802548</c:v>
                </c:pt>
                <c:pt idx="38">
                  <c:v>10.04984076433121</c:v>
                </c:pt>
                <c:pt idx="39">
                  <c:v>10.06894904458599</c:v>
                </c:pt>
                <c:pt idx="40">
                  <c:v>10.08383757961784</c:v>
                </c:pt>
                <c:pt idx="41">
                  <c:v>10.09148089171975</c:v>
                </c:pt>
                <c:pt idx="42">
                  <c:v>10.09625796178344</c:v>
                </c:pt>
                <c:pt idx="43">
                  <c:v>10.10135350318471</c:v>
                </c:pt>
                <c:pt idx="44">
                  <c:v>10.10692675159235</c:v>
                </c:pt>
                <c:pt idx="45">
                  <c:v>10.1140923566879</c:v>
                </c:pt>
                <c:pt idx="46">
                  <c:v>10.12085987261146</c:v>
                </c:pt>
                <c:pt idx="47">
                  <c:v>10.12762738853503</c:v>
                </c:pt>
                <c:pt idx="48">
                  <c:v>10.13304140127388</c:v>
                </c:pt>
              </c:numCache>
            </c:numRef>
          </c:xVal>
          <c:yVal>
            <c:numRef>
              <c:f>Feuil1!$L$2:$L$52</c:f>
              <c:numCache>
                <c:formatCode>General</c:formatCode>
                <c:ptCount val="51"/>
                <c:pt idx="0">
                  <c:v>0.0</c:v>
                </c:pt>
                <c:pt idx="1">
                  <c:v>0.0</c:v>
                </c:pt>
                <c:pt idx="2">
                  <c:v>0.3</c:v>
                </c:pt>
                <c:pt idx="3">
                  <c:v>1.3</c:v>
                </c:pt>
                <c:pt idx="4">
                  <c:v>2.3</c:v>
                </c:pt>
                <c:pt idx="5">
                  <c:v>3.7</c:v>
                </c:pt>
                <c:pt idx="6">
                  <c:v>5.2</c:v>
                </c:pt>
                <c:pt idx="7">
                  <c:v>6.8</c:v>
                </c:pt>
                <c:pt idx="8">
                  <c:v>8.5</c:v>
                </c:pt>
                <c:pt idx="9">
                  <c:v>10.1</c:v>
                </c:pt>
                <c:pt idx="10">
                  <c:v>12.1</c:v>
                </c:pt>
                <c:pt idx="11">
                  <c:v>13.9</c:v>
                </c:pt>
                <c:pt idx="12">
                  <c:v>15.9</c:v>
                </c:pt>
                <c:pt idx="13">
                  <c:v>17.9</c:v>
                </c:pt>
                <c:pt idx="14">
                  <c:v>19.9</c:v>
                </c:pt>
                <c:pt idx="15">
                  <c:v>21.8</c:v>
                </c:pt>
                <c:pt idx="16">
                  <c:v>23.8</c:v>
                </c:pt>
                <c:pt idx="17">
                  <c:v>25.9</c:v>
                </c:pt>
                <c:pt idx="18">
                  <c:v>27.8</c:v>
                </c:pt>
                <c:pt idx="19">
                  <c:v>29.8</c:v>
                </c:pt>
                <c:pt idx="20">
                  <c:v>31.9</c:v>
                </c:pt>
                <c:pt idx="21">
                  <c:v>33.80000000000001</c:v>
                </c:pt>
                <c:pt idx="22">
                  <c:v>35.80000000000001</c:v>
                </c:pt>
                <c:pt idx="23">
                  <c:v>37.9</c:v>
                </c:pt>
                <c:pt idx="24">
                  <c:v>39.80000000000001</c:v>
                </c:pt>
                <c:pt idx="25">
                  <c:v>41.5</c:v>
                </c:pt>
                <c:pt idx="26">
                  <c:v>42.7</c:v>
                </c:pt>
                <c:pt idx="27">
                  <c:v>43.1</c:v>
                </c:pt>
                <c:pt idx="28">
                  <c:v>43.1</c:v>
                </c:pt>
                <c:pt idx="29">
                  <c:v>42.5</c:v>
                </c:pt>
                <c:pt idx="30">
                  <c:v>42.1</c:v>
                </c:pt>
                <c:pt idx="31">
                  <c:v>41.5</c:v>
                </c:pt>
                <c:pt idx="32">
                  <c:v>41.1</c:v>
                </c:pt>
                <c:pt idx="33">
                  <c:v>40.7</c:v>
                </c:pt>
                <c:pt idx="34">
                  <c:v>40.5</c:v>
                </c:pt>
                <c:pt idx="35">
                  <c:v>40.4</c:v>
                </c:pt>
                <c:pt idx="36">
                  <c:v>40.4</c:v>
                </c:pt>
                <c:pt idx="37">
                  <c:v>40.5</c:v>
                </c:pt>
                <c:pt idx="38">
                  <c:v>40.5</c:v>
                </c:pt>
                <c:pt idx="39">
                  <c:v>40.6</c:v>
                </c:pt>
                <c:pt idx="40">
                  <c:v>40.6</c:v>
                </c:pt>
                <c:pt idx="41">
                  <c:v>40.6</c:v>
                </c:pt>
                <c:pt idx="42">
                  <c:v>40.6</c:v>
                </c:pt>
                <c:pt idx="43">
                  <c:v>40.6</c:v>
                </c:pt>
                <c:pt idx="44">
                  <c:v>40.7</c:v>
                </c:pt>
                <c:pt idx="45">
                  <c:v>40.6</c:v>
                </c:pt>
                <c:pt idx="46">
                  <c:v>40.7</c:v>
                </c:pt>
                <c:pt idx="47">
                  <c:v>40.6</c:v>
                </c:pt>
                <c:pt idx="48">
                  <c:v>40.7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48D-40E9-A3C9-FF6124F15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751504"/>
        <c:axId val="1285190048"/>
      </c:scatterChart>
      <c:valAx>
        <c:axId val="1287751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tours de vis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5190048"/>
        <c:crosses val="autoZero"/>
        <c:crossBetween val="midCat"/>
      </c:valAx>
      <c:valAx>
        <c:axId val="128519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Angle du bras (en degrés)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7751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1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6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18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8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08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8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47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53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81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05F7-B7AA-4DDA-B17C-63A21739CD22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4E35D-EC40-4BF9-B103-0ACBAC82A4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08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000" u="sng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fr-FR" sz="8000" u="sng" dirty="0" err="1">
                <a:latin typeface="Arial" panose="020B0604020202020204" pitchFamily="34" charset="0"/>
                <a:cs typeface="Arial" panose="020B0604020202020204" pitchFamily="34" charset="0"/>
              </a:rPr>
              <a:t>Maxpid</a:t>
            </a:r>
            <a:endParaRPr lang="fr-FR" sz="8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Valider une performance cinématique</a:t>
            </a:r>
          </a:p>
        </p:txBody>
      </p:sp>
    </p:spTree>
    <p:extLst>
      <p:ext uri="{BB962C8B-B14F-4D97-AF65-F5344CB8AC3E}">
        <p14:creationId xmlns:p14="http://schemas.microsoft.com/office/powerpoint/2010/main" val="35790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Asservissement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Capteur potentiométrique rotatif au niveau du bras.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3885" t="13315" r="28953" b="9911"/>
          <a:stretch/>
        </p:blipFill>
        <p:spPr>
          <a:xfrm>
            <a:off x="3975785" y="2351340"/>
            <a:ext cx="5066271" cy="3825623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730999" y="4718906"/>
            <a:ext cx="432487" cy="432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3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Analyse des écarts :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xmlns="" id="{C69186A8-D9C8-45EA-9691-4A6CA27ED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414346"/>
              </p:ext>
            </p:extLst>
          </p:nvPr>
        </p:nvGraphicFramePr>
        <p:xfrm>
          <a:off x="838200" y="1485900"/>
          <a:ext cx="10515600" cy="499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07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632" y="314330"/>
            <a:ext cx="10515600" cy="1325563"/>
          </a:xfrm>
        </p:spPr>
        <p:txBody>
          <a:bodyPr/>
          <a:lstStyle/>
          <a:p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Modèle théorique :</a:t>
            </a:r>
            <a:b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graphe de liaisons</a:t>
            </a:r>
          </a:p>
        </p:txBody>
      </p:sp>
      <p:sp>
        <p:nvSpPr>
          <p:cNvPr id="4" name="Ellipse 3"/>
          <p:cNvSpPr/>
          <p:nvPr/>
        </p:nvSpPr>
        <p:spPr>
          <a:xfrm>
            <a:off x="5604043" y="1350619"/>
            <a:ext cx="1352282" cy="12363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Bâti</a:t>
            </a:r>
          </a:p>
        </p:txBody>
      </p:sp>
      <p:sp>
        <p:nvSpPr>
          <p:cNvPr id="8" name="Ellipse 7"/>
          <p:cNvSpPr/>
          <p:nvPr/>
        </p:nvSpPr>
        <p:spPr>
          <a:xfrm>
            <a:off x="2833486" y="2722098"/>
            <a:ext cx="1352282" cy="12363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Bras</a:t>
            </a:r>
          </a:p>
        </p:txBody>
      </p:sp>
      <p:sp>
        <p:nvSpPr>
          <p:cNvPr id="9" name="Ellipse 8"/>
          <p:cNvSpPr/>
          <p:nvPr/>
        </p:nvSpPr>
        <p:spPr>
          <a:xfrm>
            <a:off x="3896763" y="5088220"/>
            <a:ext cx="1352282" cy="12363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Ecrou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6838" y="5104981"/>
            <a:ext cx="1352282" cy="12363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Vis</a:t>
            </a:r>
          </a:p>
        </p:txBody>
      </p:sp>
      <p:sp>
        <p:nvSpPr>
          <p:cNvPr id="12" name="Ellipse 11"/>
          <p:cNvSpPr/>
          <p:nvPr/>
        </p:nvSpPr>
        <p:spPr>
          <a:xfrm>
            <a:off x="8053104" y="2689663"/>
            <a:ext cx="1352283" cy="13885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Palier de vis</a:t>
            </a:r>
          </a:p>
        </p:txBody>
      </p:sp>
      <p:cxnSp>
        <p:nvCxnSpPr>
          <p:cNvPr id="15" name="Connecteur droit 14"/>
          <p:cNvCxnSpPr>
            <a:stCxn id="4" idx="2"/>
            <a:endCxn id="8" idx="7"/>
          </p:cNvCxnSpPr>
          <p:nvPr/>
        </p:nvCxnSpPr>
        <p:spPr>
          <a:xfrm flipH="1">
            <a:off x="3987731" y="1968805"/>
            <a:ext cx="1616312" cy="93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4"/>
            <a:endCxn id="9" idx="1"/>
          </p:cNvCxnSpPr>
          <p:nvPr/>
        </p:nvCxnSpPr>
        <p:spPr>
          <a:xfrm>
            <a:off x="3509627" y="3958469"/>
            <a:ext cx="585173" cy="131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9" idx="6"/>
            <a:endCxn id="11" idx="2"/>
          </p:cNvCxnSpPr>
          <p:nvPr/>
        </p:nvCxnSpPr>
        <p:spPr>
          <a:xfrm>
            <a:off x="5249045" y="5706406"/>
            <a:ext cx="1907793" cy="1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1" idx="7"/>
            <a:endCxn id="12" idx="4"/>
          </p:cNvCxnSpPr>
          <p:nvPr/>
        </p:nvCxnSpPr>
        <p:spPr>
          <a:xfrm flipV="1">
            <a:off x="8311083" y="4078243"/>
            <a:ext cx="418163" cy="12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6"/>
            <a:endCxn id="12" idx="1"/>
          </p:cNvCxnSpPr>
          <p:nvPr/>
        </p:nvCxnSpPr>
        <p:spPr>
          <a:xfrm>
            <a:off x="6956325" y="1968805"/>
            <a:ext cx="1294816" cy="924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729245" y="4320579"/>
                <a:ext cx="2562896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Liaison pivot </a:t>
                </a:r>
              </a:p>
              <a:p>
                <a:r>
                  <a:rPr lang="fr-FR" dirty="0"/>
                  <a:t>d’axe (B,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245" y="4320579"/>
                <a:ext cx="2562896" cy="681790"/>
              </a:xfrm>
              <a:prstGeom prst="rect">
                <a:avLst/>
              </a:prstGeom>
              <a:blipFill>
                <a:blip r:embed="rId2"/>
                <a:stretch>
                  <a:fillRect l="-2143" t="-5357" b="-13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7447797" y="1715215"/>
                <a:ext cx="2562896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Liaison pivot </a:t>
                </a:r>
              </a:p>
              <a:p>
                <a:r>
                  <a:rPr lang="fr-FR" dirty="0"/>
                  <a:t>d’axe (B,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97" y="1715215"/>
                <a:ext cx="2562896" cy="681790"/>
              </a:xfrm>
              <a:prstGeom prst="rect">
                <a:avLst/>
              </a:prstGeom>
              <a:blipFill>
                <a:blip r:embed="rId3"/>
                <a:stretch>
                  <a:fillRect l="-2143" t="-4464" b="-13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3532890" y="1814809"/>
                <a:ext cx="2562896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Liaison pivot </a:t>
                </a:r>
              </a:p>
              <a:p>
                <a:r>
                  <a:rPr lang="fr-FR" dirty="0"/>
                  <a:t>d’axe (A,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90" y="1814809"/>
                <a:ext cx="2562896" cy="681790"/>
              </a:xfrm>
              <a:prstGeom prst="rect">
                <a:avLst/>
              </a:prstGeom>
              <a:blipFill>
                <a:blip r:embed="rId4"/>
                <a:stretch>
                  <a:fillRect l="-2143" t="-5357" b="-13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358598" y="4331988"/>
                <a:ext cx="2562896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Liaison pivot </a:t>
                </a:r>
              </a:p>
              <a:p>
                <a:r>
                  <a:rPr lang="fr-FR" dirty="0"/>
                  <a:t>d’axe (C,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98" y="4331988"/>
                <a:ext cx="2562896" cy="681790"/>
              </a:xfrm>
              <a:prstGeom prst="rect">
                <a:avLst/>
              </a:prstGeom>
              <a:blipFill>
                <a:blip r:embed="rId5"/>
                <a:stretch>
                  <a:fillRect l="-2143" t="-5405" b="-144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5286558" y="5829427"/>
                <a:ext cx="2562896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Liaison hélicoïdale</a:t>
                </a:r>
              </a:p>
              <a:p>
                <a:r>
                  <a:rPr lang="fr-FR" dirty="0"/>
                  <a:t>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58" y="5829427"/>
                <a:ext cx="2562896" cy="681790"/>
              </a:xfrm>
              <a:prstGeom prst="rect">
                <a:avLst/>
              </a:prstGeom>
              <a:blipFill>
                <a:blip r:embed="rId6"/>
                <a:stretch>
                  <a:fillRect l="-1900" t="-4464" b="-13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0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Modèle théorique :</a:t>
            </a:r>
            <a:r>
              <a:rPr lang="fr-FR" dirty="0"/>
              <a:t/>
            </a:r>
            <a:br>
              <a:rPr lang="fr-FR" dirty="0"/>
            </a:br>
            <a:r>
              <a:rPr lang="fr-FR" sz="4000" dirty="0"/>
              <a:t>1</a:t>
            </a:r>
            <a:r>
              <a:rPr lang="fr-FR" sz="4000" baseline="30000" dirty="0"/>
              <a:t>ère</a:t>
            </a:r>
            <a:r>
              <a:rPr lang="fr-FR" sz="4000" dirty="0"/>
              <a:t> partie : Problème plan (fermeture géométrique)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9257"/>
                <a:ext cx="10515600" cy="4351338"/>
              </a:xfrm>
            </p:spPr>
            <p:txBody>
              <a:bodyPr/>
              <a:lstStyle/>
              <a:p>
                <a:r>
                  <a:rPr lang="fr-FR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Entrée : nombre de tours de vis (n</a:t>
                </a:r>
                <a:r>
                  <a:rPr lang="fr-FR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34</a:t>
                </a:r>
                <a:r>
                  <a:rPr lang="fr-FR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fr-FR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Sortie : angle du bras (𝛳’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51</a:t>
                </a:r>
                <a:r>
                  <a:rPr lang="fr-FR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∗ 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fr-FR" b="0" dirty="0"/>
              </a:p>
              <a:p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24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sz="2400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fr-FR" sz="240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fr-F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𝛳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’51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fr-FR" sz="240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fr-F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fr-FR" sz="2400" b="0" i="1" dirty="0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400" b="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400" b="0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2400" b="0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z="2400" b="0" i="1" dirty="0" smtClean="0">
                                        <a:latin typeface="Cambria Math" panose="02040503050406030204" pitchFamily="18" charset="0"/>
                                      </a:rPr>
                                      <m:t>𝛳</m:t>
                                    </m:r>
                                  </m:e>
                                  <m:sup>
                                    <m:r>
                                      <a:rPr lang="fr-FR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fr-FR" sz="2400" b="0" i="1" baseline="-25000" dirty="0" smtClean="0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</m:e>
                            </m:d>
                          </m:e>
                        </m:func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fr-FR" sz="2400" b="0" i="1" dirty="0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400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400" b="0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𝛳</m:t>
                                </m:r>
                              </m:e>
                            </m:d>
                          </m:e>
                        </m:func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 </a:t>
                </a:r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9257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1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Modèle théorique :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partie : liaison hélicoïdale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14011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n</a:t>
                </a:r>
                <a:r>
                  <a:rPr lang="fr-FR" baseline="-25000" dirty="0"/>
                  <a:t>34</a:t>
                </a:r>
                <a:r>
                  <a:rPr lang="fr-FR" dirty="0"/>
                  <a:t> =</a:t>
                </a:r>
                <a:r>
                  <a:rPr lang="fr-FR" b="0" i="1" dirty="0">
                    <a:latin typeface="Cambria Math" panose="02040503050406030204" pitchFamily="18" charset="0"/>
                  </a:rPr>
                  <a:t> 𝛳</a:t>
                </a:r>
                <a:r>
                  <a:rPr lang="fr-FR" sz="1400" b="0" i="1" dirty="0">
                    <a:latin typeface="Cambria Math" panose="02040503050406030204" pitchFamily="18" charset="0"/>
                  </a:rPr>
                  <a:t>34 </a:t>
                </a:r>
                <a:r>
                  <a:rPr lang="fr-FR" sz="2400" b="0" i="1" dirty="0">
                    <a:latin typeface="Cambria Math" panose="02040503050406030204" pitchFamily="18" charset="0"/>
                  </a:rPr>
                  <a:t>/ 2*𝜋</a:t>
                </a:r>
                <a:endParaRPr lang="fr-FR" sz="4400" dirty="0"/>
              </a:p>
              <a:p>
                <a:r>
                  <a:rPr lang="fr-FR" dirty="0"/>
                  <a:t>p est le pas de la vis, et x la longueur de la vis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fr-FR" baseline="-25000" dirty="0"/>
              </a:p>
              <a:p>
                <a:endParaRPr lang="fr-FR" baseline="-25000" dirty="0"/>
              </a:p>
              <a:p>
                <a:r>
                  <a:rPr lang="fr-FR" dirty="0"/>
                  <a:t>On obtient donc le graphe théorique suivant :</a:t>
                </a:r>
                <a:endParaRPr lang="fr-FR" baseline="-25000" dirty="0"/>
              </a:p>
              <a:p>
                <a:endParaRPr lang="fr-FR" baseline="-25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14011"/>
                <a:ext cx="10515600" cy="4351338"/>
              </a:xfrm>
              <a:blipFill>
                <a:blip r:embed="rId2"/>
                <a:stretch>
                  <a:fillRect l="-1043" t="-28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7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xmlns="" id="{5220754A-E430-4729-8E0A-0D9AD0E35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158995"/>
              </p:ext>
            </p:extLst>
          </p:nvPr>
        </p:nvGraphicFramePr>
        <p:xfrm>
          <a:off x="838200" y="279400"/>
          <a:ext cx="10515600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534400" y="890716"/>
            <a:ext cx="209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Fin de mouvement</a:t>
            </a:r>
            <a:r>
              <a:rPr lang="fr-FR" dirty="0"/>
              <a:t>:</a:t>
            </a:r>
          </a:p>
          <a:p>
            <a:r>
              <a:rPr lang="fr-FR" dirty="0"/>
              <a:t>9,2 tours </a:t>
            </a:r>
          </a:p>
          <a:p>
            <a:r>
              <a:rPr lang="fr-FR" dirty="0"/>
              <a:t>40,0 degrés</a:t>
            </a:r>
          </a:p>
        </p:txBody>
      </p:sp>
    </p:spTree>
    <p:extLst>
      <p:ext uri="{BB962C8B-B14F-4D97-AF65-F5344CB8AC3E}">
        <p14:creationId xmlns:p14="http://schemas.microsoft.com/office/powerpoint/2010/main" val="28380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Simulation :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003" t="25892" r="11097" b="15041"/>
          <a:stretch/>
        </p:blipFill>
        <p:spPr>
          <a:xfrm>
            <a:off x="1940011" y="1305065"/>
            <a:ext cx="8686802" cy="53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1500C7BC-D88A-49ED-B485-2C764D8CB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55869"/>
              </p:ext>
            </p:extLst>
          </p:nvPr>
        </p:nvGraphicFramePr>
        <p:xfrm>
          <a:off x="913027" y="192216"/>
          <a:ext cx="10465143" cy="6221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9956800" y="1208216"/>
            <a:ext cx="209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Fin de mouvement</a:t>
            </a:r>
            <a:r>
              <a:rPr lang="fr-FR" dirty="0"/>
              <a:t>:</a:t>
            </a:r>
          </a:p>
          <a:p>
            <a:r>
              <a:rPr lang="fr-FR" dirty="0"/>
              <a:t>9,4 tours </a:t>
            </a:r>
          </a:p>
          <a:p>
            <a:r>
              <a:rPr lang="fr-FR" dirty="0"/>
              <a:t>37,8 degrés</a:t>
            </a:r>
          </a:p>
        </p:txBody>
      </p:sp>
    </p:spTree>
    <p:extLst>
      <p:ext uri="{BB962C8B-B14F-4D97-AF65-F5344CB8AC3E}">
        <p14:creationId xmlns:p14="http://schemas.microsoft.com/office/powerpoint/2010/main" val="8864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4A206552-06BC-4366-948D-4978D8A48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365640"/>
              </p:ext>
            </p:extLst>
          </p:nvPr>
        </p:nvGraphicFramePr>
        <p:xfrm>
          <a:off x="838200" y="370703"/>
          <a:ext cx="10515600" cy="580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9893300" y="1360616"/>
            <a:ext cx="209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Fin de mouvement</a:t>
            </a:r>
            <a:r>
              <a:rPr lang="fr-FR" dirty="0"/>
              <a:t>:</a:t>
            </a:r>
          </a:p>
          <a:p>
            <a:r>
              <a:rPr lang="fr-FR" dirty="0"/>
              <a:t>8,9 tours </a:t>
            </a:r>
          </a:p>
          <a:p>
            <a:r>
              <a:rPr lang="fr-FR" dirty="0"/>
              <a:t>40,0 degrés</a:t>
            </a:r>
          </a:p>
        </p:txBody>
      </p:sp>
    </p:spTree>
    <p:extLst>
      <p:ext uri="{BB962C8B-B14F-4D97-AF65-F5344CB8AC3E}">
        <p14:creationId xmlns:p14="http://schemas.microsoft.com/office/powerpoint/2010/main" val="21462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u="sng" dirty="0"/>
              <a:t>Performances mesurées: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370FC98F-F4D1-4BB6-B70F-86937D283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696446"/>
              </p:ext>
            </p:extLst>
          </p:nvPr>
        </p:nvGraphicFramePr>
        <p:xfrm>
          <a:off x="725714" y="1130300"/>
          <a:ext cx="10628086" cy="5125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775700" y="2435226"/>
            <a:ext cx="2070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Fin de mouvement</a:t>
            </a:r>
            <a:r>
              <a:rPr lang="fr-FR" dirty="0"/>
              <a:t>:</a:t>
            </a:r>
          </a:p>
          <a:p>
            <a:r>
              <a:rPr lang="fr-FR" sz="1600" dirty="0"/>
              <a:t>10,1 tours </a:t>
            </a:r>
          </a:p>
          <a:p>
            <a:r>
              <a:rPr lang="fr-FR" sz="1600" dirty="0"/>
              <a:t>40,7 degrés</a:t>
            </a:r>
          </a:p>
        </p:txBody>
      </p:sp>
    </p:spTree>
    <p:extLst>
      <p:ext uri="{BB962C8B-B14F-4D97-AF65-F5344CB8AC3E}">
        <p14:creationId xmlns:p14="http://schemas.microsoft.com/office/powerpoint/2010/main" val="19904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305</Words>
  <Application>Microsoft Macintosh PowerPoint</Application>
  <PresentationFormat>Grand écran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Thème Office</vt:lpstr>
      <vt:lpstr>Robot Maxpid</vt:lpstr>
      <vt:lpstr>Modèle théorique : graphe de liaisons</vt:lpstr>
      <vt:lpstr>Modèle théorique : 1ère partie : Problème plan (fermeture géométrique)</vt:lpstr>
      <vt:lpstr>Modèle théorique : 2ème partie : liaison hélicoïdale</vt:lpstr>
      <vt:lpstr>Présentation PowerPoint</vt:lpstr>
      <vt:lpstr>Simulation :</vt:lpstr>
      <vt:lpstr>Présentation PowerPoint</vt:lpstr>
      <vt:lpstr>Présentation PowerPoint</vt:lpstr>
      <vt:lpstr>Performances mesurées:</vt:lpstr>
      <vt:lpstr>Asservissement</vt:lpstr>
      <vt:lpstr>Analyse des écarts :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Maxpid</dc:title>
  <dc:creator>Eloïse Bonnard</dc:creator>
  <cp:lastModifiedBy>émilien durif</cp:lastModifiedBy>
  <cp:revision>16</cp:revision>
  <dcterms:created xsi:type="dcterms:W3CDTF">2017-03-28T07:55:52Z</dcterms:created>
  <dcterms:modified xsi:type="dcterms:W3CDTF">2017-03-29T11:16:09Z</dcterms:modified>
</cp:coreProperties>
</file>