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7" r:id="rId3"/>
    <p:sldId id="283" r:id="rId4"/>
    <p:sldId id="258" r:id="rId5"/>
    <p:sldId id="276" r:id="rId6"/>
    <p:sldId id="263" r:id="rId7"/>
    <p:sldId id="265" r:id="rId8"/>
    <p:sldId id="275" r:id="rId9"/>
    <p:sldId id="261" r:id="rId10"/>
    <p:sldId id="289" r:id="rId11"/>
    <p:sldId id="291" r:id="rId12"/>
    <p:sldId id="290" r:id="rId13"/>
    <p:sldId id="292" r:id="rId14"/>
    <p:sldId id="285" r:id="rId15"/>
    <p:sldId id="264" r:id="rId16"/>
    <p:sldId id="286" r:id="rId17"/>
    <p:sldId id="266" r:id="rId18"/>
    <p:sldId id="293" r:id="rId19"/>
    <p:sldId id="280" r:id="rId20"/>
    <p:sldId id="267" r:id="rId21"/>
    <p:sldId id="268" r:id="rId22"/>
    <p:sldId id="269" r:id="rId23"/>
    <p:sldId id="270" r:id="rId24"/>
    <p:sldId id="287" r:id="rId25"/>
    <p:sldId id="271" r:id="rId26"/>
    <p:sldId id="278" r:id="rId27"/>
    <p:sldId id="279" r:id="rId28"/>
    <p:sldId id="273" r:id="rId29"/>
    <p:sldId id="272" r:id="rId30"/>
    <p:sldId id="281" r:id="rId31"/>
    <p:sldId id="297" r:id="rId32"/>
    <p:sldId id="295" r:id="rId33"/>
    <p:sldId id="288" r:id="rId34"/>
    <p:sldId id="296" r:id="rId35"/>
    <p:sldId id="294" r:id="rId36"/>
    <p:sldId id="298"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510" autoAdjust="0"/>
    <p:restoredTop sz="94624" autoAdjust="0"/>
  </p:normalViewPr>
  <p:slideViewPr>
    <p:cSldViewPr>
      <p:cViewPr>
        <p:scale>
          <a:sx n="62" d="100"/>
          <a:sy n="62" d="100"/>
        </p:scale>
        <p:origin x="-1350" y="-234"/>
      </p:cViewPr>
      <p:guideLst>
        <p:guide orient="horz" pos="2160"/>
        <p:guide pos="2880"/>
      </p:guideLst>
    </p:cSldViewPr>
  </p:slideViewPr>
  <p:outlineViewPr>
    <p:cViewPr>
      <p:scale>
        <a:sx n="33" d="100"/>
        <a:sy n="33" d="100"/>
      </p:scale>
      <p:origin x="0" y="601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E:\r&#233;sultats%20complets%20mais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r&#233;sultats%20complets%20mai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r&#233;sultats%20complets%20mais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resultats%20rectiligne.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resultats%20rectiligne.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chart>
    <c:plotArea>
      <c:layout>
        <c:manualLayout>
          <c:layoutTarget val="inner"/>
          <c:xMode val="edge"/>
          <c:yMode val="edge"/>
          <c:x val="5.2980189556806244E-2"/>
          <c:y val="5.5674518201284745E-2"/>
          <c:w val="0.83995675526519764"/>
          <c:h val="0.86832988928418575"/>
        </c:manualLayout>
      </c:layout>
      <c:scatterChart>
        <c:scatterStyle val="lineMarker"/>
        <c:ser>
          <c:idx val="0"/>
          <c:order val="0"/>
          <c:tx>
            <c:strRef>
              <c:f>'resultats complets'!$I$2</c:f>
              <c:strCache>
                <c:ptCount val="1"/>
                <c:pt idx="0">
                  <c:v>x(cm)</c:v>
                </c:pt>
              </c:strCache>
            </c:strRef>
          </c:tx>
          <c:spPr>
            <a:ln w="28575">
              <a:noFill/>
            </a:ln>
          </c:spPr>
          <c:marker>
            <c:symbol val="diamond"/>
            <c:size val="5"/>
            <c:spPr>
              <a:solidFill>
                <a:srgbClr val="000080"/>
              </a:solidFill>
              <a:ln>
                <a:solidFill>
                  <a:srgbClr val="000080"/>
                </a:solidFill>
                <a:prstDash val="solid"/>
              </a:ln>
            </c:spPr>
          </c:marker>
          <c:xVal>
            <c:numRef>
              <c:f>'resultats complets'!$A$3:$A$393</c:f>
              <c:numCache>
                <c:formatCode>General</c:formatCode>
                <c:ptCount val="391"/>
                <c:pt idx="0">
                  <c:v>2.6051291772773745E-2</c:v>
                </c:pt>
                <c:pt idx="1">
                  <c:v>6.4031099387875642E-2</c:v>
                </c:pt>
                <c:pt idx="2">
                  <c:v>9.5562758736377859E-2</c:v>
                </c:pt>
                <c:pt idx="3">
                  <c:v>0.12739115184012909</c:v>
                </c:pt>
                <c:pt idx="4">
                  <c:v>0.17372840680832213</c:v>
                </c:pt>
                <c:pt idx="5">
                  <c:v>0.20505962748575191</c:v>
                </c:pt>
                <c:pt idx="6">
                  <c:v>0.23701872833726109</c:v>
                </c:pt>
                <c:pt idx="7">
                  <c:v>0.26903367430031699</c:v>
                </c:pt>
                <c:pt idx="8">
                  <c:v>0.30100303857761901</c:v>
                </c:pt>
                <c:pt idx="9">
                  <c:v>0.33308409307824149</c:v>
                </c:pt>
                <c:pt idx="10">
                  <c:v>0.36508485136437241</c:v>
                </c:pt>
                <c:pt idx="11">
                  <c:v>0.39708108166837525</c:v>
                </c:pt>
                <c:pt idx="12">
                  <c:v>0.42911081903935133</c:v>
                </c:pt>
                <c:pt idx="13">
                  <c:v>0.46104003520940717</c:v>
                </c:pt>
                <c:pt idx="14">
                  <c:v>0.49305166065232697</c:v>
                </c:pt>
                <c:pt idx="15">
                  <c:v>0.525007440983699</c:v>
                </c:pt>
                <c:pt idx="16">
                  <c:v>0.57340824829270698</c:v>
                </c:pt>
                <c:pt idx="17">
                  <c:v>0.60506729486883104</c:v>
                </c:pt>
                <c:pt idx="18">
                  <c:v>0.6371106161857365</c:v>
                </c:pt>
                <c:pt idx="19">
                  <c:v>0.66900632528904602</c:v>
                </c:pt>
                <c:pt idx="20">
                  <c:v>0.70112752789691468</c:v>
                </c:pt>
                <c:pt idx="21">
                  <c:v>0.73300240828257335</c:v>
                </c:pt>
                <c:pt idx="22">
                  <c:v>0.7651067064243765</c:v>
                </c:pt>
                <c:pt idx="23">
                  <c:v>0.7974576286535463</c:v>
                </c:pt>
                <c:pt idx="24">
                  <c:v>0.8290475480373507</c:v>
                </c:pt>
                <c:pt idx="25">
                  <c:v>0.86096831197414703</c:v>
                </c:pt>
                <c:pt idx="26">
                  <c:v>0.89302763216119285</c:v>
                </c:pt>
                <c:pt idx="27">
                  <c:v>0.92506461430343734</c:v>
                </c:pt>
                <c:pt idx="28">
                  <c:v>0.97321728819747366</c:v>
                </c:pt>
                <c:pt idx="29">
                  <c:v>1.0050613783055198</c:v>
                </c:pt>
                <c:pt idx="30">
                  <c:v>1.0370938324658698</c:v>
                </c:pt>
                <c:pt idx="31">
                  <c:v>1.0690076534970099</c:v>
                </c:pt>
                <c:pt idx="32">
                  <c:v>1.1010232031910598</c:v>
                </c:pt>
                <c:pt idx="33">
                  <c:v>1.13296872009641</c:v>
                </c:pt>
                <c:pt idx="34">
                  <c:v>1.1650156637990601</c:v>
                </c:pt>
                <c:pt idx="35">
                  <c:v>1.19701279969945</c:v>
                </c:pt>
                <c:pt idx="36">
                  <c:v>1.2290863075634193</c:v>
                </c:pt>
                <c:pt idx="37">
                  <c:v>1.2610046565766793</c:v>
                </c:pt>
                <c:pt idx="38">
                  <c:v>1.29302503611802</c:v>
                </c:pt>
                <c:pt idx="39">
                  <c:v>1.3250541697582308</c:v>
                </c:pt>
                <c:pt idx="40">
                  <c:v>1.3730353840662701</c:v>
                </c:pt>
                <c:pt idx="41">
                  <c:v>1.4050950061186898</c:v>
                </c:pt>
                <c:pt idx="42">
                  <c:v>1.4370420323514199</c:v>
                </c:pt>
                <c:pt idx="43">
                  <c:v>1.4690491298122101</c:v>
                </c:pt>
                <c:pt idx="44">
                  <c:v>1.5010061176055798</c:v>
                </c:pt>
                <c:pt idx="45">
                  <c:v>1.5329489177215601</c:v>
                </c:pt>
                <c:pt idx="46">
                  <c:v>1.56505080093961</c:v>
                </c:pt>
                <c:pt idx="47">
                  <c:v>1.5970144297730207</c:v>
                </c:pt>
                <c:pt idx="48">
                  <c:v>1.62900552836413</c:v>
                </c:pt>
                <c:pt idx="49">
                  <c:v>1.6609549695206107</c:v>
                </c:pt>
                <c:pt idx="50">
                  <c:v>1.6929943665866101</c:v>
                </c:pt>
                <c:pt idx="51">
                  <c:v>1.7250379897691301</c:v>
                </c:pt>
                <c:pt idx="52">
                  <c:v>1.77303067496495</c:v>
                </c:pt>
                <c:pt idx="53">
                  <c:v>1.8050785242642107</c:v>
                </c:pt>
                <c:pt idx="54">
                  <c:v>1.83696457367227</c:v>
                </c:pt>
                <c:pt idx="55">
                  <c:v>1.8689191465416501</c:v>
                </c:pt>
                <c:pt idx="56">
                  <c:v>1.9009540156257498</c:v>
                </c:pt>
                <c:pt idx="57">
                  <c:v>1.9329454160822399</c:v>
                </c:pt>
                <c:pt idx="58">
                  <c:v>1.9653712009476192</c:v>
                </c:pt>
                <c:pt idx="59">
                  <c:v>1.9970042870931988</c:v>
                </c:pt>
                <c:pt idx="60">
                  <c:v>2.0290382505809212</c:v>
                </c:pt>
                <c:pt idx="61">
                  <c:v>2.0611826968297398</c:v>
                </c:pt>
                <c:pt idx="62">
                  <c:v>2.09298060152127</c:v>
                </c:pt>
                <c:pt idx="63">
                  <c:v>2.1250317713404421</c:v>
                </c:pt>
                <c:pt idx="64">
                  <c:v>2.1730824147064101</c:v>
                </c:pt>
                <c:pt idx="65">
                  <c:v>2.2049757088857413</c:v>
                </c:pt>
                <c:pt idx="66">
                  <c:v>2.2369858250012786</c:v>
                </c:pt>
                <c:pt idx="67">
                  <c:v>2.2689796403815317</c:v>
                </c:pt>
                <c:pt idx="68">
                  <c:v>2.3009471934660684</c:v>
                </c:pt>
                <c:pt idx="69">
                  <c:v>2.3329639506218784</c:v>
                </c:pt>
                <c:pt idx="70">
                  <c:v>2.3649073544690902</c:v>
                </c:pt>
                <c:pt idx="71">
                  <c:v>2.3969645615977599</c:v>
                </c:pt>
                <c:pt idx="72">
                  <c:v>2.4289287941621698</c:v>
                </c:pt>
                <c:pt idx="73">
                  <c:v>2.4612042500241298</c:v>
                </c:pt>
                <c:pt idx="74">
                  <c:v>2.4929152174606686</c:v>
                </c:pt>
                <c:pt idx="75">
                  <c:v>2.5249802730916113</c:v>
                </c:pt>
                <c:pt idx="76">
                  <c:v>2.5730010317761298</c:v>
                </c:pt>
                <c:pt idx="77">
                  <c:v>2.6050150721428</c:v>
                </c:pt>
                <c:pt idx="78">
                  <c:v>2.63699288865313</c:v>
                </c:pt>
                <c:pt idx="79">
                  <c:v>2.6690437566069214</c:v>
                </c:pt>
                <c:pt idx="80">
                  <c:v>2.7010022537274314</c:v>
                </c:pt>
                <c:pt idx="81">
                  <c:v>2.7330271612509014</c:v>
                </c:pt>
                <c:pt idx="82">
                  <c:v>2.7650161467838599</c:v>
                </c:pt>
                <c:pt idx="83">
                  <c:v>2.7969894353122888</c:v>
                </c:pt>
                <c:pt idx="84">
                  <c:v>2.82899291038756</c:v>
                </c:pt>
                <c:pt idx="85">
                  <c:v>2.86095170937346</c:v>
                </c:pt>
                <c:pt idx="86">
                  <c:v>2.8929533732559682</c:v>
                </c:pt>
                <c:pt idx="87">
                  <c:v>2.92489556964119</c:v>
                </c:pt>
                <c:pt idx="88">
                  <c:v>2.9729610044150787</c:v>
                </c:pt>
                <c:pt idx="89">
                  <c:v>3.0050194190055186</c:v>
                </c:pt>
                <c:pt idx="90">
                  <c:v>3.0369905944755797</c:v>
                </c:pt>
                <c:pt idx="91">
                  <c:v>3.0689925602234713</c:v>
                </c:pt>
                <c:pt idx="92">
                  <c:v>3.1009649431555313</c:v>
                </c:pt>
                <c:pt idx="93">
                  <c:v>3.1329892469482199</c:v>
                </c:pt>
                <c:pt idx="94">
                  <c:v>3.1650259272250798</c:v>
                </c:pt>
                <c:pt idx="95">
                  <c:v>3.1969584639152773</c:v>
                </c:pt>
                <c:pt idx="96">
                  <c:v>3.2289924274027699</c:v>
                </c:pt>
                <c:pt idx="97">
                  <c:v>3.2610128069443314</c:v>
                </c:pt>
                <c:pt idx="98">
                  <c:v>3.2929254205137077</c:v>
                </c:pt>
                <c:pt idx="99">
                  <c:v>3.32498323137315</c:v>
                </c:pt>
                <c:pt idx="100">
                  <c:v>3.3729692755289284</c:v>
                </c:pt>
                <c:pt idx="101">
                  <c:v>3.4050165210969601</c:v>
                </c:pt>
                <c:pt idx="102">
                  <c:v>3.4369855835088772</c:v>
                </c:pt>
                <c:pt idx="103">
                  <c:v>3.4689501179386686</c:v>
                </c:pt>
                <c:pt idx="104">
                  <c:v>3.5009381978750298</c:v>
                </c:pt>
                <c:pt idx="105">
                  <c:v>3.5328728476235889</c:v>
                </c:pt>
                <c:pt idx="106">
                  <c:v>3.5648874917212598</c:v>
                </c:pt>
                <c:pt idx="107">
                  <c:v>3.5969293037110197</c:v>
                </c:pt>
                <c:pt idx="108">
                  <c:v>3.6290000947856198</c:v>
                </c:pt>
                <c:pt idx="109">
                  <c:v>3.6609767038341898</c:v>
                </c:pt>
                <c:pt idx="110">
                  <c:v>3.6929164852956489</c:v>
                </c:pt>
                <c:pt idx="111">
                  <c:v>3.7249534674378899</c:v>
                </c:pt>
                <c:pt idx="112">
                  <c:v>3.7729742261224115</c:v>
                </c:pt>
                <c:pt idx="113">
                  <c:v>3.8050764112058384</c:v>
                </c:pt>
                <c:pt idx="114">
                  <c:v>3.8370128721471701</c:v>
                </c:pt>
                <c:pt idx="115">
                  <c:v>3.8690414020563799</c:v>
                </c:pt>
                <c:pt idx="116">
                  <c:v>3.9009923525402401</c:v>
                </c:pt>
                <c:pt idx="117">
                  <c:v>3.9329846585931101</c:v>
                </c:pt>
                <c:pt idx="118">
                  <c:v>3.9650186220805987</c:v>
                </c:pt>
                <c:pt idx="119">
                  <c:v>3.9970033814968198</c:v>
                </c:pt>
                <c:pt idx="120">
                  <c:v>4.0289582562318067</c:v>
                </c:pt>
                <c:pt idx="121">
                  <c:v>4.0609520716120571</c:v>
                </c:pt>
                <c:pt idx="122">
                  <c:v>4.0929944873328097</c:v>
                </c:pt>
                <c:pt idx="123">
                  <c:v>4.1249569087042257</c:v>
                </c:pt>
                <c:pt idx="124">
                  <c:v>4.1729812897744871</c:v>
                </c:pt>
                <c:pt idx="125">
                  <c:v>4.2049914058900404</c:v>
                </c:pt>
                <c:pt idx="126">
                  <c:v>4.2369399414501414</c:v>
                </c:pt>
                <c:pt idx="127">
                  <c:v>4.2689129281129556</c:v>
                </c:pt>
                <c:pt idx="128">
                  <c:v>4.3009206293049775</c:v>
                </c:pt>
                <c:pt idx="129">
                  <c:v>4.3329241043802496</c:v>
                </c:pt>
                <c:pt idx="130">
                  <c:v>4.364919429087867</c:v>
                </c:pt>
                <c:pt idx="131">
                  <c:v>4.3970780630136197</c:v>
                </c:pt>
                <c:pt idx="132">
                  <c:v>4.4289755833096898</c:v>
                </c:pt>
                <c:pt idx="133">
                  <c:v>4.4611861380960773</c:v>
                </c:pt>
                <c:pt idx="134">
                  <c:v>4.4929378573708556</c:v>
                </c:pt>
                <c:pt idx="135">
                  <c:v>4.5249048067243942</c:v>
                </c:pt>
                <c:pt idx="136">
                  <c:v>4.5729385456240799</c:v>
                </c:pt>
                <c:pt idx="137">
                  <c:v>4.6049589251656373</c:v>
                </c:pt>
                <c:pt idx="138">
                  <c:v>4.6369859457474769</c:v>
                </c:pt>
                <c:pt idx="139">
                  <c:v>4.6690063252890397</c:v>
                </c:pt>
                <c:pt idx="140">
                  <c:v>4.7009847455303699</c:v>
                </c:pt>
                <c:pt idx="141">
                  <c:v>4.7329480724983997</c:v>
                </c:pt>
                <c:pt idx="142">
                  <c:v>4.7649433972060171</c:v>
                </c:pt>
                <c:pt idx="143">
                  <c:v>4.7969206099855874</c:v>
                </c:pt>
                <c:pt idx="144">
                  <c:v>4.8289551772040671</c:v>
                </c:pt>
                <c:pt idx="145">
                  <c:v>4.8608677907732227</c:v>
                </c:pt>
                <c:pt idx="146">
                  <c:v>4.8928492296695296</c:v>
                </c:pt>
                <c:pt idx="147">
                  <c:v>4.9248521010138102</c:v>
                </c:pt>
                <c:pt idx="148">
                  <c:v>4.9568791215956427</c:v>
                </c:pt>
                <c:pt idx="149">
                  <c:v>5.0049415377147772</c:v>
                </c:pt>
                <c:pt idx="150">
                  <c:v>5.0370177623678885</c:v>
                </c:pt>
                <c:pt idx="151">
                  <c:v>5.0689249423587546</c:v>
                </c:pt>
                <c:pt idx="152">
                  <c:v>5.1009875830657068</c:v>
                </c:pt>
                <c:pt idx="153">
                  <c:v>5.1328935555948103</c:v>
                </c:pt>
                <c:pt idx="154">
                  <c:v>5.1649178593872715</c:v>
                </c:pt>
                <c:pt idx="155">
                  <c:v>5.1969753683813371</c:v>
                </c:pt>
                <c:pt idx="156">
                  <c:v>5.2289133386500373</c:v>
                </c:pt>
                <c:pt idx="157">
                  <c:v>5.2609264734203398</c:v>
                </c:pt>
                <c:pt idx="158">
                  <c:v>5.2930349976786601</c:v>
                </c:pt>
                <c:pt idx="159">
                  <c:v>5.324877880324717</c:v>
                </c:pt>
                <c:pt idx="160">
                  <c:v>5.3568825628619772</c:v>
                </c:pt>
                <c:pt idx="161">
                  <c:v>5.4049941830523904</c:v>
                </c:pt>
                <c:pt idx="162">
                  <c:v>5.4369273234735829</c:v>
                </c:pt>
                <c:pt idx="163">
                  <c:v>5.4688417482357075</c:v>
                </c:pt>
                <c:pt idx="164">
                  <c:v>5.500965667632717</c:v>
                </c:pt>
                <c:pt idx="165">
                  <c:v>5.5329181274439572</c:v>
                </c:pt>
                <c:pt idx="166">
                  <c:v>5.5649382051199057</c:v>
                </c:pt>
                <c:pt idx="167">
                  <c:v>5.5969468119080785</c:v>
                </c:pt>
                <c:pt idx="168">
                  <c:v>5.6288500676480346</c:v>
                </c:pt>
                <c:pt idx="169">
                  <c:v>5.6609773075651857</c:v>
                </c:pt>
                <c:pt idx="170">
                  <c:v>5.6929152778338841</c:v>
                </c:pt>
                <c:pt idx="171">
                  <c:v>5.7249106025415069</c:v>
                </c:pt>
                <c:pt idx="172">
                  <c:v>5.756888117186457</c:v>
                </c:pt>
                <c:pt idx="173">
                  <c:v>5.8049610985969977</c:v>
                </c:pt>
                <c:pt idx="174">
                  <c:v>5.8369452542822202</c:v>
                </c:pt>
                <c:pt idx="175">
                  <c:v>5.8689876700029746</c:v>
                </c:pt>
                <c:pt idx="176">
                  <c:v>5.9008818697786785</c:v>
                </c:pt>
                <c:pt idx="177">
                  <c:v>5.9329061735713804</c:v>
                </c:pt>
                <c:pt idx="178">
                  <c:v>5.9649389295971069</c:v>
                </c:pt>
                <c:pt idx="179">
                  <c:v>5.9968512413008703</c:v>
                </c:pt>
                <c:pt idx="180">
                  <c:v>6.0288245298292944</c:v>
                </c:pt>
                <c:pt idx="181">
                  <c:v>6.0608624175679298</c:v>
                </c:pt>
                <c:pt idx="182">
                  <c:v>6.0928882306879943</c:v>
                </c:pt>
                <c:pt idx="183">
                  <c:v>6.1249019691890538</c:v>
                </c:pt>
                <c:pt idx="184">
                  <c:v>6.1568438637088985</c:v>
                </c:pt>
                <c:pt idx="185">
                  <c:v>6.2049376738366275</c:v>
                </c:pt>
                <c:pt idx="186">
                  <c:v>6.2369290742931343</c:v>
                </c:pt>
                <c:pt idx="187">
                  <c:v>6.26889753297427</c:v>
                </c:pt>
                <c:pt idx="188">
                  <c:v>6.3008726326954685</c:v>
                </c:pt>
                <c:pt idx="189">
                  <c:v>6.332885767465755</c:v>
                </c:pt>
                <c:pt idx="190">
                  <c:v>6.3649450876525773</c:v>
                </c:pt>
                <c:pt idx="191">
                  <c:v>6.3969328657235485</c:v>
                </c:pt>
                <c:pt idx="192">
                  <c:v>6.4289058523863671</c:v>
                </c:pt>
                <c:pt idx="193">
                  <c:v>6.4610521098281826</c:v>
                </c:pt>
                <c:pt idx="194">
                  <c:v>6.4928485051923426</c:v>
                </c:pt>
                <c:pt idx="195">
                  <c:v>6.5248356795323046</c:v>
                </c:pt>
                <c:pt idx="196">
                  <c:v>6.5568328154326903</c:v>
                </c:pt>
                <c:pt idx="197">
                  <c:v>6.6049444356231097</c:v>
                </c:pt>
                <c:pt idx="198">
                  <c:v>6.6369228558646629</c:v>
                </c:pt>
                <c:pt idx="199">
                  <c:v>6.6688937294693398</c:v>
                </c:pt>
                <c:pt idx="200">
                  <c:v>6.7008157008681302</c:v>
                </c:pt>
                <c:pt idx="201">
                  <c:v>6.7327829520872875</c:v>
                </c:pt>
                <c:pt idx="202">
                  <c:v>6.7647927663372167</c:v>
                </c:pt>
                <c:pt idx="203">
                  <c:v>6.7968593312955301</c:v>
                </c:pt>
                <c:pt idx="204">
                  <c:v>6.8288160172230556</c:v>
                </c:pt>
                <c:pt idx="205">
                  <c:v>6.8608892232216396</c:v>
                </c:pt>
                <c:pt idx="206">
                  <c:v>6.8928440979564067</c:v>
                </c:pt>
                <c:pt idx="207">
                  <c:v>6.9248490823590627</c:v>
                </c:pt>
                <c:pt idx="208">
                  <c:v>6.956847425721433</c:v>
                </c:pt>
                <c:pt idx="209">
                  <c:v>7.0048968616254044</c:v>
                </c:pt>
                <c:pt idx="210">
                  <c:v>7.0368946012567886</c:v>
                </c:pt>
                <c:pt idx="211">
                  <c:v>7.0689122640089757</c:v>
                </c:pt>
                <c:pt idx="212">
                  <c:v>7.1008082749776795</c:v>
                </c:pt>
                <c:pt idx="213">
                  <c:v>7.1329083470027372</c:v>
                </c:pt>
                <c:pt idx="214">
                  <c:v>7.1648556751008456</c:v>
                </c:pt>
                <c:pt idx="215">
                  <c:v>7.1968778658351695</c:v>
                </c:pt>
                <c:pt idx="216">
                  <c:v>7.2289175647665544</c:v>
                </c:pt>
                <c:pt idx="217">
                  <c:v>7.2608866271784658</c:v>
                </c:pt>
                <c:pt idx="218">
                  <c:v>7.2928502560121071</c:v>
                </c:pt>
                <c:pt idx="219">
                  <c:v>7.324886936288733</c:v>
                </c:pt>
                <c:pt idx="220">
                  <c:v>7.3568879964402569</c:v>
                </c:pt>
                <c:pt idx="221">
                  <c:v>7.4048716256722802</c:v>
                </c:pt>
                <c:pt idx="222">
                  <c:v>7.4368983443885126</c:v>
                </c:pt>
                <c:pt idx="223">
                  <c:v>7.4688172971327695</c:v>
                </c:pt>
                <c:pt idx="224">
                  <c:v>7.5009237083327198</c:v>
                </c:pt>
                <c:pt idx="225">
                  <c:v>7.5328233416869299</c:v>
                </c:pt>
                <c:pt idx="226">
                  <c:v>7.564806591775767</c:v>
                </c:pt>
                <c:pt idx="227">
                  <c:v>7.5968474981691525</c:v>
                </c:pt>
                <c:pt idx="228">
                  <c:v>7.6288570105536975</c:v>
                </c:pt>
                <c:pt idx="229">
                  <c:v>7.6608562595124443</c:v>
                </c:pt>
                <c:pt idx="230">
                  <c:v>7.6928564140675872</c:v>
                </c:pt>
                <c:pt idx="231">
                  <c:v>7.7248306081923968</c:v>
                </c:pt>
                <c:pt idx="232">
                  <c:v>7.7569116626930201</c:v>
                </c:pt>
                <c:pt idx="233">
                  <c:v>7.8048844247680274</c:v>
                </c:pt>
                <c:pt idx="234">
                  <c:v>7.83685710956569</c:v>
                </c:pt>
                <c:pt idx="235">
                  <c:v>7.8688391521925496</c:v>
                </c:pt>
                <c:pt idx="236">
                  <c:v>7.9008018754298002</c:v>
                </c:pt>
                <c:pt idx="237">
                  <c:v>7.9328340277245299</c:v>
                </c:pt>
                <c:pt idx="238">
                  <c:v>7.9649419482516297</c:v>
                </c:pt>
                <c:pt idx="239">
                  <c:v>7.996890785677353</c:v>
                </c:pt>
                <c:pt idx="240">
                  <c:v>8.0288704133804352</c:v>
                </c:pt>
                <c:pt idx="241">
                  <c:v>8.0608672474154393</c:v>
                </c:pt>
                <c:pt idx="242">
                  <c:v>8.0928631758540579</c:v>
                </c:pt>
                <c:pt idx="243">
                  <c:v>8.1248446147501401</c:v>
                </c:pt>
                <c:pt idx="244">
                  <c:v>8.1568172995475798</c:v>
                </c:pt>
                <c:pt idx="245">
                  <c:v>8.2048773007429538</c:v>
                </c:pt>
                <c:pt idx="246">
                  <c:v>8.2368714179888141</c:v>
                </c:pt>
                <c:pt idx="247">
                  <c:v>8.2688869676828691</c:v>
                </c:pt>
                <c:pt idx="248">
                  <c:v>8.3009807005330405</c:v>
                </c:pt>
                <c:pt idx="249">
                  <c:v>8.3328048675202862</c:v>
                </c:pt>
                <c:pt idx="250">
                  <c:v>8.3648026071516597</c:v>
                </c:pt>
                <c:pt idx="251">
                  <c:v>8.3968308351952707</c:v>
                </c:pt>
                <c:pt idx="252">
                  <c:v>8.4288575539114738</c:v>
                </c:pt>
                <c:pt idx="253">
                  <c:v>8.4610611657922039</c:v>
                </c:pt>
                <c:pt idx="254">
                  <c:v>8.4928213373002528</c:v>
                </c:pt>
                <c:pt idx="255">
                  <c:v>8.5248655642135329</c:v>
                </c:pt>
                <c:pt idx="256">
                  <c:v>8.5568786989838301</c:v>
                </c:pt>
                <c:pt idx="257">
                  <c:v>8.6048019551221753</c:v>
                </c:pt>
                <c:pt idx="258">
                  <c:v>8.6367758473816103</c:v>
                </c:pt>
                <c:pt idx="259">
                  <c:v>8.6688049810215855</c:v>
                </c:pt>
                <c:pt idx="260">
                  <c:v>8.7007966833436896</c:v>
                </c:pt>
                <c:pt idx="261">
                  <c:v>8.7327705756031193</c:v>
                </c:pt>
                <c:pt idx="262">
                  <c:v>8.7647909551444592</c:v>
                </c:pt>
                <c:pt idx="263">
                  <c:v>8.7967917134305829</c:v>
                </c:pt>
                <c:pt idx="264">
                  <c:v>8.8287725485956781</c:v>
                </c:pt>
                <c:pt idx="265">
                  <c:v>8.8608418303431353</c:v>
                </c:pt>
                <c:pt idx="266">
                  <c:v>8.892769839051196</c:v>
                </c:pt>
                <c:pt idx="267">
                  <c:v>8.92474614623438</c:v>
                </c:pt>
                <c:pt idx="268">
                  <c:v>8.9567939955334097</c:v>
                </c:pt>
                <c:pt idx="269">
                  <c:v>9.0048473556885202</c:v>
                </c:pt>
                <c:pt idx="270">
                  <c:v>9.0367720438766739</c:v>
                </c:pt>
                <c:pt idx="271">
                  <c:v>9.0688087241535289</c:v>
                </c:pt>
                <c:pt idx="272">
                  <c:v>9.1008387633899002</c:v>
                </c:pt>
                <c:pt idx="273">
                  <c:v>9.1328500869674301</c:v>
                </c:pt>
                <c:pt idx="274">
                  <c:v>9.1648122064734689</c:v>
                </c:pt>
                <c:pt idx="275">
                  <c:v>9.1967912304457897</c:v>
                </c:pt>
                <c:pt idx="276">
                  <c:v>9.2288101006599685</c:v>
                </c:pt>
                <c:pt idx="277">
                  <c:v>9.2609986192671805</c:v>
                </c:pt>
                <c:pt idx="278">
                  <c:v>9.2928354646039608</c:v>
                </c:pt>
                <c:pt idx="279">
                  <c:v>9.3248039232851099</c:v>
                </c:pt>
                <c:pt idx="280">
                  <c:v>9.3568227934990702</c:v>
                </c:pt>
                <c:pt idx="281">
                  <c:v>9.3888250611125699</c:v>
                </c:pt>
                <c:pt idx="282">
                  <c:v>9.4368207649631479</c:v>
                </c:pt>
                <c:pt idx="283">
                  <c:v>9.4688130710162497</c:v>
                </c:pt>
                <c:pt idx="284">
                  <c:v>9.5008249983245605</c:v>
                </c:pt>
                <c:pt idx="285">
                  <c:v>9.5328613767358039</c:v>
                </c:pt>
                <c:pt idx="286">
                  <c:v>9.5648790394882361</c:v>
                </c:pt>
                <c:pt idx="287">
                  <c:v>9.5968287825100891</c:v>
                </c:pt>
                <c:pt idx="288">
                  <c:v>9.6288271258724585</c:v>
                </c:pt>
                <c:pt idx="289">
                  <c:v>9.6608363363916485</c:v>
                </c:pt>
                <c:pt idx="290">
                  <c:v>9.6927712880055754</c:v>
                </c:pt>
                <c:pt idx="291">
                  <c:v>9.7247720462914806</c:v>
                </c:pt>
                <c:pt idx="292">
                  <c:v>9.7567486553402798</c:v>
                </c:pt>
                <c:pt idx="293">
                  <c:v>9.7888125035090017</c:v>
                </c:pt>
                <c:pt idx="294">
                  <c:v>9.8368127353417094</c:v>
                </c:pt>
                <c:pt idx="295">
                  <c:v>9.86890012901722</c:v>
                </c:pt>
                <c:pt idx="296">
                  <c:v>9.9007578030714196</c:v>
                </c:pt>
                <c:pt idx="297">
                  <c:v>9.9327802956711295</c:v>
                </c:pt>
                <c:pt idx="298">
                  <c:v>9.9648507848803494</c:v>
                </c:pt>
                <c:pt idx="299">
                  <c:v>9.9967685301626208</c:v>
                </c:pt>
                <c:pt idx="300">
                  <c:v>10.028772005237798</c:v>
                </c:pt>
                <c:pt idx="301">
                  <c:v>10.060801742608801</c:v>
                </c:pt>
                <c:pt idx="302">
                  <c:v>10.092874948607205</c:v>
                </c:pt>
                <c:pt idx="303">
                  <c:v>10.124827710283798</c:v>
                </c:pt>
                <c:pt idx="304">
                  <c:v>10.156882200623308</c:v>
                </c:pt>
                <c:pt idx="305">
                  <c:v>10.1888358678963</c:v>
                </c:pt>
                <c:pt idx="306">
                  <c:v>10.236804101989399</c:v>
                </c:pt>
                <c:pt idx="307">
                  <c:v>10.268839272938704</c:v>
                </c:pt>
                <c:pt idx="308">
                  <c:v>10.300809240947006</c:v>
                </c:pt>
                <c:pt idx="309">
                  <c:v>10.332812112291499</c:v>
                </c:pt>
                <c:pt idx="310">
                  <c:v>10.3648566410704</c:v>
                </c:pt>
                <c:pt idx="311">
                  <c:v>10.396788875895208</c:v>
                </c:pt>
                <c:pt idx="312">
                  <c:v>10.428867515472099</c:v>
                </c:pt>
                <c:pt idx="313">
                  <c:v>10.461005622546002</c:v>
                </c:pt>
                <c:pt idx="314">
                  <c:v>10.492766095919405</c:v>
                </c:pt>
                <c:pt idx="315">
                  <c:v>10.524771080322093</c:v>
                </c:pt>
                <c:pt idx="316">
                  <c:v>10.556798402769305</c:v>
                </c:pt>
                <c:pt idx="317">
                  <c:v>10.589082310864505</c:v>
                </c:pt>
                <c:pt idx="318">
                  <c:v>10.636807543255799</c:v>
                </c:pt>
                <c:pt idx="319">
                  <c:v>10.6688264134697</c:v>
                </c:pt>
                <c:pt idx="320">
                  <c:v>10.700851622858798</c:v>
                </c:pt>
                <c:pt idx="321">
                  <c:v>10.7327989509569</c:v>
                </c:pt>
                <c:pt idx="322">
                  <c:v>10.764812387592601</c:v>
                </c:pt>
                <c:pt idx="323">
                  <c:v>10.796813447744098</c:v>
                </c:pt>
                <c:pt idx="324">
                  <c:v>10.828786132541802</c:v>
                </c:pt>
                <c:pt idx="325">
                  <c:v>10.860884997105108</c:v>
                </c:pt>
                <c:pt idx="326">
                  <c:v>10.892830815875808</c:v>
                </c:pt>
                <c:pt idx="327">
                  <c:v>10.9247905204581</c:v>
                </c:pt>
                <c:pt idx="328">
                  <c:v>10.956768336968706</c:v>
                </c:pt>
                <c:pt idx="329">
                  <c:v>10.988730154609305</c:v>
                </c:pt>
                <c:pt idx="330">
                  <c:v>11.036778383051491</c:v>
                </c:pt>
                <c:pt idx="331">
                  <c:v>11.068830156601702</c:v>
                </c:pt>
                <c:pt idx="332">
                  <c:v>11.100740355247305</c:v>
                </c:pt>
                <c:pt idx="333">
                  <c:v>11.132720888547</c:v>
                </c:pt>
                <c:pt idx="334">
                  <c:v>11.1647497203216</c:v>
                </c:pt>
                <c:pt idx="335">
                  <c:v>11.196771609190298</c:v>
                </c:pt>
                <c:pt idx="336">
                  <c:v>11.228814930507401</c:v>
                </c:pt>
                <c:pt idx="337">
                  <c:v>11.260792445152401</c:v>
                </c:pt>
                <c:pt idx="338">
                  <c:v>11.292737962057799</c:v>
                </c:pt>
                <c:pt idx="339">
                  <c:v>11.324740833402005</c:v>
                </c:pt>
                <c:pt idx="340">
                  <c:v>11.356692387616908</c:v>
                </c:pt>
                <c:pt idx="341">
                  <c:v>11.388756235785808</c:v>
                </c:pt>
                <c:pt idx="342">
                  <c:v>11.436780918721505</c:v>
                </c:pt>
                <c:pt idx="343">
                  <c:v>11.4687203983173</c:v>
                </c:pt>
                <c:pt idx="344">
                  <c:v>11.500767040154598</c:v>
                </c:pt>
                <c:pt idx="345">
                  <c:v>11.532682672378705</c:v>
                </c:pt>
                <c:pt idx="346">
                  <c:v>11.565131399019405</c:v>
                </c:pt>
                <c:pt idx="347">
                  <c:v>11.596759353452304</c:v>
                </c:pt>
                <c:pt idx="348">
                  <c:v>11.628748037119699</c:v>
                </c:pt>
                <c:pt idx="349">
                  <c:v>11.660782302472599</c:v>
                </c:pt>
                <c:pt idx="350">
                  <c:v>11.692740195862305</c:v>
                </c:pt>
                <c:pt idx="351">
                  <c:v>11.724775970542595</c:v>
                </c:pt>
                <c:pt idx="352">
                  <c:v>11.756780954945208</c:v>
                </c:pt>
                <c:pt idx="353">
                  <c:v>11.788766318092399</c:v>
                </c:pt>
                <c:pt idx="354">
                  <c:v>11.836750551055205</c:v>
                </c:pt>
                <c:pt idx="355">
                  <c:v>11.868892884245906</c:v>
                </c:pt>
                <c:pt idx="356">
                  <c:v>11.900865267178</c:v>
                </c:pt>
                <c:pt idx="357">
                  <c:v>11.932760976281005</c:v>
                </c:pt>
                <c:pt idx="358">
                  <c:v>11.964896064700405</c:v>
                </c:pt>
                <c:pt idx="359">
                  <c:v>11.996806263346105</c:v>
                </c:pt>
                <c:pt idx="360">
                  <c:v>12.028728536610494</c:v>
                </c:pt>
                <c:pt idx="361">
                  <c:v>12.060748614286405</c:v>
                </c:pt>
                <c:pt idx="362">
                  <c:v>12.092720695353099</c:v>
                </c:pt>
                <c:pt idx="363">
                  <c:v>12.124698209998</c:v>
                </c:pt>
                <c:pt idx="364">
                  <c:v>12.156653084732801</c:v>
                </c:pt>
                <c:pt idx="365">
                  <c:v>12.188710291861501</c:v>
                </c:pt>
                <c:pt idx="366">
                  <c:v>12.236679733416301</c:v>
                </c:pt>
                <c:pt idx="367">
                  <c:v>12.268789767002</c:v>
                </c:pt>
                <c:pt idx="368">
                  <c:v>12.300756414490206</c:v>
                </c:pt>
                <c:pt idx="369">
                  <c:v>12.332787057457608</c:v>
                </c:pt>
                <c:pt idx="370">
                  <c:v>12.36468880386991</c:v>
                </c:pt>
                <c:pt idx="371">
                  <c:v>12.396730012128911</c:v>
                </c:pt>
                <c:pt idx="372">
                  <c:v>12.428674019706905</c:v>
                </c:pt>
                <c:pt idx="373">
                  <c:v>12.460916874098505</c:v>
                </c:pt>
                <c:pt idx="374">
                  <c:v>12.492850618250404</c:v>
                </c:pt>
                <c:pt idx="375">
                  <c:v>12.5247414975062</c:v>
                </c:pt>
                <c:pt idx="376">
                  <c:v>12.556722332671304</c:v>
                </c:pt>
                <c:pt idx="377">
                  <c:v>12.588775615548904</c:v>
                </c:pt>
                <c:pt idx="378">
                  <c:v>12.636729963830398</c:v>
                </c:pt>
                <c:pt idx="379">
                  <c:v>12.668786567228105</c:v>
                </c:pt>
                <c:pt idx="380">
                  <c:v>12.700797890805402</c:v>
                </c:pt>
                <c:pt idx="381">
                  <c:v>12.732680015962606</c:v>
                </c:pt>
                <c:pt idx="382">
                  <c:v>12.764695263790999</c:v>
                </c:pt>
                <c:pt idx="383">
                  <c:v>12.796704776175799</c:v>
                </c:pt>
                <c:pt idx="384">
                  <c:v>12.828716401618699</c:v>
                </c:pt>
                <c:pt idx="385">
                  <c:v>12.860740101680205</c:v>
                </c:pt>
                <c:pt idx="386">
                  <c:v>12.89268471298911</c:v>
                </c:pt>
                <c:pt idx="387">
                  <c:v>12.9246857731407</c:v>
                </c:pt>
                <c:pt idx="388">
                  <c:v>12.956719132897405</c:v>
                </c:pt>
                <c:pt idx="389">
                  <c:v>12.988686082250902</c:v>
                </c:pt>
                <c:pt idx="390">
                  <c:v>13.0367273677873</c:v>
                </c:pt>
              </c:numCache>
            </c:numRef>
          </c:xVal>
          <c:yVal>
            <c:numRef>
              <c:f>'resultats complets'!$I$3:$I$393</c:f>
              <c:numCache>
                <c:formatCode>General</c:formatCode>
                <c:ptCount val="391"/>
                <c:pt idx="0">
                  <c:v>11.967871485943769</c:v>
                </c:pt>
                <c:pt idx="1">
                  <c:v>12.008032128514055</c:v>
                </c:pt>
                <c:pt idx="2">
                  <c:v>12.088353413654618</c:v>
                </c:pt>
                <c:pt idx="3">
                  <c:v>12.168674698795181</c:v>
                </c:pt>
                <c:pt idx="4">
                  <c:v>12.248995983935735</c:v>
                </c:pt>
                <c:pt idx="5">
                  <c:v>12.289156626506024</c:v>
                </c:pt>
                <c:pt idx="6">
                  <c:v>12.369477911646594</c:v>
                </c:pt>
                <c:pt idx="7">
                  <c:v>12.449799196787152</c:v>
                </c:pt>
                <c:pt idx="8">
                  <c:v>12.489959839357436</c:v>
                </c:pt>
                <c:pt idx="9">
                  <c:v>12.570281124497992</c:v>
                </c:pt>
                <c:pt idx="10">
                  <c:v>12.650602409638555</c:v>
                </c:pt>
                <c:pt idx="11">
                  <c:v>12.690763052208837</c:v>
                </c:pt>
                <c:pt idx="12">
                  <c:v>12.771084337349405</c:v>
                </c:pt>
                <c:pt idx="13">
                  <c:v>12.811244979919685</c:v>
                </c:pt>
                <c:pt idx="14">
                  <c:v>12.85140562248997</c:v>
                </c:pt>
                <c:pt idx="15">
                  <c:v>12.931726907630518</c:v>
                </c:pt>
                <c:pt idx="16">
                  <c:v>12.971887550200806</c:v>
                </c:pt>
                <c:pt idx="17">
                  <c:v>13.012048192771083</c:v>
                </c:pt>
                <c:pt idx="18">
                  <c:v>13.09236947791165</c:v>
                </c:pt>
                <c:pt idx="19">
                  <c:v>13.132530120481929</c:v>
                </c:pt>
                <c:pt idx="20">
                  <c:v>13.172690763052209</c:v>
                </c:pt>
                <c:pt idx="21">
                  <c:v>13.212851405622491</c:v>
                </c:pt>
                <c:pt idx="22">
                  <c:v>13.293172690763051</c:v>
                </c:pt>
                <c:pt idx="23">
                  <c:v>13.333333333333334</c:v>
                </c:pt>
                <c:pt idx="24">
                  <c:v>13.373493975903626</c:v>
                </c:pt>
                <c:pt idx="25">
                  <c:v>13.413654618473904</c:v>
                </c:pt>
                <c:pt idx="26">
                  <c:v>13.453815261044177</c:v>
                </c:pt>
                <c:pt idx="27">
                  <c:v>13.493975903614453</c:v>
                </c:pt>
                <c:pt idx="28">
                  <c:v>13.534136546184746</c:v>
                </c:pt>
                <c:pt idx="29">
                  <c:v>13.574297188755018</c:v>
                </c:pt>
                <c:pt idx="30">
                  <c:v>13.614457831325307</c:v>
                </c:pt>
                <c:pt idx="31">
                  <c:v>13.654618473895578</c:v>
                </c:pt>
                <c:pt idx="32">
                  <c:v>13.694779116465865</c:v>
                </c:pt>
                <c:pt idx="33">
                  <c:v>13.694779116465865</c:v>
                </c:pt>
                <c:pt idx="34">
                  <c:v>13.734939759036145</c:v>
                </c:pt>
                <c:pt idx="35">
                  <c:v>13.775100401606425</c:v>
                </c:pt>
                <c:pt idx="36">
                  <c:v>13.815261044176708</c:v>
                </c:pt>
                <c:pt idx="37">
                  <c:v>13.855421686746999</c:v>
                </c:pt>
                <c:pt idx="38">
                  <c:v>13.855421686746999</c:v>
                </c:pt>
                <c:pt idx="39">
                  <c:v>13.89558232931728</c:v>
                </c:pt>
                <c:pt idx="40">
                  <c:v>13.89558232931728</c:v>
                </c:pt>
                <c:pt idx="41">
                  <c:v>13.935742971887557</c:v>
                </c:pt>
                <c:pt idx="42">
                  <c:v>13.935742971887557</c:v>
                </c:pt>
                <c:pt idx="43">
                  <c:v>13.975903614457836</c:v>
                </c:pt>
                <c:pt idx="44">
                  <c:v>13.975903614457836</c:v>
                </c:pt>
                <c:pt idx="45">
                  <c:v>13.975903614457836</c:v>
                </c:pt>
                <c:pt idx="46">
                  <c:v>14.016064257028122</c:v>
                </c:pt>
                <c:pt idx="47">
                  <c:v>14.016064257028122</c:v>
                </c:pt>
                <c:pt idx="48">
                  <c:v>14.016064257028122</c:v>
                </c:pt>
                <c:pt idx="49">
                  <c:v>14.016064257028122</c:v>
                </c:pt>
                <c:pt idx="50">
                  <c:v>14.056224899598401</c:v>
                </c:pt>
                <c:pt idx="51">
                  <c:v>14.056224899598401</c:v>
                </c:pt>
                <c:pt idx="52">
                  <c:v>14.056224899598401</c:v>
                </c:pt>
                <c:pt idx="53">
                  <c:v>14.056224899598401</c:v>
                </c:pt>
                <c:pt idx="54">
                  <c:v>14.056224899598401</c:v>
                </c:pt>
                <c:pt idx="55">
                  <c:v>14.056224899598401</c:v>
                </c:pt>
                <c:pt idx="56">
                  <c:v>14.056224899598401</c:v>
                </c:pt>
                <c:pt idx="57">
                  <c:v>14.056224899598401</c:v>
                </c:pt>
                <c:pt idx="58">
                  <c:v>14.056224899598401</c:v>
                </c:pt>
                <c:pt idx="59">
                  <c:v>14.056224899598401</c:v>
                </c:pt>
                <c:pt idx="60">
                  <c:v>14.016064257028122</c:v>
                </c:pt>
                <c:pt idx="61">
                  <c:v>14.016064257028122</c:v>
                </c:pt>
                <c:pt idx="62">
                  <c:v>14.016064257028122</c:v>
                </c:pt>
                <c:pt idx="63">
                  <c:v>13.975903614457836</c:v>
                </c:pt>
                <c:pt idx="64">
                  <c:v>13.975903614457836</c:v>
                </c:pt>
                <c:pt idx="65">
                  <c:v>13.975903614457836</c:v>
                </c:pt>
                <c:pt idx="66">
                  <c:v>13.935742971887557</c:v>
                </c:pt>
                <c:pt idx="67">
                  <c:v>13.935742971887557</c:v>
                </c:pt>
                <c:pt idx="68">
                  <c:v>13.89558232931728</c:v>
                </c:pt>
                <c:pt idx="69">
                  <c:v>13.89558232931728</c:v>
                </c:pt>
                <c:pt idx="70">
                  <c:v>13.855421686746999</c:v>
                </c:pt>
                <c:pt idx="71">
                  <c:v>13.815261044176708</c:v>
                </c:pt>
                <c:pt idx="72">
                  <c:v>13.815261044176708</c:v>
                </c:pt>
                <c:pt idx="73">
                  <c:v>13.775100401606425</c:v>
                </c:pt>
                <c:pt idx="74">
                  <c:v>13.734939759036145</c:v>
                </c:pt>
                <c:pt idx="75">
                  <c:v>13.694779116465865</c:v>
                </c:pt>
                <c:pt idx="76">
                  <c:v>13.694779116465865</c:v>
                </c:pt>
                <c:pt idx="77">
                  <c:v>13.654618473895578</c:v>
                </c:pt>
                <c:pt idx="78">
                  <c:v>13.614457831325307</c:v>
                </c:pt>
                <c:pt idx="79">
                  <c:v>13.574297188755018</c:v>
                </c:pt>
                <c:pt idx="80">
                  <c:v>13.534136546184746</c:v>
                </c:pt>
                <c:pt idx="81">
                  <c:v>13.493975903614453</c:v>
                </c:pt>
                <c:pt idx="82">
                  <c:v>13.453815261044177</c:v>
                </c:pt>
                <c:pt idx="83">
                  <c:v>13.413654618473904</c:v>
                </c:pt>
                <c:pt idx="84">
                  <c:v>13.373493975903626</c:v>
                </c:pt>
                <c:pt idx="85">
                  <c:v>13.333333333333334</c:v>
                </c:pt>
                <c:pt idx="86">
                  <c:v>13.293172690763051</c:v>
                </c:pt>
                <c:pt idx="87">
                  <c:v>13.212851405622491</c:v>
                </c:pt>
                <c:pt idx="88">
                  <c:v>13.172690763052209</c:v>
                </c:pt>
                <c:pt idx="89">
                  <c:v>13.132530120481929</c:v>
                </c:pt>
                <c:pt idx="90">
                  <c:v>13.052208835341373</c:v>
                </c:pt>
                <c:pt idx="91">
                  <c:v>13.012048192771083</c:v>
                </c:pt>
                <c:pt idx="92">
                  <c:v>12.971887550200806</c:v>
                </c:pt>
                <c:pt idx="93">
                  <c:v>12.891566265060252</c:v>
                </c:pt>
                <c:pt idx="94">
                  <c:v>12.85140562248997</c:v>
                </c:pt>
                <c:pt idx="95">
                  <c:v>12.771084337349405</c:v>
                </c:pt>
                <c:pt idx="96">
                  <c:v>12.730923694779111</c:v>
                </c:pt>
                <c:pt idx="97">
                  <c:v>12.650602409638555</c:v>
                </c:pt>
                <c:pt idx="98">
                  <c:v>12.570281124497992</c:v>
                </c:pt>
                <c:pt idx="99">
                  <c:v>12.530120481927707</c:v>
                </c:pt>
                <c:pt idx="100">
                  <c:v>12.449799196787152</c:v>
                </c:pt>
                <c:pt idx="101">
                  <c:v>12.409638554216874</c:v>
                </c:pt>
                <c:pt idx="102">
                  <c:v>12.329317269076306</c:v>
                </c:pt>
                <c:pt idx="103">
                  <c:v>12.248995983935735</c:v>
                </c:pt>
                <c:pt idx="104">
                  <c:v>12.168674698795181</c:v>
                </c:pt>
                <c:pt idx="105">
                  <c:v>12.128514056224899</c:v>
                </c:pt>
                <c:pt idx="106">
                  <c:v>12.048192771084338</c:v>
                </c:pt>
                <c:pt idx="107">
                  <c:v>11.967871485943769</c:v>
                </c:pt>
                <c:pt idx="108">
                  <c:v>11.887550200803222</c:v>
                </c:pt>
                <c:pt idx="109">
                  <c:v>11.807228915662652</c:v>
                </c:pt>
                <c:pt idx="110">
                  <c:v>11.767068273092368</c:v>
                </c:pt>
                <c:pt idx="111">
                  <c:v>11.686746987951809</c:v>
                </c:pt>
                <c:pt idx="112">
                  <c:v>11.606425702811245</c:v>
                </c:pt>
                <c:pt idx="113">
                  <c:v>11.526104417670684</c:v>
                </c:pt>
                <c:pt idx="114">
                  <c:v>11.445783132530121</c:v>
                </c:pt>
                <c:pt idx="115">
                  <c:v>11.365461847389568</c:v>
                </c:pt>
                <c:pt idx="116">
                  <c:v>11.285140562249003</c:v>
                </c:pt>
                <c:pt idx="117">
                  <c:v>11.204819277108436</c:v>
                </c:pt>
                <c:pt idx="118">
                  <c:v>11.124497991967871</c:v>
                </c:pt>
                <c:pt idx="119">
                  <c:v>11.04417670682731</c:v>
                </c:pt>
                <c:pt idx="120">
                  <c:v>10.96385542168675</c:v>
                </c:pt>
                <c:pt idx="121">
                  <c:v>10.883534136546196</c:v>
                </c:pt>
                <c:pt idx="122">
                  <c:v>10.803212851405629</c:v>
                </c:pt>
                <c:pt idx="123">
                  <c:v>10.682730923694782</c:v>
                </c:pt>
                <c:pt idx="124">
                  <c:v>10.602409638554226</c:v>
                </c:pt>
                <c:pt idx="125">
                  <c:v>10.522088353413656</c:v>
                </c:pt>
                <c:pt idx="126">
                  <c:v>10.441767068273093</c:v>
                </c:pt>
                <c:pt idx="127">
                  <c:v>10.361445783132531</c:v>
                </c:pt>
                <c:pt idx="128">
                  <c:v>10.281124497991968</c:v>
                </c:pt>
                <c:pt idx="129">
                  <c:v>10.160642570281126</c:v>
                </c:pt>
                <c:pt idx="130">
                  <c:v>10.120481927710843</c:v>
                </c:pt>
                <c:pt idx="131">
                  <c:v>10</c:v>
                </c:pt>
                <c:pt idx="132">
                  <c:v>9.9196787148594385</c:v>
                </c:pt>
                <c:pt idx="133">
                  <c:v>9.83935742971887</c:v>
                </c:pt>
                <c:pt idx="134">
                  <c:v>9.7590361445783191</c:v>
                </c:pt>
                <c:pt idx="135">
                  <c:v>9.6385542168674707</c:v>
                </c:pt>
                <c:pt idx="136">
                  <c:v>9.5582329317269146</c:v>
                </c:pt>
                <c:pt idx="137">
                  <c:v>9.437751004016059</c:v>
                </c:pt>
                <c:pt idx="138">
                  <c:v>9.3574297188755047</c:v>
                </c:pt>
                <c:pt idx="139">
                  <c:v>9.2771084337349379</c:v>
                </c:pt>
                <c:pt idx="140">
                  <c:v>9.1967871485943782</c:v>
                </c:pt>
                <c:pt idx="141">
                  <c:v>9.1164658634538149</c:v>
                </c:pt>
                <c:pt idx="142">
                  <c:v>9.0361445783132588</c:v>
                </c:pt>
                <c:pt idx="143">
                  <c:v>8.9156626506024175</c:v>
                </c:pt>
                <c:pt idx="144">
                  <c:v>8.8353413654618471</c:v>
                </c:pt>
                <c:pt idx="145">
                  <c:v>8.7550200803212856</c:v>
                </c:pt>
                <c:pt idx="146">
                  <c:v>8.6746987951807188</c:v>
                </c:pt>
                <c:pt idx="147">
                  <c:v>8.5542168674698793</c:v>
                </c:pt>
                <c:pt idx="148">
                  <c:v>8.4738955823293232</c:v>
                </c:pt>
                <c:pt idx="149">
                  <c:v>8.3935742971887652</c:v>
                </c:pt>
                <c:pt idx="150">
                  <c:v>8.2730923694779168</c:v>
                </c:pt>
                <c:pt idx="151">
                  <c:v>8.1927710843373482</c:v>
                </c:pt>
                <c:pt idx="152">
                  <c:v>8.1124497991967868</c:v>
                </c:pt>
                <c:pt idx="153">
                  <c:v>7.9919678714859446</c:v>
                </c:pt>
                <c:pt idx="154">
                  <c:v>7.9116465863453822</c:v>
                </c:pt>
                <c:pt idx="155">
                  <c:v>7.8313253012048243</c:v>
                </c:pt>
                <c:pt idx="156">
                  <c:v>7.7510040160642575</c:v>
                </c:pt>
                <c:pt idx="157">
                  <c:v>7.6305220883534144</c:v>
                </c:pt>
                <c:pt idx="158">
                  <c:v>7.550200803212852</c:v>
                </c:pt>
                <c:pt idx="159">
                  <c:v>7.4698795180722897</c:v>
                </c:pt>
                <c:pt idx="160">
                  <c:v>7.3895582329317273</c:v>
                </c:pt>
                <c:pt idx="161">
                  <c:v>7.3092369477911676</c:v>
                </c:pt>
                <c:pt idx="162">
                  <c:v>7.2289156626505999</c:v>
                </c:pt>
                <c:pt idx="163">
                  <c:v>7.1485943775100367</c:v>
                </c:pt>
                <c:pt idx="164">
                  <c:v>7.0281124497991945</c:v>
                </c:pt>
                <c:pt idx="165">
                  <c:v>6.9477911646586392</c:v>
                </c:pt>
                <c:pt idx="166">
                  <c:v>6.8674698795180689</c:v>
                </c:pt>
                <c:pt idx="167">
                  <c:v>6.7871485943775101</c:v>
                </c:pt>
                <c:pt idx="168">
                  <c:v>6.7068273092369486</c:v>
                </c:pt>
                <c:pt idx="169">
                  <c:v>6.6265060240963845</c:v>
                </c:pt>
                <c:pt idx="170">
                  <c:v>6.5461847389558212</c:v>
                </c:pt>
                <c:pt idx="171">
                  <c:v>6.4658634538152624</c:v>
                </c:pt>
                <c:pt idx="172">
                  <c:v>6.3855421686746991</c:v>
                </c:pt>
                <c:pt idx="173">
                  <c:v>6.3052208835341412</c:v>
                </c:pt>
                <c:pt idx="174">
                  <c:v>6.2248995983935744</c:v>
                </c:pt>
                <c:pt idx="175">
                  <c:v>6.1445783132530094</c:v>
                </c:pt>
                <c:pt idx="176">
                  <c:v>6.064257028112447</c:v>
                </c:pt>
                <c:pt idx="177">
                  <c:v>5.9839357429718882</c:v>
                </c:pt>
                <c:pt idx="178">
                  <c:v>5.9036144578313285</c:v>
                </c:pt>
                <c:pt idx="179">
                  <c:v>5.8232931726907662</c:v>
                </c:pt>
                <c:pt idx="180">
                  <c:v>5.7429718875501985</c:v>
                </c:pt>
                <c:pt idx="181">
                  <c:v>5.6626506024096388</c:v>
                </c:pt>
                <c:pt idx="182">
                  <c:v>5.6224899598393536</c:v>
                </c:pt>
                <c:pt idx="183">
                  <c:v>5.5421686746987957</c:v>
                </c:pt>
                <c:pt idx="184">
                  <c:v>5.4618473895582333</c:v>
                </c:pt>
                <c:pt idx="185">
                  <c:v>5.3815261044176737</c:v>
                </c:pt>
                <c:pt idx="186">
                  <c:v>5.3413654618473903</c:v>
                </c:pt>
                <c:pt idx="187">
                  <c:v>5.2610441767068279</c:v>
                </c:pt>
                <c:pt idx="188">
                  <c:v>5.2208835341365445</c:v>
                </c:pt>
                <c:pt idx="189">
                  <c:v>5.1405622489959786</c:v>
                </c:pt>
                <c:pt idx="190">
                  <c:v>5.0602409638554215</c:v>
                </c:pt>
                <c:pt idx="191">
                  <c:v>5.0200803212851381</c:v>
                </c:pt>
                <c:pt idx="192">
                  <c:v>4.939759036144582</c:v>
                </c:pt>
                <c:pt idx="193">
                  <c:v>4.8995983935743004</c:v>
                </c:pt>
                <c:pt idx="194">
                  <c:v>4.819277108433738</c:v>
                </c:pt>
                <c:pt idx="195">
                  <c:v>4.7791164658634537</c:v>
                </c:pt>
                <c:pt idx="196">
                  <c:v>4.6987951807228923</c:v>
                </c:pt>
                <c:pt idx="197">
                  <c:v>4.658634538152608</c:v>
                </c:pt>
                <c:pt idx="198">
                  <c:v>4.6184738955823326</c:v>
                </c:pt>
                <c:pt idx="199">
                  <c:v>4.5381526104417684</c:v>
                </c:pt>
                <c:pt idx="200">
                  <c:v>4.4979919678714833</c:v>
                </c:pt>
                <c:pt idx="201">
                  <c:v>4.4578313253012052</c:v>
                </c:pt>
                <c:pt idx="202">
                  <c:v>4.4176706827309262</c:v>
                </c:pt>
                <c:pt idx="203">
                  <c:v>4.3775100401606402</c:v>
                </c:pt>
                <c:pt idx="204">
                  <c:v>4.3373493975903648</c:v>
                </c:pt>
                <c:pt idx="205">
                  <c:v>4.2971887550200805</c:v>
                </c:pt>
                <c:pt idx="206">
                  <c:v>4.2168674698795181</c:v>
                </c:pt>
                <c:pt idx="207">
                  <c:v>4.1767068273092365</c:v>
                </c:pt>
                <c:pt idx="208">
                  <c:v>4.1365461847389584</c:v>
                </c:pt>
                <c:pt idx="209">
                  <c:v>4.096385542168675</c:v>
                </c:pt>
                <c:pt idx="210">
                  <c:v>4.0562248995983925</c:v>
                </c:pt>
                <c:pt idx="211">
                  <c:v>4.01606425702811</c:v>
                </c:pt>
                <c:pt idx="212">
                  <c:v>3.9759036144578301</c:v>
                </c:pt>
                <c:pt idx="213">
                  <c:v>3.9759036144578301</c:v>
                </c:pt>
                <c:pt idx="214">
                  <c:v>3.9357429718875503</c:v>
                </c:pt>
                <c:pt idx="215">
                  <c:v>3.8955823293172669</c:v>
                </c:pt>
                <c:pt idx="216">
                  <c:v>3.8955823293172669</c:v>
                </c:pt>
                <c:pt idx="217">
                  <c:v>3.8554216867469884</c:v>
                </c:pt>
                <c:pt idx="218">
                  <c:v>3.8152610441767068</c:v>
                </c:pt>
                <c:pt idx="219">
                  <c:v>3.8152610441767068</c:v>
                </c:pt>
                <c:pt idx="220">
                  <c:v>3.7751004016064273</c:v>
                </c:pt>
                <c:pt idx="221">
                  <c:v>3.7751004016064273</c:v>
                </c:pt>
                <c:pt idx="222">
                  <c:v>3.7349397590361462</c:v>
                </c:pt>
                <c:pt idx="223">
                  <c:v>3.7349397590361462</c:v>
                </c:pt>
                <c:pt idx="224">
                  <c:v>3.7349397590361462</c:v>
                </c:pt>
                <c:pt idx="225">
                  <c:v>3.6947791164658637</c:v>
                </c:pt>
                <c:pt idx="226">
                  <c:v>3.6947791164658637</c:v>
                </c:pt>
                <c:pt idx="227">
                  <c:v>3.6947791164658637</c:v>
                </c:pt>
                <c:pt idx="228">
                  <c:v>3.6546184738955807</c:v>
                </c:pt>
                <c:pt idx="229">
                  <c:v>3.6546184738955807</c:v>
                </c:pt>
                <c:pt idx="230">
                  <c:v>3.6546184738955807</c:v>
                </c:pt>
                <c:pt idx="231">
                  <c:v>3.6546184738955807</c:v>
                </c:pt>
                <c:pt idx="232">
                  <c:v>3.6546184738955807</c:v>
                </c:pt>
                <c:pt idx="233">
                  <c:v>3.6546184738955807</c:v>
                </c:pt>
                <c:pt idx="234">
                  <c:v>3.6546184738955807</c:v>
                </c:pt>
                <c:pt idx="235">
                  <c:v>3.6546184738955807</c:v>
                </c:pt>
                <c:pt idx="236">
                  <c:v>3.6546184738955807</c:v>
                </c:pt>
                <c:pt idx="237">
                  <c:v>3.6546184738955807</c:v>
                </c:pt>
                <c:pt idx="238">
                  <c:v>3.6546184738955807</c:v>
                </c:pt>
                <c:pt idx="239">
                  <c:v>3.6546184738955807</c:v>
                </c:pt>
                <c:pt idx="240">
                  <c:v>3.6947791164658637</c:v>
                </c:pt>
                <c:pt idx="241">
                  <c:v>3.6947791164658637</c:v>
                </c:pt>
                <c:pt idx="242">
                  <c:v>3.6947791164658637</c:v>
                </c:pt>
                <c:pt idx="243">
                  <c:v>3.7349397590361462</c:v>
                </c:pt>
                <c:pt idx="244">
                  <c:v>3.7349397590361462</c:v>
                </c:pt>
                <c:pt idx="245">
                  <c:v>3.7751004016064273</c:v>
                </c:pt>
                <c:pt idx="246">
                  <c:v>3.7751004016064273</c:v>
                </c:pt>
                <c:pt idx="247">
                  <c:v>3.8152610441767068</c:v>
                </c:pt>
                <c:pt idx="248">
                  <c:v>3.8554216867469884</c:v>
                </c:pt>
                <c:pt idx="249">
                  <c:v>3.8554216867469884</c:v>
                </c:pt>
                <c:pt idx="250">
                  <c:v>3.8955823293172669</c:v>
                </c:pt>
                <c:pt idx="251">
                  <c:v>3.9357429718875503</c:v>
                </c:pt>
                <c:pt idx="252">
                  <c:v>3.9357429718875503</c:v>
                </c:pt>
                <c:pt idx="253">
                  <c:v>3.9759036144578301</c:v>
                </c:pt>
                <c:pt idx="254">
                  <c:v>4.01606425702811</c:v>
                </c:pt>
                <c:pt idx="255">
                  <c:v>4.0562248995983925</c:v>
                </c:pt>
                <c:pt idx="256">
                  <c:v>4.096385542168675</c:v>
                </c:pt>
                <c:pt idx="257">
                  <c:v>4.1365461847389584</c:v>
                </c:pt>
                <c:pt idx="258">
                  <c:v>4.1365461847389584</c:v>
                </c:pt>
                <c:pt idx="259">
                  <c:v>4.2168674698795181</c:v>
                </c:pt>
                <c:pt idx="260">
                  <c:v>4.2570281124497997</c:v>
                </c:pt>
                <c:pt idx="261">
                  <c:v>4.2971887550200805</c:v>
                </c:pt>
                <c:pt idx="262">
                  <c:v>4.3373493975903648</c:v>
                </c:pt>
                <c:pt idx="263">
                  <c:v>4.3775100401606402</c:v>
                </c:pt>
                <c:pt idx="264">
                  <c:v>4.4176706827309262</c:v>
                </c:pt>
                <c:pt idx="265">
                  <c:v>4.4578313253012052</c:v>
                </c:pt>
                <c:pt idx="266">
                  <c:v>4.4979919678714833</c:v>
                </c:pt>
                <c:pt idx="267">
                  <c:v>4.5783132530120483</c:v>
                </c:pt>
                <c:pt idx="268">
                  <c:v>4.6184738955823326</c:v>
                </c:pt>
                <c:pt idx="269">
                  <c:v>4.658634538152608</c:v>
                </c:pt>
                <c:pt idx="270">
                  <c:v>4.6987951807228923</c:v>
                </c:pt>
                <c:pt idx="271">
                  <c:v>4.7791164658634537</c:v>
                </c:pt>
                <c:pt idx="272">
                  <c:v>4.819277108433738</c:v>
                </c:pt>
                <c:pt idx="273">
                  <c:v>4.8995983935743004</c:v>
                </c:pt>
                <c:pt idx="274">
                  <c:v>4.939759036144582</c:v>
                </c:pt>
                <c:pt idx="275">
                  <c:v>5.0200803212851381</c:v>
                </c:pt>
                <c:pt idx="276">
                  <c:v>5.0602409638554215</c:v>
                </c:pt>
                <c:pt idx="277">
                  <c:v>5.1405622489959786</c:v>
                </c:pt>
                <c:pt idx="278">
                  <c:v>5.2208835341365445</c:v>
                </c:pt>
                <c:pt idx="279">
                  <c:v>5.2610441767068279</c:v>
                </c:pt>
                <c:pt idx="280">
                  <c:v>5.3413654618473903</c:v>
                </c:pt>
                <c:pt idx="281">
                  <c:v>5.3815261044176737</c:v>
                </c:pt>
                <c:pt idx="282">
                  <c:v>5.4618473895582333</c:v>
                </c:pt>
                <c:pt idx="283">
                  <c:v>5.5421686746987957</c:v>
                </c:pt>
                <c:pt idx="284">
                  <c:v>5.6224899598393536</c:v>
                </c:pt>
                <c:pt idx="285">
                  <c:v>5.7028112449799178</c:v>
                </c:pt>
                <c:pt idx="286">
                  <c:v>5.7429718875501985</c:v>
                </c:pt>
                <c:pt idx="287">
                  <c:v>5.8232931726907662</c:v>
                </c:pt>
                <c:pt idx="288">
                  <c:v>5.9036144578313285</c:v>
                </c:pt>
                <c:pt idx="289">
                  <c:v>5.9839357429718882</c:v>
                </c:pt>
                <c:pt idx="290">
                  <c:v>6.064257028112447</c:v>
                </c:pt>
                <c:pt idx="291">
                  <c:v>6.1445783132530094</c:v>
                </c:pt>
                <c:pt idx="292">
                  <c:v>6.2248995983935744</c:v>
                </c:pt>
                <c:pt idx="293">
                  <c:v>6.3052208835341412</c:v>
                </c:pt>
                <c:pt idx="294">
                  <c:v>6.3855421686746991</c:v>
                </c:pt>
                <c:pt idx="295">
                  <c:v>6.4658634538152624</c:v>
                </c:pt>
                <c:pt idx="296">
                  <c:v>6.5461847389558212</c:v>
                </c:pt>
                <c:pt idx="297">
                  <c:v>6.6265060240963845</c:v>
                </c:pt>
                <c:pt idx="298">
                  <c:v>6.7068273092369486</c:v>
                </c:pt>
                <c:pt idx="299">
                  <c:v>6.7871485943775101</c:v>
                </c:pt>
                <c:pt idx="300">
                  <c:v>6.8674698795180689</c:v>
                </c:pt>
                <c:pt idx="301">
                  <c:v>6.9477911646586392</c:v>
                </c:pt>
                <c:pt idx="302">
                  <c:v>7.0281124497991945</c:v>
                </c:pt>
                <c:pt idx="303">
                  <c:v>7.1084337349397595</c:v>
                </c:pt>
                <c:pt idx="304">
                  <c:v>7.1887550200803219</c:v>
                </c:pt>
                <c:pt idx="305">
                  <c:v>7.3092369477911676</c:v>
                </c:pt>
                <c:pt idx="306">
                  <c:v>7.3895582329317273</c:v>
                </c:pt>
                <c:pt idx="307">
                  <c:v>7.4698795180722897</c:v>
                </c:pt>
                <c:pt idx="308">
                  <c:v>7.550200803212852</c:v>
                </c:pt>
                <c:pt idx="309">
                  <c:v>7.6706827309236978</c:v>
                </c:pt>
                <c:pt idx="310">
                  <c:v>7.7510040160642575</c:v>
                </c:pt>
                <c:pt idx="311">
                  <c:v>7.8313253012048243</c:v>
                </c:pt>
                <c:pt idx="312">
                  <c:v>7.9116465863453822</c:v>
                </c:pt>
                <c:pt idx="313">
                  <c:v>7.9919678714859446</c:v>
                </c:pt>
                <c:pt idx="314">
                  <c:v>8.1124497991967868</c:v>
                </c:pt>
                <c:pt idx="315">
                  <c:v>8.1927710843373482</c:v>
                </c:pt>
                <c:pt idx="316">
                  <c:v>8.2730923694779168</c:v>
                </c:pt>
                <c:pt idx="317">
                  <c:v>8.3534136546184747</c:v>
                </c:pt>
                <c:pt idx="318">
                  <c:v>8.4337349397590451</c:v>
                </c:pt>
                <c:pt idx="319">
                  <c:v>8.5140562248995995</c:v>
                </c:pt>
                <c:pt idx="320">
                  <c:v>8.6345381526104372</c:v>
                </c:pt>
                <c:pt idx="321">
                  <c:v>8.7148594377509987</c:v>
                </c:pt>
                <c:pt idx="322">
                  <c:v>8.7951807228915619</c:v>
                </c:pt>
                <c:pt idx="323">
                  <c:v>8.9156626506024175</c:v>
                </c:pt>
                <c:pt idx="324">
                  <c:v>8.9959839357429772</c:v>
                </c:pt>
                <c:pt idx="325">
                  <c:v>9.0763052208835351</c:v>
                </c:pt>
                <c:pt idx="326">
                  <c:v>9.1566265060241054</c:v>
                </c:pt>
                <c:pt idx="327">
                  <c:v>9.2771084337349379</c:v>
                </c:pt>
                <c:pt idx="328">
                  <c:v>9.3574297188755047</c:v>
                </c:pt>
                <c:pt idx="329">
                  <c:v>9.437751004016059</c:v>
                </c:pt>
                <c:pt idx="330">
                  <c:v>9.5180722891566223</c:v>
                </c:pt>
                <c:pt idx="331">
                  <c:v>9.6385542168674707</c:v>
                </c:pt>
                <c:pt idx="332">
                  <c:v>9.7188755020080269</c:v>
                </c:pt>
                <c:pt idx="333">
                  <c:v>9.7991967871485954</c:v>
                </c:pt>
                <c:pt idx="334">
                  <c:v>9.8795180722891622</c:v>
                </c:pt>
                <c:pt idx="335">
                  <c:v>9.9598393574297308</c:v>
                </c:pt>
                <c:pt idx="336">
                  <c:v>10.080321285140558</c:v>
                </c:pt>
                <c:pt idx="337">
                  <c:v>10.160642570281126</c:v>
                </c:pt>
                <c:pt idx="338">
                  <c:v>10.240963855421688</c:v>
                </c:pt>
                <c:pt idx="339">
                  <c:v>10.321285140562249</c:v>
                </c:pt>
                <c:pt idx="340">
                  <c:v>10.401606425702814</c:v>
                </c:pt>
                <c:pt idx="341">
                  <c:v>10.522088353413656</c:v>
                </c:pt>
                <c:pt idx="342">
                  <c:v>10.602409638554226</c:v>
                </c:pt>
                <c:pt idx="343">
                  <c:v>10.682730923694782</c:v>
                </c:pt>
                <c:pt idx="344">
                  <c:v>10.763052208835347</c:v>
                </c:pt>
                <c:pt idx="345">
                  <c:v>10.843373493975898</c:v>
                </c:pt>
                <c:pt idx="346">
                  <c:v>10.92369477911647</c:v>
                </c:pt>
                <c:pt idx="347">
                  <c:v>11.004016064257028</c:v>
                </c:pt>
                <c:pt idx="348">
                  <c:v>11.084337349397591</c:v>
                </c:pt>
                <c:pt idx="349">
                  <c:v>11.164658634538153</c:v>
                </c:pt>
                <c:pt idx="350">
                  <c:v>11.244979919678713</c:v>
                </c:pt>
                <c:pt idx="351">
                  <c:v>11.325301204819279</c:v>
                </c:pt>
                <c:pt idx="352">
                  <c:v>11.405622489959844</c:v>
                </c:pt>
                <c:pt idx="353">
                  <c:v>11.485943775100402</c:v>
                </c:pt>
                <c:pt idx="354">
                  <c:v>11.566265060240964</c:v>
                </c:pt>
                <c:pt idx="355">
                  <c:v>11.646586345381527</c:v>
                </c:pt>
                <c:pt idx="356">
                  <c:v>11.686746987951809</c:v>
                </c:pt>
                <c:pt idx="357">
                  <c:v>11.686746987951809</c:v>
                </c:pt>
                <c:pt idx="358">
                  <c:v>11.646586345381527</c:v>
                </c:pt>
                <c:pt idx="359">
                  <c:v>11.606425702811245</c:v>
                </c:pt>
                <c:pt idx="360">
                  <c:v>11.526104417670684</c:v>
                </c:pt>
                <c:pt idx="361">
                  <c:v>11.445783132530121</c:v>
                </c:pt>
                <c:pt idx="362">
                  <c:v>11.365461847389568</c:v>
                </c:pt>
                <c:pt idx="363">
                  <c:v>11.285140562249003</c:v>
                </c:pt>
                <c:pt idx="364">
                  <c:v>11.204819277108436</c:v>
                </c:pt>
                <c:pt idx="365">
                  <c:v>11.124497991967871</c:v>
                </c:pt>
                <c:pt idx="366">
                  <c:v>11.04417670682731</c:v>
                </c:pt>
                <c:pt idx="367">
                  <c:v>10.96385542168675</c:v>
                </c:pt>
                <c:pt idx="368">
                  <c:v>10.883534136546196</c:v>
                </c:pt>
                <c:pt idx="369">
                  <c:v>10.803212851405629</c:v>
                </c:pt>
                <c:pt idx="370">
                  <c:v>10.682730923694782</c:v>
                </c:pt>
                <c:pt idx="371">
                  <c:v>10.602409638554226</c:v>
                </c:pt>
                <c:pt idx="372">
                  <c:v>10.562248995983941</c:v>
                </c:pt>
                <c:pt idx="373">
                  <c:v>10.441767068273093</c:v>
                </c:pt>
                <c:pt idx="374">
                  <c:v>10.361445783132531</c:v>
                </c:pt>
                <c:pt idx="375">
                  <c:v>10.281124497991968</c:v>
                </c:pt>
                <c:pt idx="376">
                  <c:v>10.200803212851405</c:v>
                </c:pt>
                <c:pt idx="377">
                  <c:v>10.120481927710843</c:v>
                </c:pt>
                <c:pt idx="378">
                  <c:v>10</c:v>
                </c:pt>
                <c:pt idx="379">
                  <c:v>9.9196787148594385</c:v>
                </c:pt>
                <c:pt idx="380">
                  <c:v>9.83935742971887</c:v>
                </c:pt>
                <c:pt idx="381">
                  <c:v>9.7188755020080269</c:v>
                </c:pt>
                <c:pt idx="382">
                  <c:v>9.6385542168674707</c:v>
                </c:pt>
                <c:pt idx="383">
                  <c:v>9.5582329317269146</c:v>
                </c:pt>
                <c:pt idx="384">
                  <c:v>9.477911646586346</c:v>
                </c:pt>
                <c:pt idx="385">
                  <c:v>9.3975903614457845</c:v>
                </c:pt>
                <c:pt idx="386">
                  <c:v>9.2771084337349379</c:v>
                </c:pt>
                <c:pt idx="387">
                  <c:v>9.1967871485943782</c:v>
                </c:pt>
                <c:pt idx="388">
                  <c:v>9.1164658634538149</c:v>
                </c:pt>
                <c:pt idx="389">
                  <c:v>9.0361445783132588</c:v>
                </c:pt>
                <c:pt idx="390">
                  <c:v>8.9558232931726973</c:v>
                </c:pt>
              </c:numCache>
            </c:numRef>
          </c:yVal>
        </c:ser>
        <c:ser>
          <c:idx val="1"/>
          <c:order val="1"/>
          <c:tx>
            <c:strRef>
              <c:f>'resultats complets'!$J$2</c:f>
              <c:strCache>
                <c:ptCount val="1"/>
                <c:pt idx="0">
                  <c:v>y(cm)</c:v>
                </c:pt>
              </c:strCache>
            </c:strRef>
          </c:tx>
          <c:spPr>
            <a:ln w="28575">
              <a:noFill/>
            </a:ln>
          </c:spPr>
          <c:marker>
            <c:symbol val="square"/>
            <c:size val="5"/>
            <c:spPr>
              <a:solidFill>
                <a:srgbClr val="FF00FF"/>
              </a:solidFill>
              <a:ln>
                <a:solidFill>
                  <a:srgbClr val="FF00FF"/>
                </a:solidFill>
                <a:prstDash val="solid"/>
              </a:ln>
            </c:spPr>
          </c:marker>
          <c:xVal>
            <c:numRef>
              <c:f>'resultats complets'!$A$3:$A$393</c:f>
              <c:numCache>
                <c:formatCode>General</c:formatCode>
                <c:ptCount val="391"/>
                <c:pt idx="0">
                  <c:v>2.6051291772773745E-2</c:v>
                </c:pt>
                <c:pt idx="1">
                  <c:v>6.4031099387875642E-2</c:v>
                </c:pt>
                <c:pt idx="2">
                  <c:v>9.5562758736377859E-2</c:v>
                </c:pt>
                <c:pt idx="3">
                  <c:v>0.12739115184012909</c:v>
                </c:pt>
                <c:pt idx="4">
                  <c:v>0.17372840680832213</c:v>
                </c:pt>
                <c:pt idx="5">
                  <c:v>0.20505962748575191</c:v>
                </c:pt>
                <c:pt idx="6">
                  <c:v>0.23701872833726109</c:v>
                </c:pt>
                <c:pt idx="7">
                  <c:v>0.26903367430031699</c:v>
                </c:pt>
                <c:pt idx="8">
                  <c:v>0.30100303857761901</c:v>
                </c:pt>
                <c:pt idx="9">
                  <c:v>0.33308409307824149</c:v>
                </c:pt>
                <c:pt idx="10">
                  <c:v>0.36508485136437241</c:v>
                </c:pt>
                <c:pt idx="11">
                  <c:v>0.39708108166837525</c:v>
                </c:pt>
                <c:pt idx="12">
                  <c:v>0.42911081903935133</c:v>
                </c:pt>
                <c:pt idx="13">
                  <c:v>0.46104003520940717</c:v>
                </c:pt>
                <c:pt idx="14">
                  <c:v>0.49305166065232697</c:v>
                </c:pt>
                <c:pt idx="15">
                  <c:v>0.525007440983699</c:v>
                </c:pt>
                <c:pt idx="16">
                  <c:v>0.57340824829270698</c:v>
                </c:pt>
                <c:pt idx="17">
                  <c:v>0.60506729486883104</c:v>
                </c:pt>
                <c:pt idx="18">
                  <c:v>0.6371106161857365</c:v>
                </c:pt>
                <c:pt idx="19">
                  <c:v>0.66900632528904602</c:v>
                </c:pt>
                <c:pt idx="20">
                  <c:v>0.70112752789691468</c:v>
                </c:pt>
                <c:pt idx="21">
                  <c:v>0.73300240828257335</c:v>
                </c:pt>
                <c:pt idx="22">
                  <c:v>0.7651067064243765</c:v>
                </c:pt>
                <c:pt idx="23">
                  <c:v>0.7974576286535463</c:v>
                </c:pt>
                <c:pt idx="24">
                  <c:v>0.8290475480373507</c:v>
                </c:pt>
                <c:pt idx="25">
                  <c:v>0.86096831197414703</c:v>
                </c:pt>
                <c:pt idx="26">
                  <c:v>0.89302763216119285</c:v>
                </c:pt>
                <c:pt idx="27">
                  <c:v>0.92506461430343734</c:v>
                </c:pt>
                <c:pt idx="28">
                  <c:v>0.97321728819747366</c:v>
                </c:pt>
                <c:pt idx="29">
                  <c:v>1.0050613783055198</c:v>
                </c:pt>
                <c:pt idx="30">
                  <c:v>1.0370938324658698</c:v>
                </c:pt>
                <c:pt idx="31">
                  <c:v>1.0690076534970099</c:v>
                </c:pt>
                <c:pt idx="32">
                  <c:v>1.1010232031910598</c:v>
                </c:pt>
                <c:pt idx="33">
                  <c:v>1.13296872009641</c:v>
                </c:pt>
                <c:pt idx="34">
                  <c:v>1.1650156637990601</c:v>
                </c:pt>
                <c:pt idx="35">
                  <c:v>1.19701279969945</c:v>
                </c:pt>
                <c:pt idx="36">
                  <c:v>1.2290863075634193</c:v>
                </c:pt>
                <c:pt idx="37">
                  <c:v>1.2610046565766793</c:v>
                </c:pt>
                <c:pt idx="38">
                  <c:v>1.29302503611802</c:v>
                </c:pt>
                <c:pt idx="39">
                  <c:v>1.3250541697582308</c:v>
                </c:pt>
                <c:pt idx="40">
                  <c:v>1.3730353840662701</c:v>
                </c:pt>
                <c:pt idx="41">
                  <c:v>1.4050950061186898</c:v>
                </c:pt>
                <c:pt idx="42">
                  <c:v>1.4370420323514199</c:v>
                </c:pt>
                <c:pt idx="43">
                  <c:v>1.4690491298122101</c:v>
                </c:pt>
                <c:pt idx="44">
                  <c:v>1.5010061176055798</c:v>
                </c:pt>
                <c:pt idx="45">
                  <c:v>1.5329489177215601</c:v>
                </c:pt>
                <c:pt idx="46">
                  <c:v>1.56505080093961</c:v>
                </c:pt>
                <c:pt idx="47">
                  <c:v>1.5970144297730207</c:v>
                </c:pt>
                <c:pt idx="48">
                  <c:v>1.62900552836413</c:v>
                </c:pt>
                <c:pt idx="49">
                  <c:v>1.6609549695206107</c:v>
                </c:pt>
                <c:pt idx="50">
                  <c:v>1.6929943665866101</c:v>
                </c:pt>
                <c:pt idx="51">
                  <c:v>1.7250379897691301</c:v>
                </c:pt>
                <c:pt idx="52">
                  <c:v>1.77303067496495</c:v>
                </c:pt>
                <c:pt idx="53">
                  <c:v>1.8050785242642107</c:v>
                </c:pt>
                <c:pt idx="54">
                  <c:v>1.83696457367227</c:v>
                </c:pt>
                <c:pt idx="55">
                  <c:v>1.8689191465416501</c:v>
                </c:pt>
                <c:pt idx="56">
                  <c:v>1.9009540156257498</c:v>
                </c:pt>
                <c:pt idx="57">
                  <c:v>1.9329454160822399</c:v>
                </c:pt>
                <c:pt idx="58">
                  <c:v>1.9653712009476192</c:v>
                </c:pt>
                <c:pt idx="59">
                  <c:v>1.9970042870931988</c:v>
                </c:pt>
                <c:pt idx="60">
                  <c:v>2.0290382505809212</c:v>
                </c:pt>
                <c:pt idx="61">
                  <c:v>2.0611826968297398</c:v>
                </c:pt>
                <c:pt idx="62">
                  <c:v>2.09298060152127</c:v>
                </c:pt>
                <c:pt idx="63">
                  <c:v>2.1250317713404421</c:v>
                </c:pt>
                <c:pt idx="64">
                  <c:v>2.1730824147064101</c:v>
                </c:pt>
                <c:pt idx="65">
                  <c:v>2.2049757088857413</c:v>
                </c:pt>
                <c:pt idx="66">
                  <c:v>2.2369858250012786</c:v>
                </c:pt>
                <c:pt idx="67">
                  <c:v>2.2689796403815317</c:v>
                </c:pt>
                <c:pt idx="68">
                  <c:v>2.3009471934660684</c:v>
                </c:pt>
                <c:pt idx="69">
                  <c:v>2.3329639506218784</c:v>
                </c:pt>
                <c:pt idx="70">
                  <c:v>2.3649073544690902</c:v>
                </c:pt>
                <c:pt idx="71">
                  <c:v>2.3969645615977599</c:v>
                </c:pt>
                <c:pt idx="72">
                  <c:v>2.4289287941621698</c:v>
                </c:pt>
                <c:pt idx="73">
                  <c:v>2.4612042500241298</c:v>
                </c:pt>
                <c:pt idx="74">
                  <c:v>2.4929152174606686</c:v>
                </c:pt>
                <c:pt idx="75">
                  <c:v>2.5249802730916113</c:v>
                </c:pt>
                <c:pt idx="76">
                  <c:v>2.5730010317761298</c:v>
                </c:pt>
                <c:pt idx="77">
                  <c:v>2.6050150721428</c:v>
                </c:pt>
                <c:pt idx="78">
                  <c:v>2.63699288865313</c:v>
                </c:pt>
                <c:pt idx="79">
                  <c:v>2.6690437566069214</c:v>
                </c:pt>
                <c:pt idx="80">
                  <c:v>2.7010022537274314</c:v>
                </c:pt>
                <c:pt idx="81">
                  <c:v>2.7330271612509014</c:v>
                </c:pt>
                <c:pt idx="82">
                  <c:v>2.7650161467838599</c:v>
                </c:pt>
                <c:pt idx="83">
                  <c:v>2.7969894353122888</c:v>
                </c:pt>
                <c:pt idx="84">
                  <c:v>2.82899291038756</c:v>
                </c:pt>
                <c:pt idx="85">
                  <c:v>2.86095170937346</c:v>
                </c:pt>
                <c:pt idx="86">
                  <c:v>2.8929533732559682</c:v>
                </c:pt>
                <c:pt idx="87">
                  <c:v>2.92489556964119</c:v>
                </c:pt>
                <c:pt idx="88">
                  <c:v>2.9729610044150787</c:v>
                </c:pt>
                <c:pt idx="89">
                  <c:v>3.0050194190055186</c:v>
                </c:pt>
                <c:pt idx="90">
                  <c:v>3.0369905944755797</c:v>
                </c:pt>
                <c:pt idx="91">
                  <c:v>3.0689925602234713</c:v>
                </c:pt>
                <c:pt idx="92">
                  <c:v>3.1009649431555313</c:v>
                </c:pt>
                <c:pt idx="93">
                  <c:v>3.1329892469482199</c:v>
                </c:pt>
                <c:pt idx="94">
                  <c:v>3.1650259272250798</c:v>
                </c:pt>
                <c:pt idx="95">
                  <c:v>3.1969584639152773</c:v>
                </c:pt>
                <c:pt idx="96">
                  <c:v>3.2289924274027699</c:v>
                </c:pt>
                <c:pt idx="97">
                  <c:v>3.2610128069443314</c:v>
                </c:pt>
                <c:pt idx="98">
                  <c:v>3.2929254205137077</c:v>
                </c:pt>
                <c:pt idx="99">
                  <c:v>3.32498323137315</c:v>
                </c:pt>
                <c:pt idx="100">
                  <c:v>3.3729692755289284</c:v>
                </c:pt>
                <c:pt idx="101">
                  <c:v>3.4050165210969601</c:v>
                </c:pt>
                <c:pt idx="102">
                  <c:v>3.4369855835088772</c:v>
                </c:pt>
                <c:pt idx="103">
                  <c:v>3.4689501179386686</c:v>
                </c:pt>
                <c:pt idx="104">
                  <c:v>3.5009381978750298</c:v>
                </c:pt>
                <c:pt idx="105">
                  <c:v>3.5328728476235889</c:v>
                </c:pt>
                <c:pt idx="106">
                  <c:v>3.5648874917212598</c:v>
                </c:pt>
                <c:pt idx="107">
                  <c:v>3.5969293037110197</c:v>
                </c:pt>
                <c:pt idx="108">
                  <c:v>3.6290000947856198</c:v>
                </c:pt>
                <c:pt idx="109">
                  <c:v>3.6609767038341898</c:v>
                </c:pt>
                <c:pt idx="110">
                  <c:v>3.6929164852956489</c:v>
                </c:pt>
                <c:pt idx="111">
                  <c:v>3.7249534674378899</c:v>
                </c:pt>
                <c:pt idx="112">
                  <c:v>3.7729742261224115</c:v>
                </c:pt>
                <c:pt idx="113">
                  <c:v>3.8050764112058384</c:v>
                </c:pt>
                <c:pt idx="114">
                  <c:v>3.8370128721471701</c:v>
                </c:pt>
                <c:pt idx="115">
                  <c:v>3.8690414020563799</c:v>
                </c:pt>
                <c:pt idx="116">
                  <c:v>3.9009923525402401</c:v>
                </c:pt>
                <c:pt idx="117">
                  <c:v>3.9329846585931101</c:v>
                </c:pt>
                <c:pt idx="118">
                  <c:v>3.9650186220805987</c:v>
                </c:pt>
                <c:pt idx="119">
                  <c:v>3.9970033814968198</c:v>
                </c:pt>
                <c:pt idx="120">
                  <c:v>4.0289582562318067</c:v>
                </c:pt>
                <c:pt idx="121">
                  <c:v>4.0609520716120571</c:v>
                </c:pt>
                <c:pt idx="122">
                  <c:v>4.0929944873328097</c:v>
                </c:pt>
                <c:pt idx="123">
                  <c:v>4.1249569087042257</c:v>
                </c:pt>
                <c:pt idx="124">
                  <c:v>4.1729812897744871</c:v>
                </c:pt>
                <c:pt idx="125">
                  <c:v>4.2049914058900404</c:v>
                </c:pt>
                <c:pt idx="126">
                  <c:v>4.2369399414501414</c:v>
                </c:pt>
                <c:pt idx="127">
                  <c:v>4.2689129281129556</c:v>
                </c:pt>
                <c:pt idx="128">
                  <c:v>4.3009206293049775</c:v>
                </c:pt>
                <c:pt idx="129">
                  <c:v>4.3329241043802496</c:v>
                </c:pt>
                <c:pt idx="130">
                  <c:v>4.364919429087867</c:v>
                </c:pt>
                <c:pt idx="131">
                  <c:v>4.3970780630136197</c:v>
                </c:pt>
                <c:pt idx="132">
                  <c:v>4.4289755833096898</c:v>
                </c:pt>
                <c:pt idx="133">
                  <c:v>4.4611861380960773</c:v>
                </c:pt>
                <c:pt idx="134">
                  <c:v>4.4929378573708556</c:v>
                </c:pt>
                <c:pt idx="135">
                  <c:v>4.5249048067243942</c:v>
                </c:pt>
                <c:pt idx="136">
                  <c:v>4.5729385456240799</c:v>
                </c:pt>
                <c:pt idx="137">
                  <c:v>4.6049589251656373</c:v>
                </c:pt>
                <c:pt idx="138">
                  <c:v>4.6369859457474769</c:v>
                </c:pt>
                <c:pt idx="139">
                  <c:v>4.6690063252890397</c:v>
                </c:pt>
                <c:pt idx="140">
                  <c:v>4.7009847455303699</c:v>
                </c:pt>
                <c:pt idx="141">
                  <c:v>4.7329480724983997</c:v>
                </c:pt>
                <c:pt idx="142">
                  <c:v>4.7649433972060171</c:v>
                </c:pt>
                <c:pt idx="143">
                  <c:v>4.7969206099855874</c:v>
                </c:pt>
                <c:pt idx="144">
                  <c:v>4.8289551772040671</c:v>
                </c:pt>
                <c:pt idx="145">
                  <c:v>4.8608677907732227</c:v>
                </c:pt>
                <c:pt idx="146">
                  <c:v>4.8928492296695296</c:v>
                </c:pt>
                <c:pt idx="147">
                  <c:v>4.9248521010138102</c:v>
                </c:pt>
                <c:pt idx="148">
                  <c:v>4.9568791215956427</c:v>
                </c:pt>
                <c:pt idx="149">
                  <c:v>5.0049415377147772</c:v>
                </c:pt>
                <c:pt idx="150">
                  <c:v>5.0370177623678885</c:v>
                </c:pt>
                <c:pt idx="151">
                  <c:v>5.0689249423587546</c:v>
                </c:pt>
                <c:pt idx="152">
                  <c:v>5.1009875830657068</c:v>
                </c:pt>
                <c:pt idx="153">
                  <c:v>5.1328935555948103</c:v>
                </c:pt>
                <c:pt idx="154">
                  <c:v>5.1649178593872715</c:v>
                </c:pt>
                <c:pt idx="155">
                  <c:v>5.1969753683813371</c:v>
                </c:pt>
                <c:pt idx="156">
                  <c:v>5.2289133386500373</c:v>
                </c:pt>
                <c:pt idx="157">
                  <c:v>5.2609264734203398</c:v>
                </c:pt>
                <c:pt idx="158">
                  <c:v>5.2930349976786601</c:v>
                </c:pt>
                <c:pt idx="159">
                  <c:v>5.324877880324717</c:v>
                </c:pt>
                <c:pt idx="160">
                  <c:v>5.3568825628619772</c:v>
                </c:pt>
                <c:pt idx="161">
                  <c:v>5.4049941830523904</c:v>
                </c:pt>
                <c:pt idx="162">
                  <c:v>5.4369273234735829</c:v>
                </c:pt>
                <c:pt idx="163">
                  <c:v>5.4688417482357075</c:v>
                </c:pt>
                <c:pt idx="164">
                  <c:v>5.500965667632717</c:v>
                </c:pt>
                <c:pt idx="165">
                  <c:v>5.5329181274439572</c:v>
                </c:pt>
                <c:pt idx="166">
                  <c:v>5.5649382051199057</c:v>
                </c:pt>
                <c:pt idx="167">
                  <c:v>5.5969468119080785</c:v>
                </c:pt>
                <c:pt idx="168">
                  <c:v>5.6288500676480346</c:v>
                </c:pt>
                <c:pt idx="169">
                  <c:v>5.6609773075651857</c:v>
                </c:pt>
                <c:pt idx="170">
                  <c:v>5.6929152778338841</c:v>
                </c:pt>
                <c:pt idx="171">
                  <c:v>5.7249106025415069</c:v>
                </c:pt>
                <c:pt idx="172">
                  <c:v>5.756888117186457</c:v>
                </c:pt>
                <c:pt idx="173">
                  <c:v>5.8049610985969977</c:v>
                </c:pt>
                <c:pt idx="174">
                  <c:v>5.8369452542822202</c:v>
                </c:pt>
                <c:pt idx="175">
                  <c:v>5.8689876700029746</c:v>
                </c:pt>
                <c:pt idx="176">
                  <c:v>5.9008818697786785</c:v>
                </c:pt>
                <c:pt idx="177">
                  <c:v>5.9329061735713804</c:v>
                </c:pt>
                <c:pt idx="178">
                  <c:v>5.9649389295971069</c:v>
                </c:pt>
                <c:pt idx="179">
                  <c:v>5.9968512413008703</c:v>
                </c:pt>
                <c:pt idx="180">
                  <c:v>6.0288245298292944</c:v>
                </c:pt>
                <c:pt idx="181">
                  <c:v>6.0608624175679298</c:v>
                </c:pt>
                <c:pt idx="182">
                  <c:v>6.0928882306879943</c:v>
                </c:pt>
                <c:pt idx="183">
                  <c:v>6.1249019691890538</c:v>
                </c:pt>
                <c:pt idx="184">
                  <c:v>6.1568438637088985</c:v>
                </c:pt>
                <c:pt idx="185">
                  <c:v>6.2049376738366275</c:v>
                </c:pt>
                <c:pt idx="186">
                  <c:v>6.2369290742931343</c:v>
                </c:pt>
                <c:pt idx="187">
                  <c:v>6.26889753297427</c:v>
                </c:pt>
                <c:pt idx="188">
                  <c:v>6.3008726326954685</c:v>
                </c:pt>
                <c:pt idx="189">
                  <c:v>6.332885767465755</c:v>
                </c:pt>
                <c:pt idx="190">
                  <c:v>6.3649450876525773</c:v>
                </c:pt>
                <c:pt idx="191">
                  <c:v>6.3969328657235485</c:v>
                </c:pt>
                <c:pt idx="192">
                  <c:v>6.4289058523863671</c:v>
                </c:pt>
                <c:pt idx="193">
                  <c:v>6.4610521098281826</c:v>
                </c:pt>
                <c:pt idx="194">
                  <c:v>6.4928485051923426</c:v>
                </c:pt>
                <c:pt idx="195">
                  <c:v>6.5248356795323046</c:v>
                </c:pt>
                <c:pt idx="196">
                  <c:v>6.5568328154326903</c:v>
                </c:pt>
                <c:pt idx="197">
                  <c:v>6.6049444356231097</c:v>
                </c:pt>
                <c:pt idx="198">
                  <c:v>6.6369228558646629</c:v>
                </c:pt>
                <c:pt idx="199">
                  <c:v>6.6688937294693398</c:v>
                </c:pt>
                <c:pt idx="200">
                  <c:v>6.7008157008681302</c:v>
                </c:pt>
                <c:pt idx="201">
                  <c:v>6.7327829520872875</c:v>
                </c:pt>
                <c:pt idx="202">
                  <c:v>6.7647927663372167</c:v>
                </c:pt>
                <c:pt idx="203">
                  <c:v>6.7968593312955301</c:v>
                </c:pt>
                <c:pt idx="204">
                  <c:v>6.8288160172230556</c:v>
                </c:pt>
                <c:pt idx="205">
                  <c:v>6.8608892232216396</c:v>
                </c:pt>
                <c:pt idx="206">
                  <c:v>6.8928440979564067</c:v>
                </c:pt>
                <c:pt idx="207">
                  <c:v>6.9248490823590627</c:v>
                </c:pt>
                <c:pt idx="208">
                  <c:v>6.956847425721433</c:v>
                </c:pt>
                <c:pt idx="209">
                  <c:v>7.0048968616254044</c:v>
                </c:pt>
                <c:pt idx="210">
                  <c:v>7.0368946012567886</c:v>
                </c:pt>
                <c:pt idx="211">
                  <c:v>7.0689122640089757</c:v>
                </c:pt>
                <c:pt idx="212">
                  <c:v>7.1008082749776795</c:v>
                </c:pt>
                <c:pt idx="213">
                  <c:v>7.1329083470027372</c:v>
                </c:pt>
                <c:pt idx="214">
                  <c:v>7.1648556751008456</c:v>
                </c:pt>
                <c:pt idx="215">
                  <c:v>7.1968778658351695</c:v>
                </c:pt>
                <c:pt idx="216">
                  <c:v>7.2289175647665544</c:v>
                </c:pt>
                <c:pt idx="217">
                  <c:v>7.2608866271784658</c:v>
                </c:pt>
                <c:pt idx="218">
                  <c:v>7.2928502560121071</c:v>
                </c:pt>
                <c:pt idx="219">
                  <c:v>7.324886936288733</c:v>
                </c:pt>
                <c:pt idx="220">
                  <c:v>7.3568879964402569</c:v>
                </c:pt>
                <c:pt idx="221">
                  <c:v>7.4048716256722802</c:v>
                </c:pt>
                <c:pt idx="222">
                  <c:v>7.4368983443885126</c:v>
                </c:pt>
                <c:pt idx="223">
                  <c:v>7.4688172971327695</c:v>
                </c:pt>
                <c:pt idx="224">
                  <c:v>7.5009237083327198</c:v>
                </c:pt>
                <c:pt idx="225">
                  <c:v>7.5328233416869299</c:v>
                </c:pt>
                <c:pt idx="226">
                  <c:v>7.564806591775767</c:v>
                </c:pt>
                <c:pt idx="227">
                  <c:v>7.5968474981691525</c:v>
                </c:pt>
                <c:pt idx="228">
                  <c:v>7.6288570105536975</c:v>
                </c:pt>
                <c:pt idx="229">
                  <c:v>7.6608562595124443</c:v>
                </c:pt>
                <c:pt idx="230">
                  <c:v>7.6928564140675872</c:v>
                </c:pt>
                <c:pt idx="231">
                  <c:v>7.7248306081923968</c:v>
                </c:pt>
                <c:pt idx="232">
                  <c:v>7.7569116626930201</c:v>
                </c:pt>
                <c:pt idx="233">
                  <c:v>7.8048844247680274</c:v>
                </c:pt>
                <c:pt idx="234">
                  <c:v>7.83685710956569</c:v>
                </c:pt>
                <c:pt idx="235">
                  <c:v>7.8688391521925496</c:v>
                </c:pt>
                <c:pt idx="236">
                  <c:v>7.9008018754298002</c:v>
                </c:pt>
                <c:pt idx="237">
                  <c:v>7.9328340277245299</c:v>
                </c:pt>
                <c:pt idx="238">
                  <c:v>7.9649419482516297</c:v>
                </c:pt>
                <c:pt idx="239">
                  <c:v>7.996890785677353</c:v>
                </c:pt>
                <c:pt idx="240">
                  <c:v>8.0288704133804352</c:v>
                </c:pt>
                <c:pt idx="241">
                  <c:v>8.0608672474154393</c:v>
                </c:pt>
                <c:pt idx="242">
                  <c:v>8.0928631758540579</c:v>
                </c:pt>
                <c:pt idx="243">
                  <c:v>8.1248446147501401</c:v>
                </c:pt>
                <c:pt idx="244">
                  <c:v>8.1568172995475798</c:v>
                </c:pt>
                <c:pt idx="245">
                  <c:v>8.2048773007429538</c:v>
                </c:pt>
                <c:pt idx="246">
                  <c:v>8.2368714179888141</c:v>
                </c:pt>
                <c:pt idx="247">
                  <c:v>8.2688869676828691</c:v>
                </c:pt>
                <c:pt idx="248">
                  <c:v>8.3009807005330405</c:v>
                </c:pt>
                <c:pt idx="249">
                  <c:v>8.3328048675202862</c:v>
                </c:pt>
                <c:pt idx="250">
                  <c:v>8.3648026071516597</c:v>
                </c:pt>
                <c:pt idx="251">
                  <c:v>8.3968308351952707</c:v>
                </c:pt>
                <c:pt idx="252">
                  <c:v>8.4288575539114738</c:v>
                </c:pt>
                <c:pt idx="253">
                  <c:v>8.4610611657922039</c:v>
                </c:pt>
                <c:pt idx="254">
                  <c:v>8.4928213373002528</c:v>
                </c:pt>
                <c:pt idx="255">
                  <c:v>8.5248655642135329</c:v>
                </c:pt>
                <c:pt idx="256">
                  <c:v>8.5568786989838301</c:v>
                </c:pt>
                <c:pt idx="257">
                  <c:v>8.6048019551221753</c:v>
                </c:pt>
                <c:pt idx="258">
                  <c:v>8.6367758473816103</c:v>
                </c:pt>
                <c:pt idx="259">
                  <c:v>8.6688049810215855</c:v>
                </c:pt>
                <c:pt idx="260">
                  <c:v>8.7007966833436896</c:v>
                </c:pt>
                <c:pt idx="261">
                  <c:v>8.7327705756031193</c:v>
                </c:pt>
                <c:pt idx="262">
                  <c:v>8.7647909551444592</c:v>
                </c:pt>
                <c:pt idx="263">
                  <c:v>8.7967917134305829</c:v>
                </c:pt>
                <c:pt idx="264">
                  <c:v>8.8287725485956781</c:v>
                </c:pt>
                <c:pt idx="265">
                  <c:v>8.8608418303431353</c:v>
                </c:pt>
                <c:pt idx="266">
                  <c:v>8.892769839051196</c:v>
                </c:pt>
                <c:pt idx="267">
                  <c:v>8.92474614623438</c:v>
                </c:pt>
                <c:pt idx="268">
                  <c:v>8.9567939955334097</c:v>
                </c:pt>
                <c:pt idx="269">
                  <c:v>9.0048473556885202</c:v>
                </c:pt>
                <c:pt idx="270">
                  <c:v>9.0367720438766739</c:v>
                </c:pt>
                <c:pt idx="271">
                  <c:v>9.0688087241535289</c:v>
                </c:pt>
                <c:pt idx="272">
                  <c:v>9.1008387633899002</c:v>
                </c:pt>
                <c:pt idx="273">
                  <c:v>9.1328500869674301</c:v>
                </c:pt>
                <c:pt idx="274">
                  <c:v>9.1648122064734689</c:v>
                </c:pt>
                <c:pt idx="275">
                  <c:v>9.1967912304457897</c:v>
                </c:pt>
                <c:pt idx="276">
                  <c:v>9.2288101006599685</c:v>
                </c:pt>
                <c:pt idx="277">
                  <c:v>9.2609986192671805</c:v>
                </c:pt>
                <c:pt idx="278">
                  <c:v>9.2928354646039608</c:v>
                </c:pt>
                <c:pt idx="279">
                  <c:v>9.3248039232851099</c:v>
                </c:pt>
                <c:pt idx="280">
                  <c:v>9.3568227934990702</c:v>
                </c:pt>
                <c:pt idx="281">
                  <c:v>9.3888250611125699</c:v>
                </c:pt>
                <c:pt idx="282">
                  <c:v>9.4368207649631479</c:v>
                </c:pt>
                <c:pt idx="283">
                  <c:v>9.4688130710162497</c:v>
                </c:pt>
                <c:pt idx="284">
                  <c:v>9.5008249983245605</c:v>
                </c:pt>
                <c:pt idx="285">
                  <c:v>9.5328613767358039</c:v>
                </c:pt>
                <c:pt idx="286">
                  <c:v>9.5648790394882361</c:v>
                </c:pt>
                <c:pt idx="287">
                  <c:v>9.5968287825100891</c:v>
                </c:pt>
                <c:pt idx="288">
                  <c:v>9.6288271258724585</c:v>
                </c:pt>
                <c:pt idx="289">
                  <c:v>9.6608363363916485</c:v>
                </c:pt>
                <c:pt idx="290">
                  <c:v>9.6927712880055754</c:v>
                </c:pt>
                <c:pt idx="291">
                  <c:v>9.7247720462914806</c:v>
                </c:pt>
                <c:pt idx="292">
                  <c:v>9.7567486553402798</c:v>
                </c:pt>
                <c:pt idx="293">
                  <c:v>9.7888125035090017</c:v>
                </c:pt>
                <c:pt idx="294">
                  <c:v>9.8368127353417094</c:v>
                </c:pt>
                <c:pt idx="295">
                  <c:v>9.86890012901722</c:v>
                </c:pt>
                <c:pt idx="296">
                  <c:v>9.9007578030714196</c:v>
                </c:pt>
                <c:pt idx="297">
                  <c:v>9.9327802956711295</c:v>
                </c:pt>
                <c:pt idx="298">
                  <c:v>9.9648507848803494</c:v>
                </c:pt>
                <c:pt idx="299">
                  <c:v>9.9967685301626208</c:v>
                </c:pt>
                <c:pt idx="300">
                  <c:v>10.028772005237798</c:v>
                </c:pt>
                <c:pt idx="301">
                  <c:v>10.060801742608801</c:v>
                </c:pt>
                <c:pt idx="302">
                  <c:v>10.092874948607205</c:v>
                </c:pt>
                <c:pt idx="303">
                  <c:v>10.124827710283798</c:v>
                </c:pt>
                <c:pt idx="304">
                  <c:v>10.156882200623308</c:v>
                </c:pt>
                <c:pt idx="305">
                  <c:v>10.1888358678963</c:v>
                </c:pt>
                <c:pt idx="306">
                  <c:v>10.236804101989399</c:v>
                </c:pt>
                <c:pt idx="307">
                  <c:v>10.268839272938704</c:v>
                </c:pt>
                <c:pt idx="308">
                  <c:v>10.300809240947006</c:v>
                </c:pt>
                <c:pt idx="309">
                  <c:v>10.332812112291499</c:v>
                </c:pt>
                <c:pt idx="310">
                  <c:v>10.3648566410704</c:v>
                </c:pt>
                <c:pt idx="311">
                  <c:v>10.396788875895208</c:v>
                </c:pt>
                <c:pt idx="312">
                  <c:v>10.428867515472099</c:v>
                </c:pt>
                <c:pt idx="313">
                  <c:v>10.461005622546002</c:v>
                </c:pt>
                <c:pt idx="314">
                  <c:v>10.492766095919405</c:v>
                </c:pt>
                <c:pt idx="315">
                  <c:v>10.524771080322093</c:v>
                </c:pt>
                <c:pt idx="316">
                  <c:v>10.556798402769305</c:v>
                </c:pt>
                <c:pt idx="317">
                  <c:v>10.589082310864505</c:v>
                </c:pt>
                <c:pt idx="318">
                  <c:v>10.636807543255799</c:v>
                </c:pt>
                <c:pt idx="319">
                  <c:v>10.6688264134697</c:v>
                </c:pt>
                <c:pt idx="320">
                  <c:v>10.700851622858798</c:v>
                </c:pt>
                <c:pt idx="321">
                  <c:v>10.7327989509569</c:v>
                </c:pt>
                <c:pt idx="322">
                  <c:v>10.764812387592601</c:v>
                </c:pt>
                <c:pt idx="323">
                  <c:v>10.796813447744098</c:v>
                </c:pt>
                <c:pt idx="324">
                  <c:v>10.828786132541802</c:v>
                </c:pt>
                <c:pt idx="325">
                  <c:v>10.860884997105108</c:v>
                </c:pt>
                <c:pt idx="326">
                  <c:v>10.892830815875808</c:v>
                </c:pt>
                <c:pt idx="327">
                  <c:v>10.9247905204581</c:v>
                </c:pt>
                <c:pt idx="328">
                  <c:v>10.956768336968706</c:v>
                </c:pt>
                <c:pt idx="329">
                  <c:v>10.988730154609305</c:v>
                </c:pt>
                <c:pt idx="330">
                  <c:v>11.036778383051491</c:v>
                </c:pt>
                <c:pt idx="331">
                  <c:v>11.068830156601702</c:v>
                </c:pt>
                <c:pt idx="332">
                  <c:v>11.100740355247305</c:v>
                </c:pt>
                <c:pt idx="333">
                  <c:v>11.132720888547</c:v>
                </c:pt>
                <c:pt idx="334">
                  <c:v>11.1647497203216</c:v>
                </c:pt>
                <c:pt idx="335">
                  <c:v>11.196771609190298</c:v>
                </c:pt>
                <c:pt idx="336">
                  <c:v>11.228814930507401</c:v>
                </c:pt>
                <c:pt idx="337">
                  <c:v>11.260792445152401</c:v>
                </c:pt>
                <c:pt idx="338">
                  <c:v>11.292737962057799</c:v>
                </c:pt>
                <c:pt idx="339">
                  <c:v>11.324740833402005</c:v>
                </c:pt>
                <c:pt idx="340">
                  <c:v>11.356692387616908</c:v>
                </c:pt>
                <c:pt idx="341">
                  <c:v>11.388756235785808</c:v>
                </c:pt>
                <c:pt idx="342">
                  <c:v>11.436780918721505</c:v>
                </c:pt>
                <c:pt idx="343">
                  <c:v>11.4687203983173</c:v>
                </c:pt>
                <c:pt idx="344">
                  <c:v>11.500767040154598</c:v>
                </c:pt>
                <c:pt idx="345">
                  <c:v>11.532682672378705</c:v>
                </c:pt>
                <c:pt idx="346">
                  <c:v>11.565131399019405</c:v>
                </c:pt>
                <c:pt idx="347">
                  <c:v>11.596759353452304</c:v>
                </c:pt>
                <c:pt idx="348">
                  <c:v>11.628748037119699</c:v>
                </c:pt>
                <c:pt idx="349">
                  <c:v>11.660782302472599</c:v>
                </c:pt>
                <c:pt idx="350">
                  <c:v>11.692740195862305</c:v>
                </c:pt>
                <c:pt idx="351">
                  <c:v>11.724775970542595</c:v>
                </c:pt>
                <c:pt idx="352">
                  <c:v>11.756780954945208</c:v>
                </c:pt>
                <c:pt idx="353">
                  <c:v>11.788766318092399</c:v>
                </c:pt>
                <c:pt idx="354">
                  <c:v>11.836750551055205</c:v>
                </c:pt>
                <c:pt idx="355">
                  <c:v>11.868892884245906</c:v>
                </c:pt>
                <c:pt idx="356">
                  <c:v>11.900865267178</c:v>
                </c:pt>
                <c:pt idx="357">
                  <c:v>11.932760976281005</c:v>
                </c:pt>
                <c:pt idx="358">
                  <c:v>11.964896064700405</c:v>
                </c:pt>
                <c:pt idx="359">
                  <c:v>11.996806263346105</c:v>
                </c:pt>
                <c:pt idx="360">
                  <c:v>12.028728536610494</c:v>
                </c:pt>
                <c:pt idx="361">
                  <c:v>12.060748614286405</c:v>
                </c:pt>
                <c:pt idx="362">
                  <c:v>12.092720695353099</c:v>
                </c:pt>
                <c:pt idx="363">
                  <c:v>12.124698209998</c:v>
                </c:pt>
                <c:pt idx="364">
                  <c:v>12.156653084732801</c:v>
                </c:pt>
                <c:pt idx="365">
                  <c:v>12.188710291861501</c:v>
                </c:pt>
                <c:pt idx="366">
                  <c:v>12.236679733416301</c:v>
                </c:pt>
                <c:pt idx="367">
                  <c:v>12.268789767002</c:v>
                </c:pt>
                <c:pt idx="368">
                  <c:v>12.300756414490206</c:v>
                </c:pt>
                <c:pt idx="369">
                  <c:v>12.332787057457608</c:v>
                </c:pt>
                <c:pt idx="370">
                  <c:v>12.36468880386991</c:v>
                </c:pt>
                <c:pt idx="371">
                  <c:v>12.396730012128911</c:v>
                </c:pt>
                <c:pt idx="372">
                  <c:v>12.428674019706905</c:v>
                </c:pt>
                <c:pt idx="373">
                  <c:v>12.460916874098505</c:v>
                </c:pt>
                <c:pt idx="374">
                  <c:v>12.492850618250404</c:v>
                </c:pt>
                <c:pt idx="375">
                  <c:v>12.5247414975062</c:v>
                </c:pt>
                <c:pt idx="376">
                  <c:v>12.556722332671304</c:v>
                </c:pt>
                <c:pt idx="377">
                  <c:v>12.588775615548904</c:v>
                </c:pt>
                <c:pt idx="378">
                  <c:v>12.636729963830398</c:v>
                </c:pt>
                <c:pt idx="379">
                  <c:v>12.668786567228105</c:v>
                </c:pt>
                <c:pt idx="380">
                  <c:v>12.700797890805402</c:v>
                </c:pt>
                <c:pt idx="381">
                  <c:v>12.732680015962606</c:v>
                </c:pt>
                <c:pt idx="382">
                  <c:v>12.764695263790999</c:v>
                </c:pt>
                <c:pt idx="383">
                  <c:v>12.796704776175799</c:v>
                </c:pt>
                <c:pt idx="384">
                  <c:v>12.828716401618699</c:v>
                </c:pt>
                <c:pt idx="385">
                  <c:v>12.860740101680205</c:v>
                </c:pt>
                <c:pt idx="386">
                  <c:v>12.89268471298911</c:v>
                </c:pt>
                <c:pt idx="387">
                  <c:v>12.9246857731407</c:v>
                </c:pt>
                <c:pt idx="388">
                  <c:v>12.956719132897405</c:v>
                </c:pt>
                <c:pt idx="389">
                  <c:v>12.988686082250902</c:v>
                </c:pt>
                <c:pt idx="390">
                  <c:v>13.0367273677873</c:v>
                </c:pt>
              </c:numCache>
            </c:numRef>
          </c:xVal>
          <c:yVal>
            <c:numRef>
              <c:f>'resultats complets'!$J$3:$J$393</c:f>
              <c:numCache>
                <c:formatCode>General</c:formatCode>
                <c:ptCount val="391"/>
                <c:pt idx="0">
                  <c:v>11.566265060240964</c:v>
                </c:pt>
                <c:pt idx="1">
                  <c:v>11.526104417670684</c:v>
                </c:pt>
                <c:pt idx="2">
                  <c:v>11.445783132530121</c:v>
                </c:pt>
                <c:pt idx="3">
                  <c:v>11.405622489959844</c:v>
                </c:pt>
                <c:pt idx="4">
                  <c:v>11.365461847389568</c:v>
                </c:pt>
                <c:pt idx="5">
                  <c:v>11.285140562249003</c:v>
                </c:pt>
                <c:pt idx="6">
                  <c:v>11.244979919678713</c:v>
                </c:pt>
                <c:pt idx="7">
                  <c:v>11.164658634538153</c:v>
                </c:pt>
                <c:pt idx="8">
                  <c:v>11.084337349397591</c:v>
                </c:pt>
                <c:pt idx="9">
                  <c:v>11.04417670682731</c:v>
                </c:pt>
                <c:pt idx="10">
                  <c:v>10.96385542168675</c:v>
                </c:pt>
                <c:pt idx="11">
                  <c:v>10.883534136546196</c:v>
                </c:pt>
                <c:pt idx="12">
                  <c:v>10.803212851405629</c:v>
                </c:pt>
                <c:pt idx="13">
                  <c:v>10.763052208835347</c:v>
                </c:pt>
                <c:pt idx="14">
                  <c:v>10.682730923694782</c:v>
                </c:pt>
                <c:pt idx="15">
                  <c:v>10.602409638554226</c:v>
                </c:pt>
                <c:pt idx="16">
                  <c:v>10.562248995983941</c:v>
                </c:pt>
                <c:pt idx="17">
                  <c:v>10.481927710843371</c:v>
                </c:pt>
                <c:pt idx="18">
                  <c:v>10.401606425702814</c:v>
                </c:pt>
                <c:pt idx="19">
                  <c:v>10.321285140562249</c:v>
                </c:pt>
                <c:pt idx="20">
                  <c:v>10.240963855421688</c:v>
                </c:pt>
                <c:pt idx="21">
                  <c:v>10.160642570281126</c:v>
                </c:pt>
                <c:pt idx="22">
                  <c:v>10.120481927710843</c:v>
                </c:pt>
                <c:pt idx="23">
                  <c:v>10</c:v>
                </c:pt>
                <c:pt idx="24">
                  <c:v>9.9196787148594385</c:v>
                </c:pt>
                <c:pt idx="25">
                  <c:v>9.8795180722891622</c:v>
                </c:pt>
                <c:pt idx="26">
                  <c:v>9.7991967871485954</c:v>
                </c:pt>
                <c:pt idx="27">
                  <c:v>9.7188755020080269</c:v>
                </c:pt>
                <c:pt idx="28">
                  <c:v>9.6385542168674707</c:v>
                </c:pt>
                <c:pt idx="29">
                  <c:v>9.5582329317269146</c:v>
                </c:pt>
                <c:pt idx="30">
                  <c:v>9.477911646586346</c:v>
                </c:pt>
                <c:pt idx="31">
                  <c:v>9.3975903614457845</c:v>
                </c:pt>
                <c:pt idx="32">
                  <c:v>9.3172690763052248</c:v>
                </c:pt>
                <c:pt idx="33">
                  <c:v>9.1967871485943782</c:v>
                </c:pt>
                <c:pt idx="34">
                  <c:v>9.1164658634538149</c:v>
                </c:pt>
                <c:pt idx="35">
                  <c:v>9.0361445783132588</c:v>
                </c:pt>
                <c:pt idx="36">
                  <c:v>8.9156626506024175</c:v>
                </c:pt>
                <c:pt idx="37">
                  <c:v>8.8353413654618471</c:v>
                </c:pt>
                <c:pt idx="38">
                  <c:v>8.7951807228915619</c:v>
                </c:pt>
                <c:pt idx="39">
                  <c:v>8.6746987951807188</c:v>
                </c:pt>
                <c:pt idx="40">
                  <c:v>8.5943775100401609</c:v>
                </c:pt>
                <c:pt idx="41">
                  <c:v>8.5140562248995995</c:v>
                </c:pt>
                <c:pt idx="42">
                  <c:v>8.4337349397590451</c:v>
                </c:pt>
                <c:pt idx="43">
                  <c:v>8.3534136546184747</c:v>
                </c:pt>
                <c:pt idx="44">
                  <c:v>8.2730923694779168</c:v>
                </c:pt>
                <c:pt idx="45">
                  <c:v>8.1526104417670702</c:v>
                </c:pt>
                <c:pt idx="46">
                  <c:v>8.0722891566265123</c:v>
                </c:pt>
                <c:pt idx="47">
                  <c:v>7.9919678714859446</c:v>
                </c:pt>
                <c:pt idx="48">
                  <c:v>7.9116465863453822</c:v>
                </c:pt>
                <c:pt idx="49">
                  <c:v>7.7911646586345382</c:v>
                </c:pt>
                <c:pt idx="50">
                  <c:v>7.7108433734939794</c:v>
                </c:pt>
                <c:pt idx="51">
                  <c:v>7.6305220883534144</c:v>
                </c:pt>
                <c:pt idx="52">
                  <c:v>7.5100401606425704</c:v>
                </c:pt>
                <c:pt idx="53">
                  <c:v>7.429718875502008</c:v>
                </c:pt>
                <c:pt idx="54">
                  <c:v>7.3493975903614484</c:v>
                </c:pt>
                <c:pt idx="55">
                  <c:v>7.2690763052208869</c:v>
                </c:pt>
                <c:pt idx="56">
                  <c:v>7.1485943775100367</c:v>
                </c:pt>
                <c:pt idx="57">
                  <c:v>7.0682730923694805</c:v>
                </c:pt>
                <c:pt idx="58">
                  <c:v>6.987951807228912</c:v>
                </c:pt>
                <c:pt idx="59">
                  <c:v>6.907630522088354</c:v>
                </c:pt>
                <c:pt idx="60">
                  <c:v>6.8273092369477864</c:v>
                </c:pt>
                <c:pt idx="61">
                  <c:v>6.7068273092369486</c:v>
                </c:pt>
                <c:pt idx="62">
                  <c:v>6.6265060240963845</c:v>
                </c:pt>
                <c:pt idx="63">
                  <c:v>6.5461847389558212</c:v>
                </c:pt>
                <c:pt idx="64">
                  <c:v>6.4257028112449799</c:v>
                </c:pt>
                <c:pt idx="65">
                  <c:v>6.3453815261044149</c:v>
                </c:pt>
                <c:pt idx="66">
                  <c:v>6.2650602409638561</c:v>
                </c:pt>
                <c:pt idx="67">
                  <c:v>6.184738955823291</c:v>
                </c:pt>
                <c:pt idx="68">
                  <c:v>6.1044176706827278</c:v>
                </c:pt>
                <c:pt idx="69">
                  <c:v>6.0240963855421716</c:v>
                </c:pt>
                <c:pt idx="70">
                  <c:v>5.9437751004016102</c:v>
                </c:pt>
                <c:pt idx="71">
                  <c:v>5.8634538152610443</c:v>
                </c:pt>
                <c:pt idx="72">
                  <c:v>5.7429718875501985</c:v>
                </c:pt>
                <c:pt idx="73">
                  <c:v>5.7028112449799178</c:v>
                </c:pt>
                <c:pt idx="74">
                  <c:v>5.5823293172690764</c:v>
                </c:pt>
                <c:pt idx="75">
                  <c:v>5.5020080321285141</c:v>
                </c:pt>
                <c:pt idx="76">
                  <c:v>5.4216867469879491</c:v>
                </c:pt>
                <c:pt idx="77">
                  <c:v>5.3413654618473903</c:v>
                </c:pt>
                <c:pt idx="78">
                  <c:v>5.2610441767068279</c:v>
                </c:pt>
                <c:pt idx="79">
                  <c:v>5.1807228915662664</c:v>
                </c:pt>
                <c:pt idx="80">
                  <c:v>5.1004016064256987</c:v>
                </c:pt>
                <c:pt idx="81">
                  <c:v>4.9799196787148627</c:v>
                </c:pt>
                <c:pt idx="82">
                  <c:v>4.939759036144582</c:v>
                </c:pt>
                <c:pt idx="83">
                  <c:v>4.8594377510040161</c:v>
                </c:pt>
                <c:pt idx="84">
                  <c:v>4.7791164658634537</c:v>
                </c:pt>
                <c:pt idx="85">
                  <c:v>4.6987951807228923</c:v>
                </c:pt>
                <c:pt idx="86">
                  <c:v>4.658634538152608</c:v>
                </c:pt>
                <c:pt idx="87">
                  <c:v>4.5381526104417684</c:v>
                </c:pt>
                <c:pt idx="88">
                  <c:v>4.4578313253012052</c:v>
                </c:pt>
                <c:pt idx="89">
                  <c:v>4.4176706827309262</c:v>
                </c:pt>
                <c:pt idx="90">
                  <c:v>4.2971887550200805</c:v>
                </c:pt>
                <c:pt idx="91">
                  <c:v>4.2168674698795181</c:v>
                </c:pt>
                <c:pt idx="92">
                  <c:v>4.1767068273092365</c:v>
                </c:pt>
                <c:pt idx="93">
                  <c:v>4.096385542168675</c:v>
                </c:pt>
                <c:pt idx="94">
                  <c:v>4.01606425702811</c:v>
                </c:pt>
                <c:pt idx="95">
                  <c:v>3.9759036144578301</c:v>
                </c:pt>
                <c:pt idx="96">
                  <c:v>3.8955823293172669</c:v>
                </c:pt>
                <c:pt idx="97">
                  <c:v>3.8152610441767068</c:v>
                </c:pt>
                <c:pt idx="98">
                  <c:v>3.7751004016064273</c:v>
                </c:pt>
                <c:pt idx="99">
                  <c:v>3.6947791164658637</c:v>
                </c:pt>
                <c:pt idx="100">
                  <c:v>3.6546184738955807</c:v>
                </c:pt>
                <c:pt idx="101">
                  <c:v>3.5742971887550201</c:v>
                </c:pt>
                <c:pt idx="102">
                  <c:v>3.5341365461847403</c:v>
                </c:pt>
                <c:pt idx="103">
                  <c:v>3.453815261044177</c:v>
                </c:pt>
                <c:pt idx="104">
                  <c:v>3.4136546184738945</c:v>
                </c:pt>
                <c:pt idx="105">
                  <c:v>3.3333333333333335</c:v>
                </c:pt>
                <c:pt idx="106">
                  <c:v>3.2931726907630532</c:v>
                </c:pt>
                <c:pt idx="107">
                  <c:v>3.2128514056224886</c:v>
                </c:pt>
                <c:pt idx="108">
                  <c:v>3.1726907630522088</c:v>
                </c:pt>
                <c:pt idx="109">
                  <c:v>3.0923694779116468</c:v>
                </c:pt>
                <c:pt idx="110">
                  <c:v>3.0522088353413639</c:v>
                </c:pt>
                <c:pt idx="111">
                  <c:v>3.0120481927710823</c:v>
                </c:pt>
                <c:pt idx="112">
                  <c:v>2.9718875502008033</c:v>
                </c:pt>
                <c:pt idx="113">
                  <c:v>2.9317269076305221</c:v>
                </c:pt>
                <c:pt idx="114">
                  <c:v>2.8915662650602396</c:v>
                </c:pt>
                <c:pt idx="115">
                  <c:v>2.8514056224899584</c:v>
                </c:pt>
                <c:pt idx="116">
                  <c:v>2.7710843373493992</c:v>
                </c:pt>
                <c:pt idx="117">
                  <c:v>2.7710843373493992</c:v>
                </c:pt>
                <c:pt idx="118">
                  <c:v>2.7309236947791171</c:v>
                </c:pt>
                <c:pt idx="119">
                  <c:v>2.6907630522088355</c:v>
                </c:pt>
                <c:pt idx="120">
                  <c:v>2.650602409638553</c:v>
                </c:pt>
                <c:pt idx="121">
                  <c:v>2.6104417670682731</c:v>
                </c:pt>
                <c:pt idx="122">
                  <c:v>2.5702811244979933</c:v>
                </c:pt>
                <c:pt idx="123">
                  <c:v>2.5301204819277112</c:v>
                </c:pt>
                <c:pt idx="124">
                  <c:v>2.48995983935743</c:v>
                </c:pt>
                <c:pt idx="125">
                  <c:v>2.4497991967871489</c:v>
                </c:pt>
                <c:pt idx="126">
                  <c:v>2.4497991967871489</c:v>
                </c:pt>
                <c:pt idx="127">
                  <c:v>2.4096385542168677</c:v>
                </c:pt>
                <c:pt idx="128">
                  <c:v>2.3694779116465865</c:v>
                </c:pt>
                <c:pt idx="129">
                  <c:v>2.3694779116465865</c:v>
                </c:pt>
                <c:pt idx="130">
                  <c:v>2.3694779116465865</c:v>
                </c:pt>
                <c:pt idx="131">
                  <c:v>2.3293172690763067</c:v>
                </c:pt>
                <c:pt idx="132">
                  <c:v>2.3293172690763067</c:v>
                </c:pt>
                <c:pt idx="133">
                  <c:v>2.2891566265060241</c:v>
                </c:pt>
                <c:pt idx="134">
                  <c:v>2.2891566265060241</c:v>
                </c:pt>
                <c:pt idx="135">
                  <c:v>2.248995983935743</c:v>
                </c:pt>
                <c:pt idx="136">
                  <c:v>2.248995983935743</c:v>
                </c:pt>
                <c:pt idx="137">
                  <c:v>2.248995983935743</c:v>
                </c:pt>
                <c:pt idx="138">
                  <c:v>2.248995983935743</c:v>
                </c:pt>
                <c:pt idx="139">
                  <c:v>2.248995983935743</c:v>
                </c:pt>
                <c:pt idx="140">
                  <c:v>2.2088353413654636</c:v>
                </c:pt>
                <c:pt idx="141">
                  <c:v>2.2088353413654636</c:v>
                </c:pt>
                <c:pt idx="142">
                  <c:v>2.2088353413654636</c:v>
                </c:pt>
                <c:pt idx="143">
                  <c:v>2.2088353413654636</c:v>
                </c:pt>
                <c:pt idx="144">
                  <c:v>2.2088353413654636</c:v>
                </c:pt>
                <c:pt idx="145">
                  <c:v>2.2088353413654636</c:v>
                </c:pt>
                <c:pt idx="146">
                  <c:v>2.2088353413654636</c:v>
                </c:pt>
                <c:pt idx="147">
                  <c:v>2.2088353413654636</c:v>
                </c:pt>
                <c:pt idx="148">
                  <c:v>2.2088353413654636</c:v>
                </c:pt>
                <c:pt idx="149">
                  <c:v>2.248995983935743</c:v>
                </c:pt>
                <c:pt idx="150">
                  <c:v>2.248995983935743</c:v>
                </c:pt>
                <c:pt idx="151">
                  <c:v>2.248995983935743</c:v>
                </c:pt>
                <c:pt idx="152">
                  <c:v>2.248995983935743</c:v>
                </c:pt>
                <c:pt idx="153">
                  <c:v>2.2891566265060241</c:v>
                </c:pt>
                <c:pt idx="154">
                  <c:v>2.3293172690763067</c:v>
                </c:pt>
                <c:pt idx="155">
                  <c:v>2.3293172690763067</c:v>
                </c:pt>
                <c:pt idx="156">
                  <c:v>2.3293172690763067</c:v>
                </c:pt>
                <c:pt idx="157">
                  <c:v>2.3293172690763067</c:v>
                </c:pt>
                <c:pt idx="158">
                  <c:v>2.3694779116465865</c:v>
                </c:pt>
                <c:pt idx="159">
                  <c:v>2.3694779116465865</c:v>
                </c:pt>
                <c:pt idx="160">
                  <c:v>2.4096385542168677</c:v>
                </c:pt>
                <c:pt idx="161">
                  <c:v>2.4096385542168677</c:v>
                </c:pt>
                <c:pt idx="162">
                  <c:v>2.4497991967871489</c:v>
                </c:pt>
                <c:pt idx="163">
                  <c:v>2.48995983935743</c:v>
                </c:pt>
                <c:pt idx="164">
                  <c:v>2.5301204819277112</c:v>
                </c:pt>
                <c:pt idx="165">
                  <c:v>2.5702811244979933</c:v>
                </c:pt>
                <c:pt idx="166">
                  <c:v>2.6104417670682731</c:v>
                </c:pt>
                <c:pt idx="167">
                  <c:v>2.650602409638553</c:v>
                </c:pt>
                <c:pt idx="168">
                  <c:v>2.6907630522088355</c:v>
                </c:pt>
                <c:pt idx="169">
                  <c:v>2.7309236947791171</c:v>
                </c:pt>
                <c:pt idx="170">
                  <c:v>2.7309236947791171</c:v>
                </c:pt>
                <c:pt idx="171">
                  <c:v>2.7710843373493992</c:v>
                </c:pt>
                <c:pt idx="172">
                  <c:v>2.8514056224899584</c:v>
                </c:pt>
                <c:pt idx="173">
                  <c:v>2.8915662650602396</c:v>
                </c:pt>
                <c:pt idx="174">
                  <c:v>2.9317269076305221</c:v>
                </c:pt>
                <c:pt idx="175">
                  <c:v>2.9718875502008033</c:v>
                </c:pt>
                <c:pt idx="176">
                  <c:v>3.0120481927710823</c:v>
                </c:pt>
                <c:pt idx="177">
                  <c:v>3.0923694779116468</c:v>
                </c:pt>
                <c:pt idx="178">
                  <c:v>3.132530120481928</c:v>
                </c:pt>
                <c:pt idx="179">
                  <c:v>3.1726907630522088</c:v>
                </c:pt>
                <c:pt idx="180">
                  <c:v>3.2530120481927729</c:v>
                </c:pt>
                <c:pt idx="181">
                  <c:v>3.2931726907630532</c:v>
                </c:pt>
                <c:pt idx="182">
                  <c:v>3.3333333333333335</c:v>
                </c:pt>
                <c:pt idx="183">
                  <c:v>3.4136546184738945</c:v>
                </c:pt>
                <c:pt idx="184">
                  <c:v>3.453815261044177</c:v>
                </c:pt>
                <c:pt idx="185">
                  <c:v>3.5341365461847403</c:v>
                </c:pt>
                <c:pt idx="186">
                  <c:v>3.5742971887550201</c:v>
                </c:pt>
                <c:pt idx="187">
                  <c:v>3.6546184738955807</c:v>
                </c:pt>
                <c:pt idx="188">
                  <c:v>3.6947791164658637</c:v>
                </c:pt>
                <c:pt idx="189">
                  <c:v>3.7751004016064273</c:v>
                </c:pt>
                <c:pt idx="190">
                  <c:v>3.8152610441767068</c:v>
                </c:pt>
                <c:pt idx="191">
                  <c:v>3.8955823293172669</c:v>
                </c:pt>
                <c:pt idx="192">
                  <c:v>3.9759036144578301</c:v>
                </c:pt>
                <c:pt idx="193">
                  <c:v>4.01606425702811</c:v>
                </c:pt>
                <c:pt idx="194">
                  <c:v>4.096385542168675</c:v>
                </c:pt>
                <c:pt idx="195">
                  <c:v>4.1767068273092365</c:v>
                </c:pt>
                <c:pt idx="196">
                  <c:v>4.2570281124497997</c:v>
                </c:pt>
                <c:pt idx="197">
                  <c:v>4.2971887550200805</c:v>
                </c:pt>
                <c:pt idx="198">
                  <c:v>4.4176706827309262</c:v>
                </c:pt>
                <c:pt idx="199">
                  <c:v>4.4578313253012052</c:v>
                </c:pt>
                <c:pt idx="200">
                  <c:v>4.5381526104417684</c:v>
                </c:pt>
                <c:pt idx="201">
                  <c:v>4.6184738955823326</c:v>
                </c:pt>
                <c:pt idx="202">
                  <c:v>4.6987951807228923</c:v>
                </c:pt>
                <c:pt idx="203">
                  <c:v>4.7791164658634537</c:v>
                </c:pt>
                <c:pt idx="204">
                  <c:v>4.8594377510040161</c:v>
                </c:pt>
                <c:pt idx="205">
                  <c:v>4.939759036144582</c:v>
                </c:pt>
                <c:pt idx="206">
                  <c:v>5.0200803212851381</c:v>
                </c:pt>
                <c:pt idx="207">
                  <c:v>5.1004016064256987</c:v>
                </c:pt>
                <c:pt idx="208">
                  <c:v>5.1807228915662664</c:v>
                </c:pt>
                <c:pt idx="209">
                  <c:v>5.2610441767068279</c:v>
                </c:pt>
                <c:pt idx="210">
                  <c:v>5.3413654618473903</c:v>
                </c:pt>
                <c:pt idx="211">
                  <c:v>5.4216867469879491</c:v>
                </c:pt>
                <c:pt idx="212">
                  <c:v>5.5020080321285141</c:v>
                </c:pt>
                <c:pt idx="213">
                  <c:v>5.5823293172690764</c:v>
                </c:pt>
                <c:pt idx="214">
                  <c:v>5.6626506024096388</c:v>
                </c:pt>
                <c:pt idx="215">
                  <c:v>5.7429718875501985</c:v>
                </c:pt>
                <c:pt idx="216">
                  <c:v>5.8634538152610443</c:v>
                </c:pt>
                <c:pt idx="217">
                  <c:v>5.9437751004016102</c:v>
                </c:pt>
                <c:pt idx="218">
                  <c:v>6.0240963855421716</c:v>
                </c:pt>
                <c:pt idx="219">
                  <c:v>6.1044176706827278</c:v>
                </c:pt>
                <c:pt idx="220">
                  <c:v>6.2248995983935744</c:v>
                </c:pt>
                <c:pt idx="221">
                  <c:v>6.3052208835341412</c:v>
                </c:pt>
                <c:pt idx="222">
                  <c:v>6.3855421686746991</c:v>
                </c:pt>
                <c:pt idx="223">
                  <c:v>6.5060240963855405</c:v>
                </c:pt>
                <c:pt idx="224">
                  <c:v>6.5863453815261082</c:v>
                </c:pt>
                <c:pt idx="225">
                  <c:v>6.666666666666667</c:v>
                </c:pt>
                <c:pt idx="226">
                  <c:v>6.7469879518072275</c:v>
                </c:pt>
                <c:pt idx="227">
                  <c:v>6.8273092369477864</c:v>
                </c:pt>
                <c:pt idx="228">
                  <c:v>6.907630522088354</c:v>
                </c:pt>
                <c:pt idx="229">
                  <c:v>7.0281124497991945</c:v>
                </c:pt>
                <c:pt idx="230">
                  <c:v>7.1084337349397595</c:v>
                </c:pt>
                <c:pt idx="231">
                  <c:v>7.1887550200803219</c:v>
                </c:pt>
                <c:pt idx="232">
                  <c:v>7.3092369477911676</c:v>
                </c:pt>
                <c:pt idx="233">
                  <c:v>7.3895582329317273</c:v>
                </c:pt>
                <c:pt idx="234">
                  <c:v>7.5100401606425704</c:v>
                </c:pt>
                <c:pt idx="235">
                  <c:v>7.590361445783139</c:v>
                </c:pt>
                <c:pt idx="236">
                  <c:v>7.6706827309236978</c:v>
                </c:pt>
                <c:pt idx="237">
                  <c:v>7.7911646586345382</c:v>
                </c:pt>
                <c:pt idx="238">
                  <c:v>7.8714859437751006</c:v>
                </c:pt>
                <c:pt idx="239">
                  <c:v>7.9518072289156629</c:v>
                </c:pt>
                <c:pt idx="240">
                  <c:v>8.0321285140562253</c:v>
                </c:pt>
                <c:pt idx="241">
                  <c:v>8.1124497991967868</c:v>
                </c:pt>
                <c:pt idx="242">
                  <c:v>8.1927710843373482</c:v>
                </c:pt>
                <c:pt idx="243">
                  <c:v>8.3132530120481967</c:v>
                </c:pt>
                <c:pt idx="244">
                  <c:v>8.3935742971887652</c:v>
                </c:pt>
                <c:pt idx="245">
                  <c:v>8.4738955823293232</c:v>
                </c:pt>
                <c:pt idx="246">
                  <c:v>8.5943775100401609</c:v>
                </c:pt>
                <c:pt idx="247">
                  <c:v>8.6746987951807188</c:v>
                </c:pt>
                <c:pt idx="248">
                  <c:v>8.7550200803212856</c:v>
                </c:pt>
                <c:pt idx="249">
                  <c:v>8.8755020080321341</c:v>
                </c:pt>
                <c:pt idx="250">
                  <c:v>8.9558232931726973</c:v>
                </c:pt>
                <c:pt idx="251">
                  <c:v>9.0361445783132588</c:v>
                </c:pt>
                <c:pt idx="252">
                  <c:v>9.1164658634538149</c:v>
                </c:pt>
                <c:pt idx="253">
                  <c:v>9.1967871485943782</c:v>
                </c:pt>
                <c:pt idx="254">
                  <c:v>9.2771084337349379</c:v>
                </c:pt>
                <c:pt idx="255">
                  <c:v>9.3574297188755047</c:v>
                </c:pt>
                <c:pt idx="256">
                  <c:v>9.437751004016059</c:v>
                </c:pt>
                <c:pt idx="257">
                  <c:v>9.5180722891566223</c:v>
                </c:pt>
                <c:pt idx="258">
                  <c:v>9.5983935742971838</c:v>
                </c:pt>
                <c:pt idx="259">
                  <c:v>9.6787148594377523</c:v>
                </c:pt>
                <c:pt idx="260">
                  <c:v>9.7991967871485954</c:v>
                </c:pt>
                <c:pt idx="261">
                  <c:v>9.8795180722891622</c:v>
                </c:pt>
                <c:pt idx="262">
                  <c:v>9.9598393574297308</c:v>
                </c:pt>
                <c:pt idx="263">
                  <c:v>10.040160642570276</c:v>
                </c:pt>
                <c:pt idx="264">
                  <c:v>10.120481927710843</c:v>
                </c:pt>
                <c:pt idx="265">
                  <c:v>10.160642570281126</c:v>
                </c:pt>
                <c:pt idx="266">
                  <c:v>10.240963855421688</c:v>
                </c:pt>
                <c:pt idx="267">
                  <c:v>10.321285140562249</c:v>
                </c:pt>
                <c:pt idx="268">
                  <c:v>10.401606425702814</c:v>
                </c:pt>
                <c:pt idx="269">
                  <c:v>10.481927710843371</c:v>
                </c:pt>
                <c:pt idx="270">
                  <c:v>10.562248995983941</c:v>
                </c:pt>
                <c:pt idx="271">
                  <c:v>10.602409638554226</c:v>
                </c:pt>
                <c:pt idx="272">
                  <c:v>10.682730923694782</c:v>
                </c:pt>
                <c:pt idx="273">
                  <c:v>10.763052208835347</c:v>
                </c:pt>
                <c:pt idx="274">
                  <c:v>10.843373493975898</c:v>
                </c:pt>
                <c:pt idx="275">
                  <c:v>10.92369477911647</c:v>
                </c:pt>
                <c:pt idx="276">
                  <c:v>10.96385542168675</c:v>
                </c:pt>
                <c:pt idx="277">
                  <c:v>11.04417670682731</c:v>
                </c:pt>
                <c:pt idx="278">
                  <c:v>11.124497991967871</c:v>
                </c:pt>
                <c:pt idx="279">
                  <c:v>11.164658634538153</c:v>
                </c:pt>
                <c:pt idx="280">
                  <c:v>11.244979919678713</c:v>
                </c:pt>
                <c:pt idx="281">
                  <c:v>11.285140562249003</c:v>
                </c:pt>
                <c:pt idx="282">
                  <c:v>11.325301204819279</c:v>
                </c:pt>
                <c:pt idx="283">
                  <c:v>11.405622489959844</c:v>
                </c:pt>
                <c:pt idx="284">
                  <c:v>11.445783132530121</c:v>
                </c:pt>
                <c:pt idx="285">
                  <c:v>11.485943775100402</c:v>
                </c:pt>
                <c:pt idx="286">
                  <c:v>11.566265060240964</c:v>
                </c:pt>
                <c:pt idx="287">
                  <c:v>11.606425702811245</c:v>
                </c:pt>
                <c:pt idx="288">
                  <c:v>11.646586345381527</c:v>
                </c:pt>
                <c:pt idx="289">
                  <c:v>11.726907630522089</c:v>
                </c:pt>
                <c:pt idx="290">
                  <c:v>11.767068273092368</c:v>
                </c:pt>
                <c:pt idx="291">
                  <c:v>11.807228915662652</c:v>
                </c:pt>
                <c:pt idx="292">
                  <c:v>11.887550200803222</c:v>
                </c:pt>
                <c:pt idx="293">
                  <c:v>11.927710843373495</c:v>
                </c:pt>
                <c:pt idx="294">
                  <c:v>11.967871485943769</c:v>
                </c:pt>
                <c:pt idx="295">
                  <c:v>12.008032128514055</c:v>
                </c:pt>
                <c:pt idx="296">
                  <c:v>12.048192771084338</c:v>
                </c:pt>
                <c:pt idx="297">
                  <c:v>12.088353413654618</c:v>
                </c:pt>
                <c:pt idx="298">
                  <c:v>12.128514056224899</c:v>
                </c:pt>
                <c:pt idx="299">
                  <c:v>12.168674698795181</c:v>
                </c:pt>
                <c:pt idx="300">
                  <c:v>12.208835341365463</c:v>
                </c:pt>
                <c:pt idx="301">
                  <c:v>12.208835341365463</c:v>
                </c:pt>
                <c:pt idx="302">
                  <c:v>12.248995983935735</c:v>
                </c:pt>
                <c:pt idx="303">
                  <c:v>12.289156626506024</c:v>
                </c:pt>
                <c:pt idx="304">
                  <c:v>12.329317269076306</c:v>
                </c:pt>
                <c:pt idx="305">
                  <c:v>12.329317269076306</c:v>
                </c:pt>
                <c:pt idx="306">
                  <c:v>12.369477911646594</c:v>
                </c:pt>
                <c:pt idx="307">
                  <c:v>12.369477911646594</c:v>
                </c:pt>
                <c:pt idx="308">
                  <c:v>12.409638554216874</c:v>
                </c:pt>
                <c:pt idx="309">
                  <c:v>12.449799196787152</c:v>
                </c:pt>
                <c:pt idx="310">
                  <c:v>12.449799196787152</c:v>
                </c:pt>
                <c:pt idx="311">
                  <c:v>12.489959839357436</c:v>
                </c:pt>
                <c:pt idx="312">
                  <c:v>12.489959839357436</c:v>
                </c:pt>
                <c:pt idx="313">
                  <c:v>12.530120481927707</c:v>
                </c:pt>
                <c:pt idx="314">
                  <c:v>12.530120481927707</c:v>
                </c:pt>
                <c:pt idx="315">
                  <c:v>12.570281124497992</c:v>
                </c:pt>
                <c:pt idx="316">
                  <c:v>12.570281124497992</c:v>
                </c:pt>
                <c:pt idx="317">
                  <c:v>12.570281124497992</c:v>
                </c:pt>
                <c:pt idx="318">
                  <c:v>12.610441767068274</c:v>
                </c:pt>
                <c:pt idx="319">
                  <c:v>12.610441767068274</c:v>
                </c:pt>
                <c:pt idx="320">
                  <c:v>12.610441767068274</c:v>
                </c:pt>
                <c:pt idx="321">
                  <c:v>12.610441767068274</c:v>
                </c:pt>
                <c:pt idx="322">
                  <c:v>12.610441767068274</c:v>
                </c:pt>
                <c:pt idx="323">
                  <c:v>12.610441767068274</c:v>
                </c:pt>
                <c:pt idx="324">
                  <c:v>12.570281124497992</c:v>
                </c:pt>
                <c:pt idx="325">
                  <c:v>12.570281124497992</c:v>
                </c:pt>
                <c:pt idx="326">
                  <c:v>12.570281124497992</c:v>
                </c:pt>
                <c:pt idx="327">
                  <c:v>12.570281124497992</c:v>
                </c:pt>
                <c:pt idx="328">
                  <c:v>12.570281124497992</c:v>
                </c:pt>
                <c:pt idx="329">
                  <c:v>12.530120481927707</c:v>
                </c:pt>
                <c:pt idx="330">
                  <c:v>12.530120481927707</c:v>
                </c:pt>
                <c:pt idx="331">
                  <c:v>12.530120481927707</c:v>
                </c:pt>
                <c:pt idx="332">
                  <c:v>12.489959839357436</c:v>
                </c:pt>
                <c:pt idx="333">
                  <c:v>12.489959839357436</c:v>
                </c:pt>
                <c:pt idx="334">
                  <c:v>12.489959839357436</c:v>
                </c:pt>
                <c:pt idx="335">
                  <c:v>12.449799196787152</c:v>
                </c:pt>
                <c:pt idx="336">
                  <c:v>12.449799196787152</c:v>
                </c:pt>
                <c:pt idx="337">
                  <c:v>12.409638554216874</c:v>
                </c:pt>
                <c:pt idx="338">
                  <c:v>12.369477911646594</c:v>
                </c:pt>
                <c:pt idx="339">
                  <c:v>12.369477911646594</c:v>
                </c:pt>
                <c:pt idx="340">
                  <c:v>12.329317269076306</c:v>
                </c:pt>
                <c:pt idx="341">
                  <c:v>12.289156626506024</c:v>
                </c:pt>
                <c:pt idx="342">
                  <c:v>12.289156626506024</c:v>
                </c:pt>
                <c:pt idx="343">
                  <c:v>12.248995983935735</c:v>
                </c:pt>
                <c:pt idx="344">
                  <c:v>12.208835341365463</c:v>
                </c:pt>
                <c:pt idx="345">
                  <c:v>12.168674698795181</c:v>
                </c:pt>
                <c:pt idx="346">
                  <c:v>12.168674698795181</c:v>
                </c:pt>
                <c:pt idx="347">
                  <c:v>12.128514056224899</c:v>
                </c:pt>
                <c:pt idx="348">
                  <c:v>12.088353413654618</c:v>
                </c:pt>
                <c:pt idx="349">
                  <c:v>12.048192771084338</c:v>
                </c:pt>
                <c:pt idx="350">
                  <c:v>12.008032128514055</c:v>
                </c:pt>
                <c:pt idx="351">
                  <c:v>11.967871485943769</c:v>
                </c:pt>
                <c:pt idx="352">
                  <c:v>11.927710843373495</c:v>
                </c:pt>
                <c:pt idx="353">
                  <c:v>11.887550200803222</c:v>
                </c:pt>
                <c:pt idx="354">
                  <c:v>11.847389558232937</c:v>
                </c:pt>
                <c:pt idx="355">
                  <c:v>11.807228915662652</c:v>
                </c:pt>
                <c:pt idx="356">
                  <c:v>11.767068273092368</c:v>
                </c:pt>
                <c:pt idx="357">
                  <c:v>11.767068273092368</c:v>
                </c:pt>
                <c:pt idx="358">
                  <c:v>11.807228915662652</c:v>
                </c:pt>
                <c:pt idx="359">
                  <c:v>11.807228915662652</c:v>
                </c:pt>
                <c:pt idx="360">
                  <c:v>11.847389558232937</c:v>
                </c:pt>
                <c:pt idx="361">
                  <c:v>11.887550200803222</c:v>
                </c:pt>
                <c:pt idx="362">
                  <c:v>11.927710843373495</c:v>
                </c:pt>
                <c:pt idx="363">
                  <c:v>12.008032128514055</c:v>
                </c:pt>
                <c:pt idx="364">
                  <c:v>12.048192771084338</c:v>
                </c:pt>
                <c:pt idx="365">
                  <c:v>12.088353413654618</c:v>
                </c:pt>
                <c:pt idx="366">
                  <c:v>12.128514056224899</c:v>
                </c:pt>
                <c:pt idx="367">
                  <c:v>12.168674698795181</c:v>
                </c:pt>
                <c:pt idx="368">
                  <c:v>12.168674698795181</c:v>
                </c:pt>
                <c:pt idx="369">
                  <c:v>12.208835341365463</c:v>
                </c:pt>
                <c:pt idx="370">
                  <c:v>12.248995983935735</c:v>
                </c:pt>
                <c:pt idx="371">
                  <c:v>12.289156626506024</c:v>
                </c:pt>
                <c:pt idx="372">
                  <c:v>12.289156626506024</c:v>
                </c:pt>
                <c:pt idx="373">
                  <c:v>12.329317269076306</c:v>
                </c:pt>
                <c:pt idx="374">
                  <c:v>12.369477911646594</c:v>
                </c:pt>
                <c:pt idx="375">
                  <c:v>12.369477911646594</c:v>
                </c:pt>
                <c:pt idx="376">
                  <c:v>12.409638554216874</c:v>
                </c:pt>
                <c:pt idx="377">
                  <c:v>12.409638554216874</c:v>
                </c:pt>
                <c:pt idx="378">
                  <c:v>12.449799196787152</c:v>
                </c:pt>
                <c:pt idx="379">
                  <c:v>12.449799196787152</c:v>
                </c:pt>
                <c:pt idx="380">
                  <c:v>12.489959839357436</c:v>
                </c:pt>
                <c:pt idx="381">
                  <c:v>12.489959839357436</c:v>
                </c:pt>
                <c:pt idx="382">
                  <c:v>12.530120481927707</c:v>
                </c:pt>
                <c:pt idx="383">
                  <c:v>12.530120481927707</c:v>
                </c:pt>
                <c:pt idx="384">
                  <c:v>12.530120481927707</c:v>
                </c:pt>
                <c:pt idx="385">
                  <c:v>12.570281124497992</c:v>
                </c:pt>
                <c:pt idx="386">
                  <c:v>12.570281124497992</c:v>
                </c:pt>
                <c:pt idx="387">
                  <c:v>12.570281124497992</c:v>
                </c:pt>
                <c:pt idx="388">
                  <c:v>12.570281124497992</c:v>
                </c:pt>
                <c:pt idx="389">
                  <c:v>12.570281124497992</c:v>
                </c:pt>
                <c:pt idx="390">
                  <c:v>12.570281124497992</c:v>
                </c:pt>
              </c:numCache>
            </c:numRef>
          </c:yVal>
        </c:ser>
        <c:axId val="76061696"/>
        <c:axId val="76121216"/>
      </c:scatterChart>
      <c:valAx>
        <c:axId val="76061696"/>
        <c:scaling>
          <c:orientation val="minMax"/>
        </c:scaling>
        <c:axPos val="b"/>
        <c:numFmt formatCode="General" sourceLinked="1"/>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fr-FR"/>
          </a:p>
        </c:txPr>
        <c:crossAx val="76121216"/>
        <c:crosses val="autoZero"/>
        <c:crossBetween val="midCat"/>
      </c:valAx>
      <c:valAx>
        <c:axId val="76121216"/>
        <c:scaling>
          <c:orientation val="minMax"/>
        </c:scaling>
        <c:axPos val="l"/>
        <c:majorGridlines>
          <c:spPr>
            <a:ln w="3175">
              <a:solidFill>
                <a:srgbClr val="000000"/>
              </a:solidFill>
              <a:prstDash val="solid"/>
            </a:ln>
          </c:spPr>
        </c:majorGridlines>
        <c:numFmt formatCode="General" sourceLinked="1"/>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fr-FR"/>
          </a:p>
        </c:txPr>
        <c:crossAx val="76061696"/>
        <c:crosses val="autoZero"/>
        <c:crossBetween val="midCat"/>
      </c:valAx>
      <c:spPr>
        <a:solidFill>
          <a:srgbClr val="C0C0C0"/>
        </a:solidFill>
        <a:ln w="12700">
          <a:solidFill>
            <a:srgbClr val="808080"/>
          </a:solidFill>
          <a:prstDash val="solid"/>
        </a:ln>
      </c:spPr>
    </c:plotArea>
    <c:legend>
      <c:legendPos val="r"/>
      <c:layout>
        <c:manualLayout>
          <c:xMode val="edge"/>
          <c:yMode val="edge"/>
          <c:x val="0.87125370261921664"/>
          <c:y val="0.43468950749464769"/>
          <c:w val="0.11991739732913595"/>
          <c:h val="0.12698725759082422"/>
        </c:manualLayout>
      </c:layout>
      <c:spPr>
        <a:solidFill>
          <a:srgbClr val="FFFFFF"/>
        </a:solidFill>
        <a:ln w="3175">
          <a:solidFill>
            <a:srgbClr val="000000"/>
          </a:solidFill>
          <a:prstDash val="solid"/>
        </a:ln>
      </c:spPr>
      <c:txPr>
        <a:bodyPr/>
        <a:lstStyle/>
        <a:p>
          <a:pPr>
            <a:defRPr sz="1400" b="0" i="0" u="none" strike="noStrike" baseline="0">
              <a:solidFill>
                <a:srgbClr val="000000"/>
              </a:solidFill>
              <a:latin typeface="Arial"/>
              <a:ea typeface="Arial"/>
              <a:cs typeface="Arial"/>
            </a:defRPr>
          </a:pPr>
          <a:endParaRPr lang="fr-FR"/>
        </a:p>
      </c:txPr>
    </c:legend>
    <c:plotVisOnly val="1"/>
    <c:dispBlanksAs val="gap"/>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fr-FR"/>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lang val="fr-FR"/>
  <c:chart>
    <c:title>
      <c:tx>
        <c:rich>
          <a:bodyPr/>
          <a:lstStyle/>
          <a:p>
            <a:pPr>
              <a:defRPr sz="2800" b="1" i="0" u="sng" strike="noStrike" baseline="0">
                <a:solidFill>
                  <a:srgbClr val="000000"/>
                </a:solidFill>
                <a:latin typeface="Arial"/>
                <a:ea typeface="Arial"/>
                <a:cs typeface="Arial"/>
              </a:defRPr>
            </a:pPr>
            <a:r>
              <a:rPr lang="fr-FR" sz="2800" u="sng" dirty="0"/>
              <a:t>Trajectoire de la cible </a:t>
            </a:r>
            <a:r>
              <a:rPr lang="fr-FR" sz="2800" u="sng" dirty="0" smtClean="0"/>
              <a:t>pour</a:t>
            </a:r>
            <a:r>
              <a:rPr lang="fr-FR" sz="2800" u="sng" baseline="0" dirty="0" smtClean="0"/>
              <a:t> </a:t>
            </a:r>
          </a:p>
          <a:p>
            <a:pPr>
              <a:defRPr sz="2800" b="1" i="0" u="sng" strike="noStrike" baseline="0">
                <a:solidFill>
                  <a:srgbClr val="000000"/>
                </a:solidFill>
                <a:latin typeface="Arial"/>
                <a:ea typeface="Arial"/>
                <a:cs typeface="Arial"/>
              </a:defRPr>
            </a:pPr>
            <a:r>
              <a:rPr lang="fr-FR" sz="2800" u="sng" baseline="0" dirty="0" smtClean="0"/>
              <a:t>t € </a:t>
            </a:r>
            <a:r>
              <a:rPr lang="fr-FR" sz="2800" u="sng" baseline="0" dirty="0"/>
              <a:t>[0,13]s</a:t>
            </a:r>
            <a:endParaRPr lang="fr-FR" sz="2800" u="sng" dirty="0"/>
          </a:p>
        </c:rich>
      </c:tx>
      <c:layout>
        <c:manualLayout>
          <c:xMode val="edge"/>
          <c:yMode val="edge"/>
          <c:x val="0.20660826957924225"/>
          <c:y val="4.8489982594526548E-4"/>
        </c:manualLayout>
      </c:layout>
      <c:spPr>
        <a:noFill/>
        <a:ln w="25400">
          <a:noFill/>
        </a:ln>
      </c:spPr>
    </c:title>
    <c:plotArea>
      <c:layout>
        <c:manualLayout>
          <c:layoutTarget val="inner"/>
          <c:xMode val="edge"/>
          <c:yMode val="edge"/>
          <c:x val="0.10820895522388069"/>
          <c:y val="0.13704496788008574"/>
          <c:w val="0.73661966199157991"/>
          <c:h val="0.81438652980356629"/>
        </c:manualLayout>
      </c:layout>
      <c:scatterChart>
        <c:scatterStyle val="lineMarker"/>
        <c:ser>
          <c:idx val="0"/>
          <c:order val="0"/>
          <c:tx>
            <c:v>y(x)</c:v>
          </c:tx>
          <c:spPr>
            <a:ln w="28575">
              <a:solidFill>
                <a:srgbClr val="FF0000"/>
              </a:solidFill>
            </a:ln>
          </c:spPr>
          <c:marker>
            <c:symbol val="diamond"/>
            <c:size val="5"/>
            <c:spPr>
              <a:solidFill>
                <a:srgbClr val="FF0000"/>
              </a:solidFill>
              <a:ln>
                <a:solidFill>
                  <a:srgbClr val="FF0000"/>
                </a:solidFill>
                <a:prstDash val="solid"/>
              </a:ln>
            </c:spPr>
          </c:marker>
          <c:xVal>
            <c:numRef>
              <c:f>'resultats complets'!$B$3:$B$393</c:f>
              <c:numCache>
                <c:formatCode>General</c:formatCode>
                <c:ptCount val="391"/>
                <c:pt idx="0">
                  <c:v>298</c:v>
                </c:pt>
                <c:pt idx="1">
                  <c:v>299</c:v>
                </c:pt>
                <c:pt idx="2">
                  <c:v>301</c:v>
                </c:pt>
                <c:pt idx="3">
                  <c:v>303</c:v>
                </c:pt>
                <c:pt idx="4">
                  <c:v>305</c:v>
                </c:pt>
                <c:pt idx="5">
                  <c:v>306</c:v>
                </c:pt>
                <c:pt idx="6">
                  <c:v>308</c:v>
                </c:pt>
                <c:pt idx="7">
                  <c:v>310</c:v>
                </c:pt>
                <c:pt idx="8">
                  <c:v>311</c:v>
                </c:pt>
                <c:pt idx="9">
                  <c:v>313</c:v>
                </c:pt>
                <c:pt idx="10">
                  <c:v>315</c:v>
                </c:pt>
                <c:pt idx="11">
                  <c:v>316</c:v>
                </c:pt>
                <c:pt idx="12">
                  <c:v>318</c:v>
                </c:pt>
                <c:pt idx="13">
                  <c:v>319</c:v>
                </c:pt>
                <c:pt idx="14">
                  <c:v>320</c:v>
                </c:pt>
                <c:pt idx="15">
                  <c:v>322</c:v>
                </c:pt>
                <c:pt idx="16">
                  <c:v>323</c:v>
                </c:pt>
                <c:pt idx="17">
                  <c:v>324</c:v>
                </c:pt>
                <c:pt idx="18">
                  <c:v>326</c:v>
                </c:pt>
                <c:pt idx="19">
                  <c:v>327</c:v>
                </c:pt>
                <c:pt idx="20">
                  <c:v>328</c:v>
                </c:pt>
                <c:pt idx="21">
                  <c:v>329</c:v>
                </c:pt>
                <c:pt idx="22">
                  <c:v>331</c:v>
                </c:pt>
                <c:pt idx="23">
                  <c:v>332</c:v>
                </c:pt>
                <c:pt idx="24">
                  <c:v>333</c:v>
                </c:pt>
                <c:pt idx="25">
                  <c:v>334</c:v>
                </c:pt>
                <c:pt idx="26">
                  <c:v>335</c:v>
                </c:pt>
                <c:pt idx="27">
                  <c:v>336</c:v>
                </c:pt>
                <c:pt idx="28">
                  <c:v>337</c:v>
                </c:pt>
                <c:pt idx="29">
                  <c:v>338</c:v>
                </c:pt>
                <c:pt idx="30">
                  <c:v>339</c:v>
                </c:pt>
                <c:pt idx="31">
                  <c:v>340</c:v>
                </c:pt>
                <c:pt idx="32">
                  <c:v>341</c:v>
                </c:pt>
                <c:pt idx="33">
                  <c:v>341</c:v>
                </c:pt>
                <c:pt idx="34">
                  <c:v>342</c:v>
                </c:pt>
                <c:pt idx="35">
                  <c:v>343</c:v>
                </c:pt>
                <c:pt idx="36">
                  <c:v>344</c:v>
                </c:pt>
                <c:pt idx="37">
                  <c:v>345</c:v>
                </c:pt>
                <c:pt idx="38">
                  <c:v>345</c:v>
                </c:pt>
                <c:pt idx="39">
                  <c:v>346</c:v>
                </c:pt>
                <c:pt idx="40">
                  <c:v>346</c:v>
                </c:pt>
                <c:pt idx="41">
                  <c:v>347</c:v>
                </c:pt>
                <c:pt idx="42">
                  <c:v>347</c:v>
                </c:pt>
                <c:pt idx="43">
                  <c:v>348</c:v>
                </c:pt>
                <c:pt idx="44">
                  <c:v>348</c:v>
                </c:pt>
                <c:pt idx="45">
                  <c:v>348</c:v>
                </c:pt>
                <c:pt idx="46">
                  <c:v>349</c:v>
                </c:pt>
                <c:pt idx="47">
                  <c:v>349</c:v>
                </c:pt>
                <c:pt idx="48">
                  <c:v>349</c:v>
                </c:pt>
                <c:pt idx="49">
                  <c:v>349</c:v>
                </c:pt>
                <c:pt idx="50">
                  <c:v>350</c:v>
                </c:pt>
                <c:pt idx="51">
                  <c:v>350</c:v>
                </c:pt>
                <c:pt idx="52">
                  <c:v>350</c:v>
                </c:pt>
                <c:pt idx="53">
                  <c:v>350</c:v>
                </c:pt>
                <c:pt idx="54">
                  <c:v>350</c:v>
                </c:pt>
                <c:pt idx="55">
                  <c:v>350</c:v>
                </c:pt>
                <c:pt idx="56">
                  <c:v>350</c:v>
                </c:pt>
                <c:pt idx="57">
                  <c:v>350</c:v>
                </c:pt>
                <c:pt idx="58">
                  <c:v>350</c:v>
                </c:pt>
                <c:pt idx="59">
                  <c:v>350</c:v>
                </c:pt>
                <c:pt idx="60">
                  <c:v>349</c:v>
                </c:pt>
                <c:pt idx="61">
                  <c:v>349</c:v>
                </c:pt>
                <c:pt idx="62">
                  <c:v>349</c:v>
                </c:pt>
                <c:pt idx="63">
                  <c:v>348</c:v>
                </c:pt>
                <c:pt idx="64">
                  <c:v>348</c:v>
                </c:pt>
                <c:pt idx="65">
                  <c:v>348</c:v>
                </c:pt>
                <c:pt idx="66">
                  <c:v>347</c:v>
                </c:pt>
                <c:pt idx="67">
                  <c:v>347</c:v>
                </c:pt>
                <c:pt idx="68">
                  <c:v>346</c:v>
                </c:pt>
                <c:pt idx="69">
                  <c:v>346</c:v>
                </c:pt>
                <c:pt idx="70">
                  <c:v>345</c:v>
                </c:pt>
                <c:pt idx="71">
                  <c:v>344</c:v>
                </c:pt>
                <c:pt idx="72">
                  <c:v>344</c:v>
                </c:pt>
                <c:pt idx="73">
                  <c:v>343</c:v>
                </c:pt>
                <c:pt idx="74">
                  <c:v>342</c:v>
                </c:pt>
                <c:pt idx="75">
                  <c:v>341</c:v>
                </c:pt>
                <c:pt idx="76">
                  <c:v>341</c:v>
                </c:pt>
                <c:pt idx="77">
                  <c:v>340</c:v>
                </c:pt>
                <c:pt idx="78">
                  <c:v>339</c:v>
                </c:pt>
                <c:pt idx="79">
                  <c:v>338</c:v>
                </c:pt>
                <c:pt idx="80">
                  <c:v>337</c:v>
                </c:pt>
                <c:pt idx="81">
                  <c:v>336</c:v>
                </c:pt>
                <c:pt idx="82">
                  <c:v>335</c:v>
                </c:pt>
                <c:pt idx="83">
                  <c:v>334</c:v>
                </c:pt>
                <c:pt idx="84">
                  <c:v>333</c:v>
                </c:pt>
                <c:pt idx="85">
                  <c:v>332</c:v>
                </c:pt>
                <c:pt idx="86">
                  <c:v>331</c:v>
                </c:pt>
                <c:pt idx="87">
                  <c:v>329</c:v>
                </c:pt>
                <c:pt idx="88">
                  <c:v>328</c:v>
                </c:pt>
                <c:pt idx="89">
                  <c:v>327</c:v>
                </c:pt>
                <c:pt idx="90">
                  <c:v>325</c:v>
                </c:pt>
                <c:pt idx="91">
                  <c:v>324</c:v>
                </c:pt>
                <c:pt idx="92">
                  <c:v>323</c:v>
                </c:pt>
                <c:pt idx="93">
                  <c:v>321</c:v>
                </c:pt>
                <c:pt idx="94">
                  <c:v>320</c:v>
                </c:pt>
                <c:pt idx="95">
                  <c:v>318</c:v>
                </c:pt>
                <c:pt idx="96">
                  <c:v>317</c:v>
                </c:pt>
                <c:pt idx="97">
                  <c:v>315</c:v>
                </c:pt>
                <c:pt idx="98">
                  <c:v>313</c:v>
                </c:pt>
                <c:pt idx="99">
                  <c:v>312</c:v>
                </c:pt>
                <c:pt idx="100">
                  <c:v>310</c:v>
                </c:pt>
                <c:pt idx="101">
                  <c:v>309</c:v>
                </c:pt>
                <c:pt idx="102">
                  <c:v>307</c:v>
                </c:pt>
                <c:pt idx="103">
                  <c:v>305</c:v>
                </c:pt>
                <c:pt idx="104">
                  <c:v>303</c:v>
                </c:pt>
                <c:pt idx="105">
                  <c:v>302</c:v>
                </c:pt>
                <c:pt idx="106">
                  <c:v>300</c:v>
                </c:pt>
                <c:pt idx="107">
                  <c:v>298</c:v>
                </c:pt>
                <c:pt idx="108">
                  <c:v>296</c:v>
                </c:pt>
                <c:pt idx="109">
                  <c:v>294</c:v>
                </c:pt>
                <c:pt idx="110">
                  <c:v>293</c:v>
                </c:pt>
                <c:pt idx="111">
                  <c:v>291</c:v>
                </c:pt>
                <c:pt idx="112">
                  <c:v>289</c:v>
                </c:pt>
                <c:pt idx="113">
                  <c:v>287</c:v>
                </c:pt>
                <c:pt idx="114">
                  <c:v>285</c:v>
                </c:pt>
                <c:pt idx="115">
                  <c:v>283</c:v>
                </c:pt>
                <c:pt idx="116">
                  <c:v>281</c:v>
                </c:pt>
                <c:pt idx="117">
                  <c:v>279</c:v>
                </c:pt>
                <c:pt idx="118">
                  <c:v>277</c:v>
                </c:pt>
                <c:pt idx="119">
                  <c:v>275</c:v>
                </c:pt>
                <c:pt idx="120">
                  <c:v>273</c:v>
                </c:pt>
                <c:pt idx="121">
                  <c:v>271</c:v>
                </c:pt>
                <c:pt idx="122">
                  <c:v>269</c:v>
                </c:pt>
                <c:pt idx="123">
                  <c:v>266</c:v>
                </c:pt>
                <c:pt idx="124">
                  <c:v>264</c:v>
                </c:pt>
                <c:pt idx="125">
                  <c:v>262</c:v>
                </c:pt>
                <c:pt idx="126">
                  <c:v>260</c:v>
                </c:pt>
                <c:pt idx="127">
                  <c:v>258</c:v>
                </c:pt>
                <c:pt idx="128">
                  <c:v>256</c:v>
                </c:pt>
                <c:pt idx="129">
                  <c:v>253</c:v>
                </c:pt>
                <c:pt idx="130">
                  <c:v>252</c:v>
                </c:pt>
                <c:pt idx="131">
                  <c:v>249</c:v>
                </c:pt>
                <c:pt idx="132">
                  <c:v>247</c:v>
                </c:pt>
                <c:pt idx="133">
                  <c:v>245</c:v>
                </c:pt>
                <c:pt idx="134">
                  <c:v>243</c:v>
                </c:pt>
                <c:pt idx="135">
                  <c:v>240</c:v>
                </c:pt>
                <c:pt idx="136">
                  <c:v>238</c:v>
                </c:pt>
                <c:pt idx="137">
                  <c:v>235</c:v>
                </c:pt>
                <c:pt idx="138">
                  <c:v>233</c:v>
                </c:pt>
                <c:pt idx="139">
                  <c:v>231</c:v>
                </c:pt>
                <c:pt idx="140">
                  <c:v>229</c:v>
                </c:pt>
                <c:pt idx="141">
                  <c:v>227</c:v>
                </c:pt>
                <c:pt idx="142">
                  <c:v>225</c:v>
                </c:pt>
                <c:pt idx="143">
                  <c:v>222</c:v>
                </c:pt>
                <c:pt idx="144">
                  <c:v>220</c:v>
                </c:pt>
                <c:pt idx="145">
                  <c:v>218</c:v>
                </c:pt>
                <c:pt idx="146">
                  <c:v>216</c:v>
                </c:pt>
                <c:pt idx="147">
                  <c:v>213</c:v>
                </c:pt>
                <c:pt idx="148">
                  <c:v>211</c:v>
                </c:pt>
                <c:pt idx="149">
                  <c:v>209</c:v>
                </c:pt>
                <c:pt idx="150">
                  <c:v>206</c:v>
                </c:pt>
                <c:pt idx="151">
                  <c:v>204</c:v>
                </c:pt>
                <c:pt idx="152">
                  <c:v>202</c:v>
                </c:pt>
                <c:pt idx="153">
                  <c:v>199</c:v>
                </c:pt>
                <c:pt idx="154">
                  <c:v>197</c:v>
                </c:pt>
                <c:pt idx="155">
                  <c:v>195</c:v>
                </c:pt>
                <c:pt idx="156">
                  <c:v>193</c:v>
                </c:pt>
                <c:pt idx="157">
                  <c:v>190</c:v>
                </c:pt>
                <c:pt idx="158">
                  <c:v>188</c:v>
                </c:pt>
                <c:pt idx="159">
                  <c:v>186</c:v>
                </c:pt>
                <c:pt idx="160">
                  <c:v>184</c:v>
                </c:pt>
                <c:pt idx="161">
                  <c:v>182</c:v>
                </c:pt>
                <c:pt idx="162">
                  <c:v>180</c:v>
                </c:pt>
                <c:pt idx="163">
                  <c:v>178</c:v>
                </c:pt>
                <c:pt idx="164">
                  <c:v>175</c:v>
                </c:pt>
                <c:pt idx="165">
                  <c:v>173</c:v>
                </c:pt>
                <c:pt idx="166">
                  <c:v>171</c:v>
                </c:pt>
                <c:pt idx="167">
                  <c:v>169</c:v>
                </c:pt>
                <c:pt idx="168">
                  <c:v>167</c:v>
                </c:pt>
                <c:pt idx="169">
                  <c:v>165</c:v>
                </c:pt>
                <c:pt idx="170">
                  <c:v>163</c:v>
                </c:pt>
                <c:pt idx="171">
                  <c:v>161</c:v>
                </c:pt>
                <c:pt idx="172">
                  <c:v>159</c:v>
                </c:pt>
                <c:pt idx="173">
                  <c:v>157</c:v>
                </c:pt>
                <c:pt idx="174">
                  <c:v>155</c:v>
                </c:pt>
                <c:pt idx="175">
                  <c:v>153</c:v>
                </c:pt>
                <c:pt idx="176">
                  <c:v>151</c:v>
                </c:pt>
                <c:pt idx="177">
                  <c:v>149</c:v>
                </c:pt>
                <c:pt idx="178">
                  <c:v>147</c:v>
                </c:pt>
                <c:pt idx="179">
                  <c:v>145</c:v>
                </c:pt>
                <c:pt idx="180">
                  <c:v>143</c:v>
                </c:pt>
                <c:pt idx="181">
                  <c:v>141</c:v>
                </c:pt>
                <c:pt idx="182">
                  <c:v>140</c:v>
                </c:pt>
                <c:pt idx="183">
                  <c:v>138</c:v>
                </c:pt>
                <c:pt idx="184">
                  <c:v>136</c:v>
                </c:pt>
                <c:pt idx="185">
                  <c:v>134</c:v>
                </c:pt>
                <c:pt idx="186">
                  <c:v>133</c:v>
                </c:pt>
                <c:pt idx="187">
                  <c:v>131</c:v>
                </c:pt>
                <c:pt idx="188">
                  <c:v>130</c:v>
                </c:pt>
                <c:pt idx="189">
                  <c:v>128</c:v>
                </c:pt>
                <c:pt idx="190">
                  <c:v>126</c:v>
                </c:pt>
                <c:pt idx="191">
                  <c:v>125</c:v>
                </c:pt>
                <c:pt idx="192">
                  <c:v>123</c:v>
                </c:pt>
                <c:pt idx="193">
                  <c:v>122</c:v>
                </c:pt>
                <c:pt idx="194">
                  <c:v>120</c:v>
                </c:pt>
                <c:pt idx="195">
                  <c:v>119</c:v>
                </c:pt>
                <c:pt idx="196">
                  <c:v>117</c:v>
                </c:pt>
                <c:pt idx="197">
                  <c:v>116</c:v>
                </c:pt>
                <c:pt idx="198">
                  <c:v>115</c:v>
                </c:pt>
                <c:pt idx="199">
                  <c:v>113</c:v>
                </c:pt>
                <c:pt idx="200">
                  <c:v>112</c:v>
                </c:pt>
                <c:pt idx="201">
                  <c:v>111</c:v>
                </c:pt>
                <c:pt idx="202">
                  <c:v>110</c:v>
                </c:pt>
                <c:pt idx="203">
                  <c:v>109</c:v>
                </c:pt>
                <c:pt idx="204">
                  <c:v>108</c:v>
                </c:pt>
                <c:pt idx="205">
                  <c:v>107</c:v>
                </c:pt>
                <c:pt idx="206">
                  <c:v>105</c:v>
                </c:pt>
                <c:pt idx="207">
                  <c:v>104</c:v>
                </c:pt>
                <c:pt idx="208">
                  <c:v>103</c:v>
                </c:pt>
                <c:pt idx="209">
                  <c:v>102</c:v>
                </c:pt>
                <c:pt idx="210">
                  <c:v>101</c:v>
                </c:pt>
                <c:pt idx="211">
                  <c:v>100</c:v>
                </c:pt>
                <c:pt idx="212">
                  <c:v>99</c:v>
                </c:pt>
                <c:pt idx="213">
                  <c:v>99</c:v>
                </c:pt>
                <c:pt idx="214">
                  <c:v>98</c:v>
                </c:pt>
                <c:pt idx="215">
                  <c:v>97</c:v>
                </c:pt>
                <c:pt idx="216">
                  <c:v>97</c:v>
                </c:pt>
                <c:pt idx="217">
                  <c:v>96</c:v>
                </c:pt>
                <c:pt idx="218">
                  <c:v>95</c:v>
                </c:pt>
                <c:pt idx="219">
                  <c:v>95</c:v>
                </c:pt>
                <c:pt idx="220">
                  <c:v>94</c:v>
                </c:pt>
                <c:pt idx="221">
                  <c:v>94</c:v>
                </c:pt>
                <c:pt idx="222">
                  <c:v>93</c:v>
                </c:pt>
                <c:pt idx="223">
                  <c:v>93</c:v>
                </c:pt>
                <c:pt idx="224">
                  <c:v>93</c:v>
                </c:pt>
                <c:pt idx="225">
                  <c:v>92</c:v>
                </c:pt>
                <c:pt idx="226">
                  <c:v>92</c:v>
                </c:pt>
                <c:pt idx="227">
                  <c:v>92</c:v>
                </c:pt>
                <c:pt idx="228">
                  <c:v>91</c:v>
                </c:pt>
                <c:pt idx="229">
                  <c:v>91</c:v>
                </c:pt>
                <c:pt idx="230">
                  <c:v>91</c:v>
                </c:pt>
                <c:pt idx="231">
                  <c:v>91</c:v>
                </c:pt>
                <c:pt idx="232">
                  <c:v>91</c:v>
                </c:pt>
                <c:pt idx="233">
                  <c:v>91</c:v>
                </c:pt>
                <c:pt idx="234">
                  <c:v>91</c:v>
                </c:pt>
                <c:pt idx="235">
                  <c:v>91</c:v>
                </c:pt>
                <c:pt idx="236">
                  <c:v>91</c:v>
                </c:pt>
                <c:pt idx="237">
                  <c:v>91</c:v>
                </c:pt>
                <c:pt idx="238">
                  <c:v>91</c:v>
                </c:pt>
                <c:pt idx="239">
                  <c:v>91</c:v>
                </c:pt>
                <c:pt idx="240">
                  <c:v>92</c:v>
                </c:pt>
                <c:pt idx="241">
                  <c:v>92</c:v>
                </c:pt>
                <c:pt idx="242">
                  <c:v>92</c:v>
                </c:pt>
                <c:pt idx="243">
                  <c:v>93</c:v>
                </c:pt>
                <c:pt idx="244">
                  <c:v>93</c:v>
                </c:pt>
                <c:pt idx="245">
                  <c:v>94</c:v>
                </c:pt>
                <c:pt idx="246">
                  <c:v>94</c:v>
                </c:pt>
                <c:pt idx="247">
                  <c:v>95</c:v>
                </c:pt>
                <c:pt idx="248">
                  <c:v>96</c:v>
                </c:pt>
                <c:pt idx="249">
                  <c:v>96</c:v>
                </c:pt>
                <c:pt idx="250">
                  <c:v>97</c:v>
                </c:pt>
                <c:pt idx="251">
                  <c:v>98</c:v>
                </c:pt>
                <c:pt idx="252">
                  <c:v>98</c:v>
                </c:pt>
                <c:pt idx="253">
                  <c:v>99</c:v>
                </c:pt>
                <c:pt idx="254">
                  <c:v>100</c:v>
                </c:pt>
                <c:pt idx="255">
                  <c:v>101</c:v>
                </c:pt>
                <c:pt idx="256">
                  <c:v>102</c:v>
                </c:pt>
                <c:pt idx="257">
                  <c:v>103</c:v>
                </c:pt>
                <c:pt idx="258">
                  <c:v>103</c:v>
                </c:pt>
                <c:pt idx="259">
                  <c:v>105</c:v>
                </c:pt>
                <c:pt idx="260">
                  <c:v>106</c:v>
                </c:pt>
                <c:pt idx="261">
                  <c:v>107</c:v>
                </c:pt>
                <c:pt idx="262">
                  <c:v>108</c:v>
                </c:pt>
                <c:pt idx="263">
                  <c:v>109</c:v>
                </c:pt>
                <c:pt idx="264">
                  <c:v>110</c:v>
                </c:pt>
                <c:pt idx="265">
                  <c:v>111</c:v>
                </c:pt>
                <c:pt idx="266">
                  <c:v>112</c:v>
                </c:pt>
                <c:pt idx="267">
                  <c:v>114</c:v>
                </c:pt>
                <c:pt idx="268">
                  <c:v>115</c:v>
                </c:pt>
                <c:pt idx="269">
                  <c:v>116</c:v>
                </c:pt>
                <c:pt idx="270">
                  <c:v>117</c:v>
                </c:pt>
                <c:pt idx="271">
                  <c:v>119</c:v>
                </c:pt>
                <c:pt idx="272">
                  <c:v>120</c:v>
                </c:pt>
                <c:pt idx="273">
                  <c:v>122</c:v>
                </c:pt>
                <c:pt idx="274">
                  <c:v>123</c:v>
                </c:pt>
                <c:pt idx="275">
                  <c:v>125</c:v>
                </c:pt>
                <c:pt idx="276">
                  <c:v>126</c:v>
                </c:pt>
                <c:pt idx="277">
                  <c:v>128</c:v>
                </c:pt>
                <c:pt idx="278">
                  <c:v>130</c:v>
                </c:pt>
                <c:pt idx="279">
                  <c:v>131</c:v>
                </c:pt>
                <c:pt idx="280">
                  <c:v>133</c:v>
                </c:pt>
                <c:pt idx="281">
                  <c:v>134</c:v>
                </c:pt>
                <c:pt idx="282">
                  <c:v>136</c:v>
                </c:pt>
                <c:pt idx="283">
                  <c:v>138</c:v>
                </c:pt>
                <c:pt idx="284">
                  <c:v>140</c:v>
                </c:pt>
                <c:pt idx="285">
                  <c:v>142</c:v>
                </c:pt>
                <c:pt idx="286">
                  <c:v>143</c:v>
                </c:pt>
                <c:pt idx="287">
                  <c:v>145</c:v>
                </c:pt>
                <c:pt idx="288">
                  <c:v>147</c:v>
                </c:pt>
                <c:pt idx="289">
                  <c:v>149</c:v>
                </c:pt>
                <c:pt idx="290">
                  <c:v>151</c:v>
                </c:pt>
                <c:pt idx="291">
                  <c:v>153</c:v>
                </c:pt>
                <c:pt idx="292">
                  <c:v>155</c:v>
                </c:pt>
                <c:pt idx="293">
                  <c:v>157</c:v>
                </c:pt>
                <c:pt idx="294">
                  <c:v>159</c:v>
                </c:pt>
                <c:pt idx="295">
                  <c:v>161</c:v>
                </c:pt>
                <c:pt idx="296">
                  <c:v>163</c:v>
                </c:pt>
                <c:pt idx="297">
                  <c:v>165</c:v>
                </c:pt>
                <c:pt idx="298">
                  <c:v>167</c:v>
                </c:pt>
                <c:pt idx="299">
                  <c:v>169</c:v>
                </c:pt>
                <c:pt idx="300">
                  <c:v>171</c:v>
                </c:pt>
                <c:pt idx="301">
                  <c:v>173</c:v>
                </c:pt>
                <c:pt idx="302">
                  <c:v>175</c:v>
                </c:pt>
                <c:pt idx="303">
                  <c:v>177</c:v>
                </c:pt>
                <c:pt idx="304">
                  <c:v>179</c:v>
                </c:pt>
                <c:pt idx="305">
                  <c:v>182</c:v>
                </c:pt>
                <c:pt idx="306">
                  <c:v>184</c:v>
                </c:pt>
                <c:pt idx="307">
                  <c:v>186</c:v>
                </c:pt>
                <c:pt idx="308">
                  <c:v>188</c:v>
                </c:pt>
                <c:pt idx="309">
                  <c:v>191</c:v>
                </c:pt>
                <c:pt idx="310">
                  <c:v>193</c:v>
                </c:pt>
                <c:pt idx="311">
                  <c:v>195</c:v>
                </c:pt>
                <c:pt idx="312">
                  <c:v>197</c:v>
                </c:pt>
                <c:pt idx="313">
                  <c:v>199</c:v>
                </c:pt>
                <c:pt idx="314">
                  <c:v>202</c:v>
                </c:pt>
                <c:pt idx="315">
                  <c:v>204</c:v>
                </c:pt>
                <c:pt idx="316">
                  <c:v>206</c:v>
                </c:pt>
                <c:pt idx="317">
                  <c:v>208</c:v>
                </c:pt>
                <c:pt idx="318">
                  <c:v>210</c:v>
                </c:pt>
                <c:pt idx="319">
                  <c:v>212</c:v>
                </c:pt>
                <c:pt idx="320">
                  <c:v>215</c:v>
                </c:pt>
                <c:pt idx="321">
                  <c:v>217</c:v>
                </c:pt>
                <c:pt idx="322">
                  <c:v>219</c:v>
                </c:pt>
                <c:pt idx="323">
                  <c:v>222</c:v>
                </c:pt>
                <c:pt idx="324">
                  <c:v>224</c:v>
                </c:pt>
                <c:pt idx="325">
                  <c:v>226</c:v>
                </c:pt>
                <c:pt idx="326">
                  <c:v>228</c:v>
                </c:pt>
                <c:pt idx="327">
                  <c:v>231</c:v>
                </c:pt>
                <c:pt idx="328">
                  <c:v>233</c:v>
                </c:pt>
                <c:pt idx="329">
                  <c:v>235</c:v>
                </c:pt>
                <c:pt idx="330">
                  <c:v>237</c:v>
                </c:pt>
                <c:pt idx="331">
                  <c:v>240</c:v>
                </c:pt>
                <c:pt idx="332">
                  <c:v>242</c:v>
                </c:pt>
                <c:pt idx="333">
                  <c:v>244</c:v>
                </c:pt>
                <c:pt idx="334">
                  <c:v>246</c:v>
                </c:pt>
                <c:pt idx="335">
                  <c:v>248</c:v>
                </c:pt>
                <c:pt idx="336">
                  <c:v>251</c:v>
                </c:pt>
                <c:pt idx="337">
                  <c:v>253</c:v>
                </c:pt>
                <c:pt idx="338">
                  <c:v>255</c:v>
                </c:pt>
                <c:pt idx="339">
                  <c:v>257</c:v>
                </c:pt>
                <c:pt idx="340">
                  <c:v>259</c:v>
                </c:pt>
                <c:pt idx="341">
                  <c:v>262</c:v>
                </c:pt>
                <c:pt idx="342">
                  <c:v>264</c:v>
                </c:pt>
                <c:pt idx="343">
                  <c:v>266</c:v>
                </c:pt>
                <c:pt idx="344">
                  <c:v>268</c:v>
                </c:pt>
                <c:pt idx="345">
                  <c:v>270</c:v>
                </c:pt>
                <c:pt idx="346">
                  <c:v>272</c:v>
                </c:pt>
                <c:pt idx="347">
                  <c:v>274</c:v>
                </c:pt>
                <c:pt idx="348">
                  <c:v>276</c:v>
                </c:pt>
                <c:pt idx="349">
                  <c:v>278</c:v>
                </c:pt>
                <c:pt idx="350">
                  <c:v>280</c:v>
                </c:pt>
                <c:pt idx="351">
                  <c:v>282</c:v>
                </c:pt>
                <c:pt idx="352">
                  <c:v>284</c:v>
                </c:pt>
                <c:pt idx="353">
                  <c:v>286</c:v>
                </c:pt>
                <c:pt idx="354">
                  <c:v>288</c:v>
                </c:pt>
                <c:pt idx="355">
                  <c:v>290</c:v>
                </c:pt>
                <c:pt idx="356">
                  <c:v>291</c:v>
                </c:pt>
                <c:pt idx="357">
                  <c:v>291</c:v>
                </c:pt>
                <c:pt idx="358">
                  <c:v>290</c:v>
                </c:pt>
                <c:pt idx="359">
                  <c:v>289</c:v>
                </c:pt>
                <c:pt idx="360">
                  <c:v>287</c:v>
                </c:pt>
                <c:pt idx="361">
                  <c:v>285</c:v>
                </c:pt>
                <c:pt idx="362">
                  <c:v>283</c:v>
                </c:pt>
                <c:pt idx="363">
                  <c:v>281</c:v>
                </c:pt>
                <c:pt idx="364">
                  <c:v>279</c:v>
                </c:pt>
                <c:pt idx="365">
                  <c:v>277</c:v>
                </c:pt>
                <c:pt idx="366">
                  <c:v>275</c:v>
                </c:pt>
                <c:pt idx="367">
                  <c:v>273</c:v>
                </c:pt>
                <c:pt idx="368">
                  <c:v>271</c:v>
                </c:pt>
                <c:pt idx="369">
                  <c:v>269</c:v>
                </c:pt>
                <c:pt idx="370">
                  <c:v>266</c:v>
                </c:pt>
                <c:pt idx="371">
                  <c:v>264</c:v>
                </c:pt>
                <c:pt idx="372">
                  <c:v>263</c:v>
                </c:pt>
                <c:pt idx="373">
                  <c:v>260</c:v>
                </c:pt>
                <c:pt idx="374">
                  <c:v>258</c:v>
                </c:pt>
                <c:pt idx="375">
                  <c:v>256</c:v>
                </c:pt>
                <c:pt idx="376">
                  <c:v>254</c:v>
                </c:pt>
                <c:pt idx="377">
                  <c:v>252</c:v>
                </c:pt>
                <c:pt idx="378">
                  <c:v>249</c:v>
                </c:pt>
                <c:pt idx="379">
                  <c:v>247</c:v>
                </c:pt>
                <c:pt idx="380">
                  <c:v>245</c:v>
                </c:pt>
                <c:pt idx="381">
                  <c:v>242</c:v>
                </c:pt>
                <c:pt idx="382">
                  <c:v>240</c:v>
                </c:pt>
                <c:pt idx="383">
                  <c:v>238</c:v>
                </c:pt>
                <c:pt idx="384">
                  <c:v>236</c:v>
                </c:pt>
                <c:pt idx="385">
                  <c:v>234</c:v>
                </c:pt>
                <c:pt idx="386">
                  <c:v>231</c:v>
                </c:pt>
                <c:pt idx="387">
                  <c:v>229</c:v>
                </c:pt>
                <c:pt idx="388">
                  <c:v>227</c:v>
                </c:pt>
                <c:pt idx="389">
                  <c:v>225</c:v>
                </c:pt>
                <c:pt idx="390">
                  <c:v>223</c:v>
                </c:pt>
              </c:numCache>
            </c:numRef>
          </c:xVal>
          <c:yVal>
            <c:numRef>
              <c:f>'resultats complets'!$C$3:$C$393</c:f>
              <c:numCache>
                <c:formatCode>General</c:formatCode>
                <c:ptCount val="391"/>
                <c:pt idx="0">
                  <c:v>288</c:v>
                </c:pt>
                <c:pt idx="1">
                  <c:v>287</c:v>
                </c:pt>
                <c:pt idx="2">
                  <c:v>285</c:v>
                </c:pt>
                <c:pt idx="3">
                  <c:v>284</c:v>
                </c:pt>
                <c:pt idx="4">
                  <c:v>283</c:v>
                </c:pt>
                <c:pt idx="5">
                  <c:v>281</c:v>
                </c:pt>
                <c:pt idx="6">
                  <c:v>280</c:v>
                </c:pt>
                <c:pt idx="7">
                  <c:v>278</c:v>
                </c:pt>
                <c:pt idx="8">
                  <c:v>276</c:v>
                </c:pt>
                <c:pt idx="9">
                  <c:v>275</c:v>
                </c:pt>
                <c:pt idx="10">
                  <c:v>273</c:v>
                </c:pt>
                <c:pt idx="11">
                  <c:v>271</c:v>
                </c:pt>
                <c:pt idx="12">
                  <c:v>269</c:v>
                </c:pt>
                <c:pt idx="13">
                  <c:v>268</c:v>
                </c:pt>
                <c:pt idx="14">
                  <c:v>266</c:v>
                </c:pt>
                <c:pt idx="15">
                  <c:v>264</c:v>
                </c:pt>
                <c:pt idx="16">
                  <c:v>263</c:v>
                </c:pt>
                <c:pt idx="17">
                  <c:v>261</c:v>
                </c:pt>
                <c:pt idx="18">
                  <c:v>259</c:v>
                </c:pt>
                <c:pt idx="19">
                  <c:v>257</c:v>
                </c:pt>
                <c:pt idx="20">
                  <c:v>255</c:v>
                </c:pt>
                <c:pt idx="21">
                  <c:v>253</c:v>
                </c:pt>
                <c:pt idx="22">
                  <c:v>252</c:v>
                </c:pt>
                <c:pt idx="23">
                  <c:v>249</c:v>
                </c:pt>
                <c:pt idx="24">
                  <c:v>247</c:v>
                </c:pt>
                <c:pt idx="25">
                  <c:v>246</c:v>
                </c:pt>
                <c:pt idx="26">
                  <c:v>244</c:v>
                </c:pt>
                <c:pt idx="27">
                  <c:v>242</c:v>
                </c:pt>
                <c:pt idx="28">
                  <c:v>240</c:v>
                </c:pt>
                <c:pt idx="29">
                  <c:v>238</c:v>
                </c:pt>
                <c:pt idx="30">
                  <c:v>236</c:v>
                </c:pt>
                <c:pt idx="31">
                  <c:v>234</c:v>
                </c:pt>
                <c:pt idx="32">
                  <c:v>232</c:v>
                </c:pt>
                <c:pt idx="33">
                  <c:v>229</c:v>
                </c:pt>
                <c:pt idx="34">
                  <c:v>227</c:v>
                </c:pt>
                <c:pt idx="35">
                  <c:v>225</c:v>
                </c:pt>
                <c:pt idx="36">
                  <c:v>222</c:v>
                </c:pt>
                <c:pt idx="37">
                  <c:v>220</c:v>
                </c:pt>
                <c:pt idx="38">
                  <c:v>219</c:v>
                </c:pt>
                <c:pt idx="39">
                  <c:v>216</c:v>
                </c:pt>
                <c:pt idx="40">
                  <c:v>214</c:v>
                </c:pt>
                <c:pt idx="41">
                  <c:v>212</c:v>
                </c:pt>
                <c:pt idx="42">
                  <c:v>210</c:v>
                </c:pt>
                <c:pt idx="43">
                  <c:v>208</c:v>
                </c:pt>
                <c:pt idx="44">
                  <c:v>206</c:v>
                </c:pt>
                <c:pt idx="45">
                  <c:v>203</c:v>
                </c:pt>
                <c:pt idx="46">
                  <c:v>201</c:v>
                </c:pt>
                <c:pt idx="47">
                  <c:v>199</c:v>
                </c:pt>
                <c:pt idx="48">
                  <c:v>197</c:v>
                </c:pt>
                <c:pt idx="49">
                  <c:v>194</c:v>
                </c:pt>
                <c:pt idx="50">
                  <c:v>192</c:v>
                </c:pt>
                <c:pt idx="51">
                  <c:v>190</c:v>
                </c:pt>
                <c:pt idx="52">
                  <c:v>187</c:v>
                </c:pt>
                <c:pt idx="53">
                  <c:v>185</c:v>
                </c:pt>
                <c:pt idx="54">
                  <c:v>183</c:v>
                </c:pt>
                <c:pt idx="55">
                  <c:v>181</c:v>
                </c:pt>
                <c:pt idx="56">
                  <c:v>178</c:v>
                </c:pt>
                <c:pt idx="57">
                  <c:v>176</c:v>
                </c:pt>
                <c:pt idx="58">
                  <c:v>174</c:v>
                </c:pt>
                <c:pt idx="59">
                  <c:v>172</c:v>
                </c:pt>
                <c:pt idx="60">
                  <c:v>170</c:v>
                </c:pt>
                <c:pt idx="61">
                  <c:v>167</c:v>
                </c:pt>
                <c:pt idx="62">
                  <c:v>165</c:v>
                </c:pt>
                <c:pt idx="63">
                  <c:v>163</c:v>
                </c:pt>
                <c:pt idx="64">
                  <c:v>160</c:v>
                </c:pt>
                <c:pt idx="65">
                  <c:v>158</c:v>
                </c:pt>
                <c:pt idx="66">
                  <c:v>156</c:v>
                </c:pt>
                <c:pt idx="67">
                  <c:v>154</c:v>
                </c:pt>
                <c:pt idx="68">
                  <c:v>152</c:v>
                </c:pt>
                <c:pt idx="69">
                  <c:v>150</c:v>
                </c:pt>
                <c:pt idx="70">
                  <c:v>148</c:v>
                </c:pt>
                <c:pt idx="71">
                  <c:v>146</c:v>
                </c:pt>
                <c:pt idx="72">
                  <c:v>143</c:v>
                </c:pt>
                <c:pt idx="73">
                  <c:v>142</c:v>
                </c:pt>
                <c:pt idx="74">
                  <c:v>139</c:v>
                </c:pt>
                <c:pt idx="75">
                  <c:v>137</c:v>
                </c:pt>
                <c:pt idx="76">
                  <c:v>135</c:v>
                </c:pt>
                <c:pt idx="77">
                  <c:v>133</c:v>
                </c:pt>
                <c:pt idx="78">
                  <c:v>131</c:v>
                </c:pt>
                <c:pt idx="79">
                  <c:v>129</c:v>
                </c:pt>
                <c:pt idx="80">
                  <c:v>127</c:v>
                </c:pt>
                <c:pt idx="81">
                  <c:v>124</c:v>
                </c:pt>
                <c:pt idx="82">
                  <c:v>123</c:v>
                </c:pt>
                <c:pt idx="83">
                  <c:v>121</c:v>
                </c:pt>
                <c:pt idx="84">
                  <c:v>119</c:v>
                </c:pt>
                <c:pt idx="85">
                  <c:v>117</c:v>
                </c:pt>
                <c:pt idx="86">
                  <c:v>116</c:v>
                </c:pt>
                <c:pt idx="87">
                  <c:v>113</c:v>
                </c:pt>
                <c:pt idx="88">
                  <c:v>111</c:v>
                </c:pt>
                <c:pt idx="89">
                  <c:v>110</c:v>
                </c:pt>
                <c:pt idx="90">
                  <c:v>107</c:v>
                </c:pt>
                <c:pt idx="91">
                  <c:v>105</c:v>
                </c:pt>
                <c:pt idx="92">
                  <c:v>104</c:v>
                </c:pt>
                <c:pt idx="93">
                  <c:v>102</c:v>
                </c:pt>
                <c:pt idx="94">
                  <c:v>100</c:v>
                </c:pt>
                <c:pt idx="95">
                  <c:v>99</c:v>
                </c:pt>
                <c:pt idx="96">
                  <c:v>97</c:v>
                </c:pt>
                <c:pt idx="97">
                  <c:v>95</c:v>
                </c:pt>
                <c:pt idx="98">
                  <c:v>94</c:v>
                </c:pt>
                <c:pt idx="99">
                  <c:v>92</c:v>
                </c:pt>
                <c:pt idx="100">
                  <c:v>91</c:v>
                </c:pt>
                <c:pt idx="101">
                  <c:v>89</c:v>
                </c:pt>
                <c:pt idx="102">
                  <c:v>88</c:v>
                </c:pt>
                <c:pt idx="103">
                  <c:v>86</c:v>
                </c:pt>
                <c:pt idx="104">
                  <c:v>85</c:v>
                </c:pt>
                <c:pt idx="105">
                  <c:v>83</c:v>
                </c:pt>
                <c:pt idx="106">
                  <c:v>82</c:v>
                </c:pt>
                <c:pt idx="107">
                  <c:v>80</c:v>
                </c:pt>
                <c:pt idx="108">
                  <c:v>79</c:v>
                </c:pt>
                <c:pt idx="109">
                  <c:v>77</c:v>
                </c:pt>
                <c:pt idx="110">
                  <c:v>76</c:v>
                </c:pt>
                <c:pt idx="111">
                  <c:v>75</c:v>
                </c:pt>
                <c:pt idx="112">
                  <c:v>74</c:v>
                </c:pt>
                <c:pt idx="113">
                  <c:v>73</c:v>
                </c:pt>
                <c:pt idx="114">
                  <c:v>72</c:v>
                </c:pt>
                <c:pt idx="115">
                  <c:v>71</c:v>
                </c:pt>
                <c:pt idx="116">
                  <c:v>69</c:v>
                </c:pt>
                <c:pt idx="117">
                  <c:v>69</c:v>
                </c:pt>
                <c:pt idx="118">
                  <c:v>68</c:v>
                </c:pt>
                <c:pt idx="119">
                  <c:v>67</c:v>
                </c:pt>
                <c:pt idx="120">
                  <c:v>66</c:v>
                </c:pt>
                <c:pt idx="121">
                  <c:v>65</c:v>
                </c:pt>
                <c:pt idx="122">
                  <c:v>64</c:v>
                </c:pt>
                <c:pt idx="123">
                  <c:v>63</c:v>
                </c:pt>
                <c:pt idx="124">
                  <c:v>62</c:v>
                </c:pt>
                <c:pt idx="125">
                  <c:v>61</c:v>
                </c:pt>
                <c:pt idx="126">
                  <c:v>61</c:v>
                </c:pt>
                <c:pt idx="127">
                  <c:v>60</c:v>
                </c:pt>
                <c:pt idx="128">
                  <c:v>59</c:v>
                </c:pt>
                <c:pt idx="129">
                  <c:v>59</c:v>
                </c:pt>
                <c:pt idx="130">
                  <c:v>59</c:v>
                </c:pt>
                <c:pt idx="131">
                  <c:v>58</c:v>
                </c:pt>
                <c:pt idx="132">
                  <c:v>58</c:v>
                </c:pt>
                <c:pt idx="133">
                  <c:v>57</c:v>
                </c:pt>
                <c:pt idx="134">
                  <c:v>57</c:v>
                </c:pt>
                <c:pt idx="135">
                  <c:v>56</c:v>
                </c:pt>
                <c:pt idx="136">
                  <c:v>56</c:v>
                </c:pt>
                <c:pt idx="137">
                  <c:v>56</c:v>
                </c:pt>
                <c:pt idx="138">
                  <c:v>56</c:v>
                </c:pt>
                <c:pt idx="139">
                  <c:v>56</c:v>
                </c:pt>
                <c:pt idx="140">
                  <c:v>55</c:v>
                </c:pt>
                <c:pt idx="141">
                  <c:v>55</c:v>
                </c:pt>
                <c:pt idx="142">
                  <c:v>55</c:v>
                </c:pt>
                <c:pt idx="143">
                  <c:v>55</c:v>
                </c:pt>
                <c:pt idx="144">
                  <c:v>55</c:v>
                </c:pt>
                <c:pt idx="145">
                  <c:v>55</c:v>
                </c:pt>
                <c:pt idx="146">
                  <c:v>55</c:v>
                </c:pt>
                <c:pt idx="147">
                  <c:v>55</c:v>
                </c:pt>
                <c:pt idx="148">
                  <c:v>55</c:v>
                </c:pt>
                <c:pt idx="149">
                  <c:v>56</c:v>
                </c:pt>
                <c:pt idx="150">
                  <c:v>56</c:v>
                </c:pt>
                <c:pt idx="151">
                  <c:v>56</c:v>
                </c:pt>
                <c:pt idx="152">
                  <c:v>56</c:v>
                </c:pt>
                <c:pt idx="153">
                  <c:v>57</c:v>
                </c:pt>
                <c:pt idx="154">
                  <c:v>58</c:v>
                </c:pt>
                <c:pt idx="155">
                  <c:v>58</c:v>
                </c:pt>
                <c:pt idx="156">
                  <c:v>58</c:v>
                </c:pt>
                <c:pt idx="157">
                  <c:v>58</c:v>
                </c:pt>
                <c:pt idx="158">
                  <c:v>59</c:v>
                </c:pt>
                <c:pt idx="159">
                  <c:v>59</c:v>
                </c:pt>
                <c:pt idx="160">
                  <c:v>60</c:v>
                </c:pt>
                <c:pt idx="161">
                  <c:v>60</c:v>
                </c:pt>
                <c:pt idx="162">
                  <c:v>61</c:v>
                </c:pt>
                <c:pt idx="163">
                  <c:v>62</c:v>
                </c:pt>
                <c:pt idx="164">
                  <c:v>63</c:v>
                </c:pt>
                <c:pt idx="165">
                  <c:v>64</c:v>
                </c:pt>
                <c:pt idx="166">
                  <c:v>65</c:v>
                </c:pt>
                <c:pt idx="167">
                  <c:v>66</c:v>
                </c:pt>
                <c:pt idx="168">
                  <c:v>67</c:v>
                </c:pt>
                <c:pt idx="169">
                  <c:v>68</c:v>
                </c:pt>
                <c:pt idx="170">
                  <c:v>68</c:v>
                </c:pt>
                <c:pt idx="171">
                  <c:v>69</c:v>
                </c:pt>
                <c:pt idx="172">
                  <c:v>71</c:v>
                </c:pt>
                <c:pt idx="173">
                  <c:v>72</c:v>
                </c:pt>
                <c:pt idx="174">
                  <c:v>73</c:v>
                </c:pt>
                <c:pt idx="175">
                  <c:v>74</c:v>
                </c:pt>
                <c:pt idx="176">
                  <c:v>75</c:v>
                </c:pt>
                <c:pt idx="177">
                  <c:v>77</c:v>
                </c:pt>
                <c:pt idx="178">
                  <c:v>78</c:v>
                </c:pt>
                <c:pt idx="179">
                  <c:v>79</c:v>
                </c:pt>
                <c:pt idx="180">
                  <c:v>81</c:v>
                </c:pt>
                <c:pt idx="181">
                  <c:v>82</c:v>
                </c:pt>
                <c:pt idx="182">
                  <c:v>83</c:v>
                </c:pt>
                <c:pt idx="183">
                  <c:v>85</c:v>
                </c:pt>
                <c:pt idx="184">
                  <c:v>86</c:v>
                </c:pt>
                <c:pt idx="185">
                  <c:v>88</c:v>
                </c:pt>
                <c:pt idx="186">
                  <c:v>89</c:v>
                </c:pt>
                <c:pt idx="187">
                  <c:v>91</c:v>
                </c:pt>
                <c:pt idx="188">
                  <c:v>92</c:v>
                </c:pt>
                <c:pt idx="189">
                  <c:v>94</c:v>
                </c:pt>
                <c:pt idx="190">
                  <c:v>95</c:v>
                </c:pt>
                <c:pt idx="191">
                  <c:v>97</c:v>
                </c:pt>
                <c:pt idx="192">
                  <c:v>99</c:v>
                </c:pt>
                <c:pt idx="193">
                  <c:v>100</c:v>
                </c:pt>
                <c:pt idx="194">
                  <c:v>102</c:v>
                </c:pt>
                <c:pt idx="195">
                  <c:v>104</c:v>
                </c:pt>
                <c:pt idx="196">
                  <c:v>106</c:v>
                </c:pt>
                <c:pt idx="197">
                  <c:v>107</c:v>
                </c:pt>
                <c:pt idx="198">
                  <c:v>110</c:v>
                </c:pt>
                <c:pt idx="199">
                  <c:v>111</c:v>
                </c:pt>
                <c:pt idx="200">
                  <c:v>113</c:v>
                </c:pt>
                <c:pt idx="201">
                  <c:v>115</c:v>
                </c:pt>
                <c:pt idx="202">
                  <c:v>117</c:v>
                </c:pt>
                <c:pt idx="203">
                  <c:v>119</c:v>
                </c:pt>
                <c:pt idx="204">
                  <c:v>121</c:v>
                </c:pt>
                <c:pt idx="205">
                  <c:v>123</c:v>
                </c:pt>
                <c:pt idx="206">
                  <c:v>125</c:v>
                </c:pt>
                <c:pt idx="207">
                  <c:v>127</c:v>
                </c:pt>
                <c:pt idx="208">
                  <c:v>129</c:v>
                </c:pt>
                <c:pt idx="209">
                  <c:v>131</c:v>
                </c:pt>
                <c:pt idx="210">
                  <c:v>133</c:v>
                </c:pt>
                <c:pt idx="211">
                  <c:v>135</c:v>
                </c:pt>
                <c:pt idx="212">
                  <c:v>137</c:v>
                </c:pt>
                <c:pt idx="213">
                  <c:v>139</c:v>
                </c:pt>
                <c:pt idx="214">
                  <c:v>141</c:v>
                </c:pt>
                <c:pt idx="215">
                  <c:v>143</c:v>
                </c:pt>
                <c:pt idx="216">
                  <c:v>146</c:v>
                </c:pt>
                <c:pt idx="217">
                  <c:v>148</c:v>
                </c:pt>
                <c:pt idx="218">
                  <c:v>150</c:v>
                </c:pt>
                <c:pt idx="219">
                  <c:v>152</c:v>
                </c:pt>
                <c:pt idx="220">
                  <c:v>155</c:v>
                </c:pt>
                <c:pt idx="221">
                  <c:v>157</c:v>
                </c:pt>
                <c:pt idx="222">
                  <c:v>159</c:v>
                </c:pt>
                <c:pt idx="223">
                  <c:v>162</c:v>
                </c:pt>
                <c:pt idx="224">
                  <c:v>164</c:v>
                </c:pt>
                <c:pt idx="225">
                  <c:v>166</c:v>
                </c:pt>
                <c:pt idx="226">
                  <c:v>168</c:v>
                </c:pt>
                <c:pt idx="227">
                  <c:v>170</c:v>
                </c:pt>
                <c:pt idx="228">
                  <c:v>172</c:v>
                </c:pt>
                <c:pt idx="229">
                  <c:v>175</c:v>
                </c:pt>
                <c:pt idx="230">
                  <c:v>177</c:v>
                </c:pt>
                <c:pt idx="231">
                  <c:v>179</c:v>
                </c:pt>
                <c:pt idx="232">
                  <c:v>182</c:v>
                </c:pt>
                <c:pt idx="233">
                  <c:v>184</c:v>
                </c:pt>
                <c:pt idx="234">
                  <c:v>187</c:v>
                </c:pt>
                <c:pt idx="235">
                  <c:v>189</c:v>
                </c:pt>
                <c:pt idx="236">
                  <c:v>191</c:v>
                </c:pt>
                <c:pt idx="237">
                  <c:v>194</c:v>
                </c:pt>
                <c:pt idx="238">
                  <c:v>196</c:v>
                </c:pt>
                <c:pt idx="239">
                  <c:v>198</c:v>
                </c:pt>
                <c:pt idx="240">
                  <c:v>200</c:v>
                </c:pt>
                <c:pt idx="241">
                  <c:v>202</c:v>
                </c:pt>
                <c:pt idx="242">
                  <c:v>204</c:v>
                </c:pt>
                <c:pt idx="243">
                  <c:v>207</c:v>
                </c:pt>
                <c:pt idx="244">
                  <c:v>209</c:v>
                </c:pt>
                <c:pt idx="245">
                  <c:v>211</c:v>
                </c:pt>
                <c:pt idx="246">
                  <c:v>214</c:v>
                </c:pt>
                <c:pt idx="247">
                  <c:v>216</c:v>
                </c:pt>
                <c:pt idx="248">
                  <c:v>218</c:v>
                </c:pt>
                <c:pt idx="249">
                  <c:v>221</c:v>
                </c:pt>
                <c:pt idx="250">
                  <c:v>223</c:v>
                </c:pt>
                <c:pt idx="251">
                  <c:v>225</c:v>
                </c:pt>
                <c:pt idx="252">
                  <c:v>227</c:v>
                </c:pt>
                <c:pt idx="253">
                  <c:v>229</c:v>
                </c:pt>
                <c:pt idx="254">
                  <c:v>231</c:v>
                </c:pt>
                <c:pt idx="255">
                  <c:v>233</c:v>
                </c:pt>
                <c:pt idx="256">
                  <c:v>235</c:v>
                </c:pt>
                <c:pt idx="257">
                  <c:v>237</c:v>
                </c:pt>
                <c:pt idx="258">
                  <c:v>239</c:v>
                </c:pt>
                <c:pt idx="259">
                  <c:v>241</c:v>
                </c:pt>
                <c:pt idx="260">
                  <c:v>244</c:v>
                </c:pt>
                <c:pt idx="261">
                  <c:v>246</c:v>
                </c:pt>
                <c:pt idx="262">
                  <c:v>248</c:v>
                </c:pt>
                <c:pt idx="263">
                  <c:v>250</c:v>
                </c:pt>
                <c:pt idx="264">
                  <c:v>252</c:v>
                </c:pt>
                <c:pt idx="265">
                  <c:v>253</c:v>
                </c:pt>
                <c:pt idx="266">
                  <c:v>255</c:v>
                </c:pt>
                <c:pt idx="267">
                  <c:v>257</c:v>
                </c:pt>
                <c:pt idx="268">
                  <c:v>259</c:v>
                </c:pt>
                <c:pt idx="269">
                  <c:v>261</c:v>
                </c:pt>
                <c:pt idx="270">
                  <c:v>263</c:v>
                </c:pt>
                <c:pt idx="271">
                  <c:v>264</c:v>
                </c:pt>
                <c:pt idx="272">
                  <c:v>266</c:v>
                </c:pt>
                <c:pt idx="273">
                  <c:v>268</c:v>
                </c:pt>
                <c:pt idx="274">
                  <c:v>270</c:v>
                </c:pt>
                <c:pt idx="275">
                  <c:v>272</c:v>
                </c:pt>
                <c:pt idx="276">
                  <c:v>273</c:v>
                </c:pt>
                <c:pt idx="277">
                  <c:v>275</c:v>
                </c:pt>
                <c:pt idx="278">
                  <c:v>277</c:v>
                </c:pt>
                <c:pt idx="279">
                  <c:v>278</c:v>
                </c:pt>
                <c:pt idx="280">
                  <c:v>280</c:v>
                </c:pt>
                <c:pt idx="281">
                  <c:v>281</c:v>
                </c:pt>
                <c:pt idx="282">
                  <c:v>282</c:v>
                </c:pt>
                <c:pt idx="283">
                  <c:v>284</c:v>
                </c:pt>
                <c:pt idx="284">
                  <c:v>285</c:v>
                </c:pt>
                <c:pt idx="285">
                  <c:v>286</c:v>
                </c:pt>
                <c:pt idx="286">
                  <c:v>288</c:v>
                </c:pt>
                <c:pt idx="287">
                  <c:v>289</c:v>
                </c:pt>
                <c:pt idx="288">
                  <c:v>290</c:v>
                </c:pt>
                <c:pt idx="289">
                  <c:v>292</c:v>
                </c:pt>
                <c:pt idx="290">
                  <c:v>293</c:v>
                </c:pt>
                <c:pt idx="291">
                  <c:v>294</c:v>
                </c:pt>
                <c:pt idx="292">
                  <c:v>296</c:v>
                </c:pt>
                <c:pt idx="293">
                  <c:v>297</c:v>
                </c:pt>
                <c:pt idx="294">
                  <c:v>298</c:v>
                </c:pt>
                <c:pt idx="295">
                  <c:v>299</c:v>
                </c:pt>
                <c:pt idx="296">
                  <c:v>300</c:v>
                </c:pt>
                <c:pt idx="297">
                  <c:v>301</c:v>
                </c:pt>
                <c:pt idx="298">
                  <c:v>302</c:v>
                </c:pt>
                <c:pt idx="299">
                  <c:v>303</c:v>
                </c:pt>
                <c:pt idx="300">
                  <c:v>304</c:v>
                </c:pt>
                <c:pt idx="301">
                  <c:v>304</c:v>
                </c:pt>
                <c:pt idx="302">
                  <c:v>305</c:v>
                </c:pt>
                <c:pt idx="303">
                  <c:v>306</c:v>
                </c:pt>
                <c:pt idx="304">
                  <c:v>307</c:v>
                </c:pt>
                <c:pt idx="305">
                  <c:v>307</c:v>
                </c:pt>
                <c:pt idx="306">
                  <c:v>308</c:v>
                </c:pt>
                <c:pt idx="307">
                  <c:v>308</c:v>
                </c:pt>
                <c:pt idx="308">
                  <c:v>309</c:v>
                </c:pt>
                <c:pt idx="309">
                  <c:v>310</c:v>
                </c:pt>
                <c:pt idx="310">
                  <c:v>310</c:v>
                </c:pt>
                <c:pt idx="311">
                  <c:v>311</c:v>
                </c:pt>
                <c:pt idx="312">
                  <c:v>311</c:v>
                </c:pt>
                <c:pt idx="313">
                  <c:v>312</c:v>
                </c:pt>
                <c:pt idx="314">
                  <c:v>312</c:v>
                </c:pt>
                <c:pt idx="315">
                  <c:v>313</c:v>
                </c:pt>
                <c:pt idx="316">
                  <c:v>313</c:v>
                </c:pt>
                <c:pt idx="317">
                  <c:v>313</c:v>
                </c:pt>
                <c:pt idx="318">
                  <c:v>314</c:v>
                </c:pt>
                <c:pt idx="319">
                  <c:v>314</c:v>
                </c:pt>
                <c:pt idx="320">
                  <c:v>314</c:v>
                </c:pt>
                <c:pt idx="321">
                  <c:v>314</c:v>
                </c:pt>
                <c:pt idx="322">
                  <c:v>314</c:v>
                </c:pt>
                <c:pt idx="323">
                  <c:v>314</c:v>
                </c:pt>
                <c:pt idx="324">
                  <c:v>313</c:v>
                </c:pt>
                <c:pt idx="325">
                  <c:v>313</c:v>
                </c:pt>
                <c:pt idx="326">
                  <c:v>313</c:v>
                </c:pt>
                <c:pt idx="327">
                  <c:v>313</c:v>
                </c:pt>
                <c:pt idx="328">
                  <c:v>313</c:v>
                </c:pt>
                <c:pt idx="329">
                  <c:v>312</c:v>
                </c:pt>
                <c:pt idx="330">
                  <c:v>312</c:v>
                </c:pt>
                <c:pt idx="331">
                  <c:v>312</c:v>
                </c:pt>
                <c:pt idx="332">
                  <c:v>311</c:v>
                </c:pt>
                <c:pt idx="333">
                  <c:v>311</c:v>
                </c:pt>
                <c:pt idx="334">
                  <c:v>311</c:v>
                </c:pt>
                <c:pt idx="335">
                  <c:v>310</c:v>
                </c:pt>
                <c:pt idx="336">
                  <c:v>310</c:v>
                </c:pt>
                <c:pt idx="337">
                  <c:v>309</c:v>
                </c:pt>
                <c:pt idx="338">
                  <c:v>308</c:v>
                </c:pt>
                <c:pt idx="339">
                  <c:v>308</c:v>
                </c:pt>
                <c:pt idx="340">
                  <c:v>307</c:v>
                </c:pt>
                <c:pt idx="341">
                  <c:v>306</c:v>
                </c:pt>
                <c:pt idx="342">
                  <c:v>306</c:v>
                </c:pt>
                <c:pt idx="343">
                  <c:v>305</c:v>
                </c:pt>
                <c:pt idx="344">
                  <c:v>304</c:v>
                </c:pt>
                <c:pt idx="345">
                  <c:v>303</c:v>
                </c:pt>
                <c:pt idx="346">
                  <c:v>303</c:v>
                </c:pt>
                <c:pt idx="347">
                  <c:v>302</c:v>
                </c:pt>
                <c:pt idx="348">
                  <c:v>301</c:v>
                </c:pt>
                <c:pt idx="349">
                  <c:v>300</c:v>
                </c:pt>
                <c:pt idx="350">
                  <c:v>299</c:v>
                </c:pt>
                <c:pt idx="351">
                  <c:v>298</c:v>
                </c:pt>
                <c:pt idx="352">
                  <c:v>297</c:v>
                </c:pt>
                <c:pt idx="353">
                  <c:v>296</c:v>
                </c:pt>
                <c:pt idx="354">
                  <c:v>295</c:v>
                </c:pt>
                <c:pt idx="355">
                  <c:v>294</c:v>
                </c:pt>
                <c:pt idx="356">
                  <c:v>293</c:v>
                </c:pt>
                <c:pt idx="357">
                  <c:v>293</c:v>
                </c:pt>
                <c:pt idx="358">
                  <c:v>294</c:v>
                </c:pt>
                <c:pt idx="359">
                  <c:v>294</c:v>
                </c:pt>
                <c:pt idx="360">
                  <c:v>295</c:v>
                </c:pt>
                <c:pt idx="361">
                  <c:v>296</c:v>
                </c:pt>
                <c:pt idx="362">
                  <c:v>297</c:v>
                </c:pt>
                <c:pt idx="363">
                  <c:v>299</c:v>
                </c:pt>
                <c:pt idx="364">
                  <c:v>300</c:v>
                </c:pt>
                <c:pt idx="365">
                  <c:v>301</c:v>
                </c:pt>
                <c:pt idx="366">
                  <c:v>302</c:v>
                </c:pt>
                <c:pt idx="367">
                  <c:v>303</c:v>
                </c:pt>
                <c:pt idx="368">
                  <c:v>303</c:v>
                </c:pt>
                <c:pt idx="369">
                  <c:v>304</c:v>
                </c:pt>
                <c:pt idx="370">
                  <c:v>305</c:v>
                </c:pt>
                <c:pt idx="371">
                  <c:v>306</c:v>
                </c:pt>
                <c:pt idx="372">
                  <c:v>306</c:v>
                </c:pt>
                <c:pt idx="373">
                  <c:v>307</c:v>
                </c:pt>
                <c:pt idx="374">
                  <c:v>308</c:v>
                </c:pt>
                <c:pt idx="375">
                  <c:v>308</c:v>
                </c:pt>
                <c:pt idx="376">
                  <c:v>309</c:v>
                </c:pt>
                <c:pt idx="377">
                  <c:v>309</c:v>
                </c:pt>
                <c:pt idx="378">
                  <c:v>310</c:v>
                </c:pt>
                <c:pt idx="379">
                  <c:v>310</c:v>
                </c:pt>
                <c:pt idx="380">
                  <c:v>311</c:v>
                </c:pt>
                <c:pt idx="381">
                  <c:v>311</c:v>
                </c:pt>
                <c:pt idx="382">
                  <c:v>312</c:v>
                </c:pt>
                <c:pt idx="383">
                  <c:v>312</c:v>
                </c:pt>
                <c:pt idx="384">
                  <c:v>312</c:v>
                </c:pt>
                <c:pt idx="385">
                  <c:v>313</c:v>
                </c:pt>
                <c:pt idx="386">
                  <c:v>313</c:v>
                </c:pt>
                <c:pt idx="387">
                  <c:v>313</c:v>
                </c:pt>
                <c:pt idx="388">
                  <c:v>313</c:v>
                </c:pt>
                <c:pt idx="389">
                  <c:v>313</c:v>
                </c:pt>
                <c:pt idx="390">
                  <c:v>313</c:v>
                </c:pt>
              </c:numCache>
            </c:numRef>
          </c:yVal>
        </c:ser>
        <c:axId val="76718464"/>
        <c:axId val="76720768"/>
      </c:scatterChart>
      <c:valAx>
        <c:axId val="76718464"/>
        <c:scaling>
          <c:orientation val="minMax"/>
        </c:scaling>
        <c:axPos val="b"/>
        <c:title>
          <c:tx>
            <c:rich>
              <a:bodyPr/>
              <a:lstStyle/>
              <a:p>
                <a:pPr>
                  <a:defRPr sz="2000" b="1" i="0" u="none" strike="noStrike" baseline="0">
                    <a:solidFill>
                      <a:srgbClr val="000000"/>
                    </a:solidFill>
                    <a:latin typeface="Arial"/>
                    <a:ea typeface="Arial"/>
                    <a:cs typeface="Arial"/>
                  </a:defRPr>
                </a:pPr>
                <a:r>
                  <a:rPr lang="fr-FR" sz="2000"/>
                  <a:t>x</a:t>
                </a:r>
              </a:p>
            </c:rich>
          </c:tx>
          <c:layout>
            <c:manualLayout>
              <c:xMode val="edge"/>
              <c:yMode val="edge"/>
              <c:x val="0.5"/>
              <c:y val="0.93576017130620959"/>
            </c:manualLayout>
          </c:layout>
          <c:spPr>
            <a:noFill/>
            <a:ln w="25400">
              <a:noFill/>
            </a:ln>
          </c:spPr>
        </c:title>
        <c:numFmt formatCode="General"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fr-FR"/>
          </a:p>
        </c:txPr>
        <c:crossAx val="76720768"/>
        <c:crosses val="autoZero"/>
        <c:crossBetween val="midCat"/>
      </c:valAx>
      <c:valAx>
        <c:axId val="76720768"/>
        <c:scaling>
          <c:orientation val="minMax"/>
        </c:scaling>
        <c:axPos val="l"/>
        <c:majorGridlines>
          <c:spPr>
            <a:ln w="3175">
              <a:solidFill>
                <a:srgbClr val="000000"/>
              </a:solidFill>
              <a:prstDash val="solid"/>
            </a:ln>
          </c:spPr>
        </c:majorGridlines>
        <c:title>
          <c:tx>
            <c:rich>
              <a:bodyPr/>
              <a:lstStyle/>
              <a:p>
                <a:pPr>
                  <a:defRPr sz="2000" b="1" i="0" u="none" strike="noStrike" baseline="0">
                    <a:solidFill>
                      <a:srgbClr val="000000"/>
                    </a:solidFill>
                    <a:latin typeface="Arial"/>
                    <a:ea typeface="Arial"/>
                    <a:cs typeface="Arial"/>
                  </a:defRPr>
                </a:pPr>
                <a:r>
                  <a:rPr lang="fr-FR" sz="2000"/>
                  <a:t>y</a:t>
                </a:r>
              </a:p>
            </c:rich>
          </c:tx>
          <c:layout>
            <c:manualLayout>
              <c:xMode val="edge"/>
              <c:yMode val="edge"/>
              <c:x val="1.6791044776119403E-2"/>
              <c:y val="0.49678800856531047"/>
            </c:manualLayout>
          </c:layout>
          <c:spPr>
            <a:noFill/>
            <a:ln w="25400">
              <a:noFill/>
            </a:ln>
          </c:spPr>
        </c:title>
        <c:numFmt formatCode="General"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fr-FR"/>
          </a:p>
        </c:txPr>
        <c:crossAx val="76718464"/>
        <c:crosses val="autoZero"/>
        <c:crossBetween val="midCat"/>
      </c:valAx>
      <c:spPr>
        <a:solidFill>
          <a:schemeClr val="bg1">
            <a:lumMod val="95000"/>
          </a:schemeClr>
        </a:solidFill>
        <a:ln w="12700">
          <a:solidFill>
            <a:srgbClr val="808080"/>
          </a:solidFill>
          <a:prstDash val="solid"/>
        </a:ln>
      </c:spPr>
    </c:plotArea>
    <c:legend>
      <c:legendPos val="r"/>
      <c:layout>
        <c:manualLayout>
          <c:xMode val="edge"/>
          <c:yMode val="edge"/>
          <c:x val="0.85260521819414792"/>
          <c:y val="0.4903640256959319"/>
          <c:w val="0.13246935685307004"/>
          <c:h val="7.0121838314261373E-2"/>
        </c:manualLayout>
      </c:layout>
      <c:spPr>
        <a:solidFill>
          <a:srgbClr val="FFFFFF"/>
        </a:solidFill>
        <a:ln w="3175">
          <a:solidFill>
            <a:srgbClr val="000000"/>
          </a:solidFill>
          <a:prstDash val="solid"/>
        </a:ln>
      </c:spPr>
      <c:txPr>
        <a:bodyPr/>
        <a:lstStyle/>
        <a:p>
          <a:pPr>
            <a:defRPr sz="2400" b="0" i="0" u="none" strike="noStrike" baseline="0">
              <a:solidFill>
                <a:srgbClr val="000000"/>
              </a:solidFill>
              <a:latin typeface="Arial"/>
              <a:ea typeface="Arial"/>
              <a:cs typeface="Arial"/>
            </a:defRPr>
          </a:pPr>
          <a:endParaRPr lang="fr-FR"/>
        </a:p>
      </c:txPr>
    </c:legend>
    <c:plotVisOnly val="1"/>
    <c:dispBlanksAs val="gap"/>
  </c:chart>
  <c:spPr>
    <a:solidFill>
      <a:srgbClr val="FFFFFF"/>
    </a:solidFill>
    <a:ln w="3175">
      <a:solidFill>
        <a:schemeClr val="bg1"/>
      </a:solidFill>
      <a:prstDash val="solid"/>
    </a:ln>
  </c:spPr>
  <c:txPr>
    <a:bodyPr/>
    <a:lstStyle/>
    <a:p>
      <a:pPr>
        <a:defRPr sz="800" b="0" i="0" u="none" strike="noStrike" baseline="0">
          <a:solidFill>
            <a:srgbClr val="000000"/>
          </a:solidFill>
          <a:latin typeface="Arial"/>
          <a:ea typeface="Arial"/>
          <a:cs typeface="Arial"/>
        </a:defRPr>
      </a:pPr>
      <a:endParaRPr lang="fr-FR"/>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fr-FR"/>
  <c:chart>
    <c:plotArea>
      <c:layout>
        <c:manualLayout>
          <c:layoutTarget val="inner"/>
          <c:xMode val="edge"/>
          <c:yMode val="edge"/>
          <c:x val="3.4885999055628621E-2"/>
          <c:y val="4.1288512012921462E-2"/>
          <c:w val="0.88569690345100582"/>
          <c:h val="0.89470492612096231"/>
        </c:manualLayout>
      </c:layout>
      <c:scatterChart>
        <c:scatterStyle val="lineMarker"/>
        <c:ser>
          <c:idx val="0"/>
          <c:order val="0"/>
          <c:tx>
            <c:strRef>
              <c:f>'resultats complets'!$K$2</c:f>
              <c:strCache>
                <c:ptCount val="1"/>
                <c:pt idx="0">
                  <c:v>x' (cm/s)</c:v>
                </c:pt>
              </c:strCache>
            </c:strRef>
          </c:tx>
          <c:spPr>
            <a:ln w="28575">
              <a:noFill/>
            </a:ln>
          </c:spPr>
          <c:xVal>
            <c:numRef>
              <c:f>'resultats complets'!$A$3:$A$393</c:f>
              <c:numCache>
                <c:formatCode>General</c:formatCode>
                <c:ptCount val="391"/>
                <c:pt idx="0">
                  <c:v>2.6051291772773735E-2</c:v>
                </c:pt>
                <c:pt idx="1">
                  <c:v>6.4031099387875642E-2</c:v>
                </c:pt>
                <c:pt idx="2">
                  <c:v>9.5562758736377845E-2</c:v>
                </c:pt>
                <c:pt idx="3">
                  <c:v>0.12739115184012909</c:v>
                </c:pt>
                <c:pt idx="4">
                  <c:v>0.17372840680832213</c:v>
                </c:pt>
                <c:pt idx="5">
                  <c:v>0.20505962748575191</c:v>
                </c:pt>
                <c:pt idx="6">
                  <c:v>0.23701872833726109</c:v>
                </c:pt>
                <c:pt idx="7">
                  <c:v>0.26903367430031699</c:v>
                </c:pt>
                <c:pt idx="8">
                  <c:v>0.30100303857761901</c:v>
                </c:pt>
                <c:pt idx="9">
                  <c:v>0.33308409307824149</c:v>
                </c:pt>
                <c:pt idx="10">
                  <c:v>0.36508485136437241</c:v>
                </c:pt>
                <c:pt idx="11">
                  <c:v>0.39708108166837525</c:v>
                </c:pt>
                <c:pt idx="12">
                  <c:v>0.42911081903935133</c:v>
                </c:pt>
                <c:pt idx="13">
                  <c:v>0.46104003520940717</c:v>
                </c:pt>
                <c:pt idx="14">
                  <c:v>0.49305166065232697</c:v>
                </c:pt>
                <c:pt idx="15">
                  <c:v>0.525007440983699</c:v>
                </c:pt>
                <c:pt idx="16">
                  <c:v>0.57340824829270698</c:v>
                </c:pt>
                <c:pt idx="17">
                  <c:v>0.60506729486883104</c:v>
                </c:pt>
                <c:pt idx="18">
                  <c:v>0.6371106161857365</c:v>
                </c:pt>
                <c:pt idx="19">
                  <c:v>0.66900632528904602</c:v>
                </c:pt>
                <c:pt idx="20">
                  <c:v>0.70112752789691468</c:v>
                </c:pt>
                <c:pt idx="21">
                  <c:v>0.73300240828257335</c:v>
                </c:pt>
                <c:pt idx="22">
                  <c:v>0.7651067064243765</c:v>
                </c:pt>
                <c:pt idx="23">
                  <c:v>0.7974576286535463</c:v>
                </c:pt>
                <c:pt idx="24">
                  <c:v>0.8290475480373507</c:v>
                </c:pt>
                <c:pt idx="25">
                  <c:v>0.86096831197414703</c:v>
                </c:pt>
                <c:pt idx="26">
                  <c:v>0.89302763216119263</c:v>
                </c:pt>
                <c:pt idx="27">
                  <c:v>0.92506461430343734</c:v>
                </c:pt>
                <c:pt idx="28">
                  <c:v>0.973217288197474</c:v>
                </c:pt>
                <c:pt idx="29">
                  <c:v>1.0050613783055198</c:v>
                </c:pt>
                <c:pt idx="30">
                  <c:v>1.0370938324658698</c:v>
                </c:pt>
                <c:pt idx="31">
                  <c:v>1.0690076534970099</c:v>
                </c:pt>
                <c:pt idx="32">
                  <c:v>1.1010232031910598</c:v>
                </c:pt>
                <c:pt idx="33">
                  <c:v>1.13296872009641</c:v>
                </c:pt>
                <c:pt idx="34">
                  <c:v>1.1650156637990601</c:v>
                </c:pt>
                <c:pt idx="35">
                  <c:v>1.19701279969945</c:v>
                </c:pt>
                <c:pt idx="36">
                  <c:v>1.2290863075634193</c:v>
                </c:pt>
                <c:pt idx="37">
                  <c:v>1.2610046565766793</c:v>
                </c:pt>
                <c:pt idx="38">
                  <c:v>1.29302503611802</c:v>
                </c:pt>
                <c:pt idx="39">
                  <c:v>1.3250541697582308</c:v>
                </c:pt>
                <c:pt idx="40">
                  <c:v>1.3730353840662701</c:v>
                </c:pt>
                <c:pt idx="41">
                  <c:v>1.4050950061186898</c:v>
                </c:pt>
                <c:pt idx="42">
                  <c:v>1.4370420323514199</c:v>
                </c:pt>
                <c:pt idx="43">
                  <c:v>1.4690491298122101</c:v>
                </c:pt>
                <c:pt idx="44">
                  <c:v>1.5010061176055798</c:v>
                </c:pt>
                <c:pt idx="45">
                  <c:v>1.5329489177215601</c:v>
                </c:pt>
                <c:pt idx="46">
                  <c:v>1.56505080093961</c:v>
                </c:pt>
                <c:pt idx="47">
                  <c:v>1.5970144297730207</c:v>
                </c:pt>
                <c:pt idx="48">
                  <c:v>1.62900552836413</c:v>
                </c:pt>
                <c:pt idx="49">
                  <c:v>1.6609549695206107</c:v>
                </c:pt>
                <c:pt idx="50">
                  <c:v>1.6929943665866101</c:v>
                </c:pt>
                <c:pt idx="51">
                  <c:v>1.7250379897691299</c:v>
                </c:pt>
                <c:pt idx="52">
                  <c:v>1.7730306749649498</c:v>
                </c:pt>
                <c:pt idx="53">
                  <c:v>1.8050785242642107</c:v>
                </c:pt>
                <c:pt idx="54">
                  <c:v>1.83696457367227</c:v>
                </c:pt>
                <c:pt idx="55">
                  <c:v>1.8689191465416501</c:v>
                </c:pt>
                <c:pt idx="56">
                  <c:v>1.9009540156257501</c:v>
                </c:pt>
                <c:pt idx="57">
                  <c:v>1.9329454160822401</c:v>
                </c:pt>
                <c:pt idx="58">
                  <c:v>1.9653712009476199</c:v>
                </c:pt>
                <c:pt idx="59">
                  <c:v>1.9970042870931994</c:v>
                </c:pt>
                <c:pt idx="60">
                  <c:v>2.0290382505809212</c:v>
                </c:pt>
                <c:pt idx="61">
                  <c:v>2.0611826968297398</c:v>
                </c:pt>
                <c:pt idx="62">
                  <c:v>2.09298060152127</c:v>
                </c:pt>
                <c:pt idx="63">
                  <c:v>2.1250317713404421</c:v>
                </c:pt>
                <c:pt idx="64">
                  <c:v>2.1730824147064101</c:v>
                </c:pt>
                <c:pt idx="65">
                  <c:v>2.2049757088857413</c:v>
                </c:pt>
                <c:pt idx="66">
                  <c:v>2.2369858250012786</c:v>
                </c:pt>
                <c:pt idx="67">
                  <c:v>2.2689796403815317</c:v>
                </c:pt>
                <c:pt idx="68">
                  <c:v>2.3009471934660684</c:v>
                </c:pt>
                <c:pt idx="69">
                  <c:v>2.3329639506218784</c:v>
                </c:pt>
                <c:pt idx="70">
                  <c:v>2.3649073544690902</c:v>
                </c:pt>
                <c:pt idx="71">
                  <c:v>2.3969645615977599</c:v>
                </c:pt>
                <c:pt idx="72">
                  <c:v>2.4289287941621698</c:v>
                </c:pt>
                <c:pt idx="73">
                  <c:v>2.4612042500241298</c:v>
                </c:pt>
                <c:pt idx="74">
                  <c:v>2.4929152174606686</c:v>
                </c:pt>
                <c:pt idx="75">
                  <c:v>2.5249802730916113</c:v>
                </c:pt>
                <c:pt idx="76">
                  <c:v>2.5730010317761298</c:v>
                </c:pt>
                <c:pt idx="77">
                  <c:v>2.6050150721428</c:v>
                </c:pt>
                <c:pt idx="78">
                  <c:v>2.63699288865313</c:v>
                </c:pt>
                <c:pt idx="79">
                  <c:v>2.6690437566069214</c:v>
                </c:pt>
                <c:pt idx="80">
                  <c:v>2.7010022537274314</c:v>
                </c:pt>
                <c:pt idx="81">
                  <c:v>2.7330271612509014</c:v>
                </c:pt>
                <c:pt idx="82">
                  <c:v>2.7650161467838599</c:v>
                </c:pt>
                <c:pt idx="83">
                  <c:v>2.7969894353122888</c:v>
                </c:pt>
                <c:pt idx="84">
                  <c:v>2.82899291038756</c:v>
                </c:pt>
                <c:pt idx="85">
                  <c:v>2.86095170937346</c:v>
                </c:pt>
                <c:pt idx="86">
                  <c:v>2.8929533732559682</c:v>
                </c:pt>
                <c:pt idx="87">
                  <c:v>2.92489556964119</c:v>
                </c:pt>
                <c:pt idx="88">
                  <c:v>2.9729610044150787</c:v>
                </c:pt>
                <c:pt idx="89">
                  <c:v>3.0050194190055186</c:v>
                </c:pt>
                <c:pt idx="90">
                  <c:v>3.0369905944755797</c:v>
                </c:pt>
                <c:pt idx="91">
                  <c:v>3.0689925602234713</c:v>
                </c:pt>
                <c:pt idx="92">
                  <c:v>3.1009649431555313</c:v>
                </c:pt>
                <c:pt idx="93">
                  <c:v>3.1329892469482199</c:v>
                </c:pt>
                <c:pt idx="94">
                  <c:v>3.1650259272250798</c:v>
                </c:pt>
                <c:pt idx="95">
                  <c:v>3.1969584639152773</c:v>
                </c:pt>
                <c:pt idx="96">
                  <c:v>3.2289924274027699</c:v>
                </c:pt>
                <c:pt idx="97">
                  <c:v>3.2610128069443314</c:v>
                </c:pt>
                <c:pt idx="98">
                  <c:v>3.2929254205137077</c:v>
                </c:pt>
                <c:pt idx="99">
                  <c:v>3.32498323137315</c:v>
                </c:pt>
                <c:pt idx="100">
                  <c:v>3.3729692755289284</c:v>
                </c:pt>
                <c:pt idx="101">
                  <c:v>3.4050165210969601</c:v>
                </c:pt>
                <c:pt idx="102">
                  <c:v>3.4369855835088772</c:v>
                </c:pt>
                <c:pt idx="103">
                  <c:v>3.4689501179386686</c:v>
                </c:pt>
                <c:pt idx="104">
                  <c:v>3.5009381978750298</c:v>
                </c:pt>
                <c:pt idx="105">
                  <c:v>3.5328728476235889</c:v>
                </c:pt>
                <c:pt idx="106">
                  <c:v>3.5648874917212598</c:v>
                </c:pt>
                <c:pt idx="107">
                  <c:v>3.5969293037110197</c:v>
                </c:pt>
                <c:pt idx="108">
                  <c:v>3.6290000947856198</c:v>
                </c:pt>
                <c:pt idx="109">
                  <c:v>3.6609767038341898</c:v>
                </c:pt>
                <c:pt idx="110">
                  <c:v>3.6929164852956489</c:v>
                </c:pt>
                <c:pt idx="111">
                  <c:v>3.7249534674378899</c:v>
                </c:pt>
                <c:pt idx="112">
                  <c:v>3.7729742261224115</c:v>
                </c:pt>
                <c:pt idx="113">
                  <c:v>3.8050764112058384</c:v>
                </c:pt>
                <c:pt idx="114">
                  <c:v>3.8370128721471701</c:v>
                </c:pt>
                <c:pt idx="115">
                  <c:v>3.8690414020563799</c:v>
                </c:pt>
                <c:pt idx="116">
                  <c:v>3.9009923525402401</c:v>
                </c:pt>
                <c:pt idx="117">
                  <c:v>3.9329846585931101</c:v>
                </c:pt>
                <c:pt idx="118">
                  <c:v>3.9650186220805987</c:v>
                </c:pt>
                <c:pt idx="119">
                  <c:v>3.9970033814968198</c:v>
                </c:pt>
                <c:pt idx="120">
                  <c:v>4.0289582562318067</c:v>
                </c:pt>
                <c:pt idx="121">
                  <c:v>4.0609520716120571</c:v>
                </c:pt>
                <c:pt idx="122">
                  <c:v>4.0929944873328097</c:v>
                </c:pt>
                <c:pt idx="123">
                  <c:v>4.1249569087042257</c:v>
                </c:pt>
                <c:pt idx="124">
                  <c:v>4.1729812897744871</c:v>
                </c:pt>
                <c:pt idx="125">
                  <c:v>4.2049914058900404</c:v>
                </c:pt>
                <c:pt idx="126">
                  <c:v>4.2369399414501414</c:v>
                </c:pt>
                <c:pt idx="127">
                  <c:v>4.2689129281129556</c:v>
                </c:pt>
                <c:pt idx="128">
                  <c:v>4.3009206293049775</c:v>
                </c:pt>
                <c:pt idx="129">
                  <c:v>4.3329241043802496</c:v>
                </c:pt>
                <c:pt idx="130">
                  <c:v>4.364919429087867</c:v>
                </c:pt>
                <c:pt idx="131">
                  <c:v>4.3970780630136197</c:v>
                </c:pt>
                <c:pt idx="132">
                  <c:v>4.4289755833096898</c:v>
                </c:pt>
                <c:pt idx="133">
                  <c:v>4.4611861380960773</c:v>
                </c:pt>
                <c:pt idx="134">
                  <c:v>4.4929378573708556</c:v>
                </c:pt>
                <c:pt idx="135">
                  <c:v>4.5249048067243942</c:v>
                </c:pt>
                <c:pt idx="136">
                  <c:v>4.5729385456240799</c:v>
                </c:pt>
                <c:pt idx="137">
                  <c:v>4.6049589251656373</c:v>
                </c:pt>
                <c:pt idx="138">
                  <c:v>4.6369859457474769</c:v>
                </c:pt>
                <c:pt idx="139">
                  <c:v>4.6690063252890397</c:v>
                </c:pt>
                <c:pt idx="140">
                  <c:v>4.7009847455303699</c:v>
                </c:pt>
                <c:pt idx="141">
                  <c:v>4.7329480724983997</c:v>
                </c:pt>
                <c:pt idx="142">
                  <c:v>4.7649433972060171</c:v>
                </c:pt>
                <c:pt idx="143">
                  <c:v>4.7969206099855874</c:v>
                </c:pt>
                <c:pt idx="144">
                  <c:v>4.8289551772040671</c:v>
                </c:pt>
                <c:pt idx="145">
                  <c:v>4.8608677907732227</c:v>
                </c:pt>
                <c:pt idx="146">
                  <c:v>4.8928492296695296</c:v>
                </c:pt>
                <c:pt idx="147">
                  <c:v>4.9248521010138102</c:v>
                </c:pt>
                <c:pt idx="148">
                  <c:v>4.9568791215956427</c:v>
                </c:pt>
                <c:pt idx="149">
                  <c:v>5.0049415377147772</c:v>
                </c:pt>
                <c:pt idx="150">
                  <c:v>5.0370177623678885</c:v>
                </c:pt>
                <c:pt idx="151">
                  <c:v>5.0689249423587546</c:v>
                </c:pt>
                <c:pt idx="152">
                  <c:v>5.1009875830657068</c:v>
                </c:pt>
                <c:pt idx="153">
                  <c:v>5.1328935555948103</c:v>
                </c:pt>
                <c:pt idx="154">
                  <c:v>5.1649178593872715</c:v>
                </c:pt>
                <c:pt idx="155">
                  <c:v>5.1969753683813371</c:v>
                </c:pt>
                <c:pt idx="156">
                  <c:v>5.2289133386500373</c:v>
                </c:pt>
                <c:pt idx="157">
                  <c:v>5.2609264734203398</c:v>
                </c:pt>
                <c:pt idx="158">
                  <c:v>5.2930349976786601</c:v>
                </c:pt>
                <c:pt idx="159">
                  <c:v>5.324877880324717</c:v>
                </c:pt>
                <c:pt idx="160">
                  <c:v>5.3568825628619772</c:v>
                </c:pt>
                <c:pt idx="161">
                  <c:v>5.4049941830523904</c:v>
                </c:pt>
                <c:pt idx="162">
                  <c:v>5.4369273234735829</c:v>
                </c:pt>
                <c:pt idx="163">
                  <c:v>5.4688417482357075</c:v>
                </c:pt>
                <c:pt idx="164">
                  <c:v>5.500965667632717</c:v>
                </c:pt>
                <c:pt idx="165">
                  <c:v>5.5329181274439572</c:v>
                </c:pt>
                <c:pt idx="166">
                  <c:v>5.5649382051199057</c:v>
                </c:pt>
                <c:pt idx="167">
                  <c:v>5.5969468119080785</c:v>
                </c:pt>
                <c:pt idx="168">
                  <c:v>5.6288500676480346</c:v>
                </c:pt>
                <c:pt idx="169">
                  <c:v>5.6609773075651857</c:v>
                </c:pt>
                <c:pt idx="170">
                  <c:v>5.6929152778338841</c:v>
                </c:pt>
                <c:pt idx="171">
                  <c:v>5.7249106025415069</c:v>
                </c:pt>
                <c:pt idx="172">
                  <c:v>5.756888117186457</c:v>
                </c:pt>
                <c:pt idx="173">
                  <c:v>5.8049610985969977</c:v>
                </c:pt>
                <c:pt idx="174">
                  <c:v>5.8369452542822202</c:v>
                </c:pt>
                <c:pt idx="175">
                  <c:v>5.8689876700029746</c:v>
                </c:pt>
                <c:pt idx="176">
                  <c:v>5.9008818697786785</c:v>
                </c:pt>
                <c:pt idx="177">
                  <c:v>5.9329061735713804</c:v>
                </c:pt>
                <c:pt idx="178">
                  <c:v>5.9649389295971069</c:v>
                </c:pt>
                <c:pt idx="179">
                  <c:v>5.9968512413008703</c:v>
                </c:pt>
                <c:pt idx="180">
                  <c:v>6.0288245298292944</c:v>
                </c:pt>
                <c:pt idx="181">
                  <c:v>6.0608624175679298</c:v>
                </c:pt>
                <c:pt idx="182">
                  <c:v>6.0928882306879943</c:v>
                </c:pt>
                <c:pt idx="183">
                  <c:v>6.1249019691890538</c:v>
                </c:pt>
                <c:pt idx="184">
                  <c:v>6.1568438637088985</c:v>
                </c:pt>
                <c:pt idx="185">
                  <c:v>6.2049376738366275</c:v>
                </c:pt>
                <c:pt idx="186">
                  <c:v>6.2369290742931343</c:v>
                </c:pt>
                <c:pt idx="187">
                  <c:v>6.26889753297427</c:v>
                </c:pt>
                <c:pt idx="188">
                  <c:v>6.3008726326954685</c:v>
                </c:pt>
                <c:pt idx="189">
                  <c:v>6.332885767465755</c:v>
                </c:pt>
                <c:pt idx="190">
                  <c:v>6.3649450876525773</c:v>
                </c:pt>
                <c:pt idx="191">
                  <c:v>6.3969328657235485</c:v>
                </c:pt>
                <c:pt idx="192">
                  <c:v>6.4289058523863671</c:v>
                </c:pt>
                <c:pt idx="193">
                  <c:v>6.4610521098281826</c:v>
                </c:pt>
                <c:pt idx="194">
                  <c:v>6.4928485051923426</c:v>
                </c:pt>
                <c:pt idx="195">
                  <c:v>6.5248356795323046</c:v>
                </c:pt>
                <c:pt idx="196">
                  <c:v>6.5568328154326903</c:v>
                </c:pt>
                <c:pt idx="197">
                  <c:v>6.6049444356231097</c:v>
                </c:pt>
                <c:pt idx="198">
                  <c:v>6.6369228558646629</c:v>
                </c:pt>
                <c:pt idx="199">
                  <c:v>6.6688937294693398</c:v>
                </c:pt>
                <c:pt idx="200">
                  <c:v>6.7008157008681302</c:v>
                </c:pt>
                <c:pt idx="201">
                  <c:v>6.7327829520872875</c:v>
                </c:pt>
                <c:pt idx="202">
                  <c:v>6.7647927663372167</c:v>
                </c:pt>
                <c:pt idx="203">
                  <c:v>6.7968593312955301</c:v>
                </c:pt>
                <c:pt idx="204">
                  <c:v>6.8288160172230556</c:v>
                </c:pt>
                <c:pt idx="205">
                  <c:v>6.8608892232216396</c:v>
                </c:pt>
                <c:pt idx="206">
                  <c:v>6.8928440979564067</c:v>
                </c:pt>
                <c:pt idx="207">
                  <c:v>6.9248490823590627</c:v>
                </c:pt>
                <c:pt idx="208">
                  <c:v>6.956847425721433</c:v>
                </c:pt>
                <c:pt idx="209">
                  <c:v>7.0048968616254044</c:v>
                </c:pt>
                <c:pt idx="210">
                  <c:v>7.0368946012567886</c:v>
                </c:pt>
                <c:pt idx="211">
                  <c:v>7.0689122640089757</c:v>
                </c:pt>
                <c:pt idx="212">
                  <c:v>7.1008082749776795</c:v>
                </c:pt>
                <c:pt idx="213">
                  <c:v>7.1329083470027372</c:v>
                </c:pt>
                <c:pt idx="214">
                  <c:v>7.1648556751008456</c:v>
                </c:pt>
                <c:pt idx="215">
                  <c:v>7.1968778658351695</c:v>
                </c:pt>
                <c:pt idx="216">
                  <c:v>7.2289175647665544</c:v>
                </c:pt>
                <c:pt idx="217">
                  <c:v>7.2608866271784658</c:v>
                </c:pt>
                <c:pt idx="218">
                  <c:v>7.2928502560121071</c:v>
                </c:pt>
                <c:pt idx="219">
                  <c:v>7.324886936288733</c:v>
                </c:pt>
                <c:pt idx="220">
                  <c:v>7.3568879964402569</c:v>
                </c:pt>
                <c:pt idx="221">
                  <c:v>7.4048716256722802</c:v>
                </c:pt>
                <c:pt idx="222">
                  <c:v>7.4368983443885126</c:v>
                </c:pt>
                <c:pt idx="223">
                  <c:v>7.4688172971327695</c:v>
                </c:pt>
                <c:pt idx="224">
                  <c:v>7.5009237083327198</c:v>
                </c:pt>
                <c:pt idx="225">
                  <c:v>7.5328233416869299</c:v>
                </c:pt>
                <c:pt idx="226">
                  <c:v>7.564806591775767</c:v>
                </c:pt>
                <c:pt idx="227">
                  <c:v>7.5968474981691525</c:v>
                </c:pt>
                <c:pt idx="228">
                  <c:v>7.6288570105536975</c:v>
                </c:pt>
                <c:pt idx="229">
                  <c:v>7.6608562595124443</c:v>
                </c:pt>
                <c:pt idx="230">
                  <c:v>7.6928564140675872</c:v>
                </c:pt>
                <c:pt idx="231">
                  <c:v>7.7248306081923968</c:v>
                </c:pt>
                <c:pt idx="232">
                  <c:v>7.7569116626930201</c:v>
                </c:pt>
                <c:pt idx="233">
                  <c:v>7.8048844247680274</c:v>
                </c:pt>
                <c:pt idx="234">
                  <c:v>7.83685710956569</c:v>
                </c:pt>
                <c:pt idx="235">
                  <c:v>7.8688391521925496</c:v>
                </c:pt>
                <c:pt idx="236">
                  <c:v>7.9008018754298002</c:v>
                </c:pt>
                <c:pt idx="237">
                  <c:v>7.9328340277245299</c:v>
                </c:pt>
                <c:pt idx="238">
                  <c:v>7.9649419482516297</c:v>
                </c:pt>
                <c:pt idx="239">
                  <c:v>7.996890785677353</c:v>
                </c:pt>
                <c:pt idx="240">
                  <c:v>8.0288704133804352</c:v>
                </c:pt>
                <c:pt idx="241">
                  <c:v>8.0608672474154393</c:v>
                </c:pt>
                <c:pt idx="242">
                  <c:v>8.0928631758540579</c:v>
                </c:pt>
                <c:pt idx="243">
                  <c:v>8.1248446147501401</c:v>
                </c:pt>
                <c:pt idx="244">
                  <c:v>8.1568172995475798</c:v>
                </c:pt>
                <c:pt idx="245">
                  <c:v>8.2048773007429538</c:v>
                </c:pt>
                <c:pt idx="246">
                  <c:v>8.2368714179888141</c:v>
                </c:pt>
                <c:pt idx="247">
                  <c:v>8.2688869676828691</c:v>
                </c:pt>
                <c:pt idx="248">
                  <c:v>8.3009807005330405</c:v>
                </c:pt>
                <c:pt idx="249">
                  <c:v>8.3328048675202862</c:v>
                </c:pt>
                <c:pt idx="250">
                  <c:v>8.3648026071516597</c:v>
                </c:pt>
                <c:pt idx="251">
                  <c:v>8.3968308351952707</c:v>
                </c:pt>
                <c:pt idx="252">
                  <c:v>8.4288575539114738</c:v>
                </c:pt>
                <c:pt idx="253">
                  <c:v>8.4610611657922039</c:v>
                </c:pt>
                <c:pt idx="254">
                  <c:v>8.4928213373002528</c:v>
                </c:pt>
                <c:pt idx="255">
                  <c:v>8.5248655642135329</c:v>
                </c:pt>
                <c:pt idx="256">
                  <c:v>8.5568786989838301</c:v>
                </c:pt>
                <c:pt idx="257">
                  <c:v>8.6048019551221753</c:v>
                </c:pt>
                <c:pt idx="258">
                  <c:v>8.6367758473816103</c:v>
                </c:pt>
                <c:pt idx="259">
                  <c:v>8.6688049810215855</c:v>
                </c:pt>
                <c:pt idx="260">
                  <c:v>8.7007966833436896</c:v>
                </c:pt>
                <c:pt idx="261">
                  <c:v>8.7327705756031193</c:v>
                </c:pt>
                <c:pt idx="262">
                  <c:v>8.7647909551444592</c:v>
                </c:pt>
                <c:pt idx="263">
                  <c:v>8.7967917134305829</c:v>
                </c:pt>
                <c:pt idx="264">
                  <c:v>8.8287725485956781</c:v>
                </c:pt>
                <c:pt idx="265">
                  <c:v>8.8608418303431353</c:v>
                </c:pt>
                <c:pt idx="266">
                  <c:v>8.892769839051196</c:v>
                </c:pt>
                <c:pt idx="267">
                  <c:v>8.92474614623438</c:v>
                </c:pt>
                <c:pt idx="268">
                  <c:v>8.9567939955334097</c:v>
                </c:pt>
                <c:pt idx="269">
                  <c:v>9.0048473556885202</c:v>
                </c:pt>
                <c:pt idx="270">
                  <c:v>9.0367720438766739</c:v>
                </c:pt>
                <c:pt idx="271">
                  <c:v>9.0688087241535289</c:v>
                </c:pt>
                <c:pt idx="272">
                  <c:v>9.1008387633899002</c:v>
                </c:pt>
                <c:pt idx="273">
                  <c:v>9.1328500869674301</c:v>
                </c:pt>
                <c:pt idx="274">
                  <c:v>9.1648122064734689</c:v>
                </c:pt>
                <c:pt idx="275">
                  <c:v>9.1967912304457897</c:v>
                </c:pt>
                <c:pt idx="276">
                  <c:v>9.2288101006599685</c:v>
                </c:pt>
                <c:pt idx="277">
                  <c:v>9.2609986192671805</c:v>
                </c:pt>
                <c:pt idx="278">
                  <c:v>9.2928354646039608</c:v>
                </c:pt>
                <c:pt idx="279">
                  <c:v>9.3248039232851099</c:v>
                </c:pt>
                <c:pt idx="280">
                  <c:v>9.3568227934990702</c:v>
                </c:pt>
                <c:pt idx="281">
                  <c:v>9.3888250611125699</c:v>
                </c:pt>
                <c:pt idx="282">
                  <c:v>9.4368207649631479</c:v>
                </c:pt>
                <c:pt idx="283">
                  <c:v>9.4688130710162497</c:v>
                </c:pt>
                <c:pt idx="284">
                  <c:v>9.5008249983245605</c:v>
                </c:pt>
                <c:pt idx="285">
                  <c:v>9.5328613767358039</c:v>
                </c:pt>
                <c:pt idx="286">
                  <c:v>9.5648790394882361</c:v>
                </c:pt>
                <c:pt idx="287">
                  <c:v>9.5968287825100891</c:v>
                </c:pt>
                <c:pt idx="288">
                  <c:v>9.6288271258724585</c:v>
                </c:pt>
                <c:pt idx="289">
                  <c:v>9.6608363363916485</c:v>
                </c:pt>
                <c:pt idx="290">
                  <c:v>9.6927712880055754</c:v>
                </c:pt>
                <c:pt idx="291">
                  <c:v>9.7247720462914806</c:v>
                </c:pt>
                <c:pt idx="292">
                  <c:v>9.7567486553402798</c:v>
                </c:pt>
                <c:pt idx="293">
                  <c:v>9.7888125035090017</c:v>
                </c:pt>
                <c:pt idx="294">
                  <c:v>9.8368127353417094</c:v>
                </c:pt>
                <c:pt idx="295">
                  <c:v>9.86890012901722</c:v>
                </c:pt>
                <c:pt idx="296">
                  <c:v>9.9007578030714196</c:v>
                </c:pt>
                <c:pt idx="297">
                  <c:v>9.9327802956711295</c:v>
                </c:pt>
                <c:pt idx="298">
                  <c:v>9.9648507848803494</c:v>
                </c:pt>
                <c:pt idx="299">
                  <c:v>9.9967685301626208</c:v>
                </c:pt>
                <c:pt idx="300">
                  <c:v>10.028772005237798</c:v>
                </c:pt>
                <c:pt idx="301">
                  <c:v>10.060801742608801</c:v>
                </c:pt>
                <c:pt idx="302">
                  <c:v>10.092874948607205</c:v>
                </c:pt>
                <c:pt idx="303">
                  <c:v>10.124827710283798</c:v>
                </c:pt>
                <c:pt idx="304">
                  <c:v>10.156882200623308</c:v>
                </c:pt>
                <c:pt idx="305">
                  <c:v>10.1888358678963</c:v>
                </c:pt>
                <c:pt idx="306">
                  <c:v>10.236804101989399</c:v>
                </c:pt>
                <c:pt idx="307">
                  <c:v>10.268839272938704</c:v>
                </c:pt>
                <c:pt idx="308">
                  <c:v>10.300809240947006</c:v>
                </c:pt>
                <c:pt idx="309">
                  <c:v>10.332812112291499</c:v>
                </c:pt>
                <c:pt idx="310">
                  <c:v>10.3648566410704</c:v>
                </c:pt>
                <c:pt idx="311">
                  <c:v>10.396788875895208</c:v>
                </c:pt>
                <c:pt idx="312">
                  <c:v>10.428867515472099</c:v>
                </c:pt>
                <c:pt idx="313">
                  <c:v>10.461005622546002</c:v>
                </c:pt>
                <c:pt idx="314">
                  <c:v>10.492766095919405</c:v>
                </c:pt>
                <c:pt idx="315">
                  <c:v>10.524771080322093</c:v>
                </c:pt>
                <c:pt idx="316">
                  <c:v>10.556798402769305</c:v>
                </c:pt>
                <c:pt idx="317">
                  <c:v>10.589082310864505</c:v>
                </c:pt>
                <c:pt idx="318">
                  <c:v>10.636807543255799</c:v>
                </c:pt>
                <c:pt idx="319">
                  <c:v>10.6688264134697</c:v>
                </c:pt>
                <c:pt idx="320">
                  <c:v>10.700851622858798</c:v>
                </c:pt>
                <c:pt idx="321">
                  <c:v>10.7327989509569</c:v>
                </c:pt>
                <c:pt idx="322">
                  <c:v>10.764812387592601</c:v>
                </c:pt>
                <c:pt idx="323">
                  <c:v>10.796813447744098</c:v>
                </c:pt>
                <c:pt idx="324">
                  <c:v>10.828786132541802</c:v>
                </c:pt>
                <c:pt idx="325">
                  <c:v>10.860884997105108</c:v>
                </c:pt>
                <c:pt idx="326">
                  <c:v>10.892830815875808</c:v>
                </c:pt>
                <c:pt idx="327">
                  <c:v>10.9247905204581</c:v>
                </c:pt>
                <c:pt idx="328">
                  <c:v>10.956768336968706</c:v>
                </c:pt>
                <c:pt idx="329">
                  <c:v>10.988730154609305</c:v>
                </c:pt>
                <c:pt idx="330">
                  <c:v>11.036778383051491</c:v>
                </c:pt>
                <c:pt idx="331">
                  <c:v>11.068830156601702</c:v>
                </c:pt>
                <c:pt idx="332">
                  <c:v>11.100740355247305</c:v>
                </c:pt>
                <c:pt idx="333">
                  <c:v>11.132720888547</c:v>
                </c:pt>
                <c:pt idx="334">
                  <c:v>11.1647497203216</c:v>
                </c:pt>
                <c:pt idx="335">
                  <c:v>11.196771609190298</c:v>
                </c:pt>
                <c:pt idx="336">
                  <c:v>11.228814930507401</c:v>
                </c:pt>
                <c:pt idx="337">
                  <c:v>11.260792445152401</c:v>
                </c:pt>
                <c:pt idx="338">
                  <c:v>11.292737962057799</c:v>
                </c:pt>
                <c:pt idx="339">
                  <c:v>11.324740833402005</c:v>
                </c:pt>
                <c:pt idx="340">
                  <c:v>11.356692387616908</c:v>
                </c:pt>
                <c:pt idx="341">
                  <c:v>11.388756235785808</c:v>
                </c:pt>
                <c:pt idx="342">
                  <c:v>11.436780918721505</c:v>
                </c:pt>
                <c:pt idx="343">
                  <c:v>11.4687203983173</c:v>
                </c:pt>
                <c:pt idx="344">
                  <c:v>11.500767040154598</c:v>
                </c:pt>
                <c:pt idx="345">
                  <c:v>11.532682672378705</c:v>
                </c:pt>
                <c:pt idx="346">
                  <c:v>11.565131399019405</c:v>
                </c:pt>
                <c:pt idx="347">
                  <c:v>11.596759353452304</c:v>
                </c:pt>
                <c:pt idx="348">
                  <c:v>11.628748037119699</c:v>
                </c:pt>
                <c:pt idx="349">
                  <c:v>11.660782302472599</c:v>
                </c:pt>
                <c:pt idx="350">
                  <c:v>11.692740195862305</c:v>
                </c:pt>
                <c:pt idx="351">
                  <c:v>11.724775970542595</c:v>
                </c:pt>
                <c:pt idx="352">
                  <c:v>11.756780954945208</c:v>
                </c:pt>
                <c:pt idx="353">
                  <c:v>11.788766318092399</c:v>
                </c:pt>
                <c:pt idx="354">
                  <c:v>11.836750551055205</c:v>
                </c:pt>
                <c:pt idx="355">
                  <c:v>11.868892884245906</c:v>
                </c:pt>
                <c:pt idx="356">
                  <c:v>11.900865267178</c:v>
                </c:pt>
                <c:pt idx="357">
                  <c:v>11.932760976281005</c:v>
                </c:pt>
                <c:pt idx="358">
                  <c:v>11.964896064700405</c:v>
                </c:pt>
                <c:pt idx="359">
                  <c:v>11.996806263346105</c:v>
                </c:pt>
                <c:pt idx="360">
                  <c:v>12.028728536610494</c:v>
                </c:pt>
                <c:pt idx="361">
                  <c:v>12.060748614286405</c:v>
                </c:pt>
                <c:pt idx="362">
                  <c:v>12.092720695353099</c:v>
                </c:pt>
                <c:pt idx="363">
                  <c:v>12.124698209998</c:v>
                </c:pt>
                <c:pt idx="364">
                  <c:v>12.156653084732801</c:v>
                </c:pt>
                <c:pt idx="365">
                  <c:v>12.188710291861501</c:v>
                </c:pt>
                <c:pt idx="366">
                  <c:v>12.236679733416301</c:v>
                </c:pt>
                <c:pt idx="367">
                  <c:v>12.268789767002</c:v>
                </c:pt>
                <c:pt idx="368">
                  <c:v>12.300756414490206</c:v>
                </c:pt>
                <c:pt idx="369">
                  <c:v>12.332787057457608</c:v>
                </c:pt>
                <c:pt idx="370">
                  <c:v>12.36468880386991</c:v>
                </c:pt>
                <c:pt idx="371">
                  <c:v>12.396730012128911</c:v>
                </c:pt>
                <c:pt idx="372">
                  <c:v>12.428674019706905</c:v>
                </c:pt>
                <c:pt idx="373">
                  <c:v>12.460916874098505</c:v>
                </c:pt>
                <c:pt idx="374">
                  <c:v>12.492850618250404</c:v>
                </c:pt>
                <c:pt idx="375">
                  <c:v>12.5247414975062</c:v>
                </c:pt>
                <c:pt idx="376">
                  <c:v>12.556722332671304</c:v>
                </c:pt>
                <c:pt idx="377">
                  <c:v>12.588775615548904</c:v>
                </c:pt>
                <c:pt idx="378">
                  <c:v>12.636729963830398</c:v>
                </c:pt>
                <c:pt idx="379">
                  <c:v>12.668786567228105</c:v>
                </c:pt>
                <c:pt idx="380">
                  <c:v>12.700797890805402</c:v>
                </c:pt>
                <c:pt idx="381">
                  <c:v>12.732680015962606</c:v>
                </c:pt>
                <c:pt idx="382">
                  <c:v>12.764695263790999</c:v>
                </c:pt>
                <c:pt idx="383">
                  <c:v>12.796704776175799</c:v>
                </c:pt>
                <c:pt idx="384">
                  <c:v>12.828716401618699</c:v>
                </c:pt>
                <c:pt idx="385">
                  <c:v>12.860740101680205</c:v>
                </c:pt>
                <c:pt idx="386">
                  <c:v>12.89268471298911</c:v>
                </c:pt>
                <c:pt idx="387">
                  <c:v>12.9246857731407</c:v>
                </c:pt>
                <c:pt idx="388">
                  <c:v>12.956719132897405</c:v>
                </c:pt>
                <c:pt idx="389">
                  <c:v>12.988686082250902</c:v>
                </c:pt>
                <c:pt idx="390">
                  <c:v>13.0367273677873</c:v>
                </c:pt>
              </c:numCache>
            </c:numRef>
          </c:xVal>
          <c:yVal>
            <c:numRef>
              <c:f>'resultats complets'!$K$3:$K$393</c:f>
              <c:numCache>
                <c:formatCode>General</c:formatCode>
                <c:ptCount val="391"/>
                <c:pt idx="0">
                  <c:v>1.0574209057949717</c:v>
                </c:pt>
                <c:pt idx="1">
                  <c:v>2.5473218600015959</c:v>
                </c:pt>
                <c:pt idx="2">
                  <c:v>2.5235733666710018</c:v>
                </c:pt>
                <c:pt idx="3">
                  <c:v>1.7334062018930059</c:v>
                </c:pt>
                <c:pt idx="4">
                  <c:v>1.2818090614391626</c:v>
                </c:pt>
                <c:pt idx="5">
                  <c:v>2.5132523444185275</c:v>
                </c:pt>
                <c:pt idx="6">
                  <c:v>2.5088683652082087</c:v>
                </c:pt>
                <c:pt idx="7">
                  <c:v>1.2562227456864179</c:v>
                </c:pt>
                <c:pt idx="8">
                  <c:v>2.5036984098825119</c:v>
                </c:pt>
                <c:pt idx="9">
                  <c:v>2.5099806830319431</c:v>
                </c:pt>
                <c:pt idx="10">
                  <c:v>1.2551679428703568</c:v>
                </c:pt>
                <c:pt idx="11">
                  <c:v>2.5077097639066297</c:v>
                </c:pt>
                <c:pt idx="12">
                  <c:v>1.257802332396285</c:v>
                </c:pt>
                <c:pt idx="13">
                  <c:v>1.2545643032682117</c:v>
                </c:pt>
                <c:pt idx="14">
                  <c:v>2.513513496076615</c:v>
                </c:pt>
                <c:pt idx="15">
                  <c:v>0.8297515021574291</c:v>
                </c:pt>
                <c:pt idx="16">
                  <c:v>1.2685360714737177</c:v>
                </c:pt>
                <c:pt idx="17">
                  <c:v>2.5066466845366793</c:v>
                </c:pt>
                <c:pt idx="18">
                  <c:v>1.259123678366882</c:v>
                </c:pt>
                <c:pt idx="19">
                  <c:v>1.250284525786814</c:v>
                </c:pt>
                <c:pt idx="20">
                  <c:v>1.2599464557787572</c:v>
                </c:pt>
                <c:pt idx="21">
                  <c:v>2.5018857221480668</c:v>
                </c:pt>
                <c:pt idx="22">
                  <c:v>1.2414064206821824</c:v>
                </c:pt>
                <c:pt idx="23">
                  <c:v>1.2713119676674585</c:v>
                </c:pt>
                <c:pt idx="24">
                  <c:v>1.2581353832822053</c:v>
                </c:pt>
                <c:pt idx="25">
                  <c:v>1.2526978842960197</c:v>
                </c:pt>
                <c:pt idx="26">
                  <c:v>1.2535713380232663</c:v>
                </c:pt>
                <c:pt idx="27">
                  <c:v>0.83402725793914745</c:v>
                </c:pt>
                <c:pt idx="28">
                  <c:v>1.2611647069838088</c:v>
                </c:pt>
                <c:pt idx="29">
                  <c:v>1.253748537943518</c:v>
                </c:pt>
                <c:pt idx="30">
                  <c:v>1.2584090927593623</c:v>
                </c:pt>
                <c:pt idx="31">
                  <c:v>1.2544105271990822</c:v>
                </c:pt>
                <c:pt idx="32">
                  <c:v>0</c:v>
                </c:pt>
                <c:pt idx="33">
                  <c:v>1.2531816744496242</c:v>
                </c:pt>
                <c:pt idx="34">
                  <c:v>1.2551324185797599</c:v>
                </c:pt>
                <c:pt idx="35">
                  <c:v>1.2521437549210623</c:v>
                </c:pt>
                <c:pt idx="36">
                  <c:v>1.258230573066162</c:v>
                </c:pt>
                <c:pt idx="37">
                  <c:v>0</c:v>
                </c:pt>
                <c:pt idx="38">
                  <c:v>1.2538785163974284</c:v>
                </c:pt>
                <c:pt idx="39">
                  <c:v>0</c:v>
                </c:pt>
                <c:pt idx="40">
                  <c:v>1.252686089206408</c:v>
                </c:pt>
                <c:pt idx="41">
                  <c:v>0</c:v>
                </c:pt>
                <c:pt idx="42">
                  <c:v>1.2547417840521162</c:v>
                </c:pt>
                <c:pt idx="43">
                  <c:v>0</c:v>
                </c:pt>
                <c:pt idx="44">
                  <c:v>0</c:v>
                </c:pt>
                <c:pt idx="45">
                  <c:v>1.2510369655727447</c:v>
                </c:pt>
                <c:pt idx="46">
                  <c:v>0</c:v>
                </c:pt>
                <c:pt idx="47">
                  <c:v>0</c:v>
                </c:pt>
                <c:pt idx="48">
                  <c:v>0</c:v>
                </c:pt>
                <c:pt idx="49">
                  <c:v>1.2534768518755874</c:v>
                </c:pt>
                <c:pt idx="50">
                  <c:v>0</c:v>
                </c:pt>
                <c:pt idx="51">
                  <c:v>0</c:v>
                </c:pt>
                <c:pt idx="52">
                  <c:v>0</c:v>
                </c:pt>
                <c:pt idx="53">
                  <c:v>0</c:v>
                </c:pt>
                <c:pt idx="54">
                  <c:v>0</c:v>
                </c:pt>
                <c:pt idx="55">
                  <c:v>0</c:v>
                </c:pt>
                <c:pt idx="56">
                  <c:v>0</c:v>
                </c:pt>
                <c:pt idx="57">
                  <c:v>0</c:v>
                </c:pt>
                <c:pt idx="58">
                  <c:v>0</c:v>
                </c:pt>
                <c:pt idx="59">
                  <c:v>-1.2536894657346154</c:v>
                </c:pt>
                <c:pt idx="60">
                  <c:v>0</c:v>
                </c:pt>
                <c:pt idx="61">
                  <c:v>0</c:v>
                </c:pt>
                <c:pt idx="62">
                  <c:v>-1.2530164358075835</c:v>
                </c:pt>
                <c:pt idx="63">
                  <c:v>0</c:v>
                </c:pt>
                <c:pt idx="64">
                  <c:v>0</c:v>
                </c:pt>
                <c:pt idx="65">
                  <c:v>-1.2546234579506828</c:v>
                </c:pt>
                <c:pt idx="66">
                  <c:v>0</c:v>
                </c:pt>
                <c:pt idx="67">
                  <c:v>-1.25629391977779</c:v>
                </c:pt>
                <c:pt idx="68">
                  <c:v>0</c:v>
                </c:pt>
                <c:pt idx="69">
                  <c:v>-1.2572436789258712</c:v>
                </c:pt>
                <c:pt idx="70">
                  <c:v>-1.2527804561727687</c:v>
                </c:pt>
                <c:pt idx="71">
                  <c:v>0</c:v>
                </c:pt>
                <c:pt idx="72">
                  <c:v>-1.2443090731869453</c:v>
                </c:pt>
                <c:pt idx="73">
                  <c:v>-1.2664590776251456</c:v>
                </c:pt>
                <c:pt idx="74">
                  <c:v>-1.2524738154992683</c:v>
                </c:pt>
                <c:pt idx="75">
                  <c:v>0</c:v>
                </c:pt>
                <c:pt idx="76">
                  <c:v>-1.2544696673804656</c:v>
                </c:pt>
                <c:pt idx="77">
                  <c:v>-1.2558907065248912</c:v>
                </c:pt>
                <c:pt idx="78">
                  <c:v>-1.2530282371193167</c:v>
                </c:pt>
                <c:pt idx="79">
                  <c:v>-1.2566499112533653</c:v>
                </c:pt>
                <c:pt idx="80">
                  <c:v>-1.2540439825110887</c:v>
                </c:pt>
                <c:pt idx="81">
                  <c:v>-1.2554522096020255</c:v>
                </c:pt>
                <c:pt idx="82">
                  <c:v>-1.2560685628120321</c:v>
                </c:pt>
                <c:pt idx="83">
                  <c:v>-1.2548838048314066</c:v>
                </c:pt>
                <c:pt idx="84">
                  <c:v>-1.2566380416235345</c:v>
                </c:pt>
                <c:pt idx="85">
                  <c:v>-1.2549548272779258</c:v>
                </c:pt>
                <c:pt idx="86">
                  <c:v>-2.5145824091710547</c:v>
                </c:pt>
                <c:pt idx="87">
                  <c:v>-0.83554102359014981</c:v>
                </c:pt>
                <c:pt idx="88">
                  <c:v>-1.2527332709165813</c:v>
                </c:pt>
                <c:pt idx="89">
                  <c:v>-2.5123031593185932</c:v>
                </c:pt>
                <c:pt idx="90">
                  <c:v>-1.2549429896483717</c:v>
                </c:pt>
                <c:pt idx="91">
                  <c:v>-1.2561041401142858</c:v>
                </c:pt>
                <c:pt idx="92">
                  <c:v>-2.5081352481704209</c:v>
                </c:pt>
                <c:pt idx="93">
                  <c:v>-1.2535831497900127</c:v>
                </c:pt>
                <c:pt idx="94">
                  <c:v>-2.5153430784348387</c:v>
                </c:pt>
                <c:pt idx="95">
                  <c:v>-1.2536894657436095</c:v>
                </c:pt>
                <c:pt idx="96">
                  <c:v>-2.5084426321777435</c:v>
                </c:pt>
                <c:pt idx="97">
                  <c:v>-2.5169134131223685</c:v>
                </c:pt>
                <c:pt idx="98">
                  <c:v>-1.252756863104824</c:v>
                </c:pt>
                <c:pt idx="99">
                  <c:v>-1.673846772611882</c:v>
                </c:pt>
                <c:pt idx="100">
                  <c:v>-1.253169870247548</c:v>
                </c:pt>
                <c:pt idx="101">
                  <c:v>-2.5124692149437307</c:v>
                </c:pt>
                <c:pt idx="102">
                  <c:v>-2.5128251223863973</c:v>
                </c:pt>
                <c:pt idx="103">
                  <c:v>-2.5109755040115576</c:v>
                </c:pt>
                <c:pt idx="104">
                  <c:v>-1.2575883213527979</c:v>
                </c:pt>
                <c:pt idx="105">
                  <c:v>-2.5088920212737307</c:v>
                </c:pt>
                <c:pt idx="106">
                  <c:v>-2.5067647599402298</c:v>
                </c:pt>
                <c:pt idx="107">
                  <c:v>-2.5044996537107069</c:v>
                </c:pt>
                <c:pt idx="108">
                  <c:v>-2.5118762598798239</c:v>
                </c:pt>
                <c:pt idx="109">
                  <c:v>-1.2573862666762716</c:v>
                </c:pt>
                <c:pt idx="110">
                  <c:v>-2.5071426760468953</c:v>
                </c:pt>
                <c:pt idx="111">
                  <c:v>-1.6726367375460731</c:v>
                </c:pt>
                <c:pt idx="112">
                  <c:v>-2.5020504034792439</c:v>
                </c:pt>
                <c:pt idx="113">
                  <c:v>-2.5150340010472796</c:v>
                </c:pt>
                <c:pt idx="114">
                  <c:v>-2.5078043034833488</c:v>
                </c:pt>
                <c:pt idx="115">
                  <c:v>-2.513893449934673</c:v>
                </c:pt>
                <c:pt idx="116">
                  <c:v>-2.51064380941542</c:v>
                </c:pt>
                <c:pt idx="117">
                  <c:v>-2.507378931487219</c:v>
                </c:pt>
                <c:pt idx="118">
                  <c:v>-2.5112361826873366</c:v>
                </c:pt>
                <c:pt idx="119">
                  <c:v>-2.5135847286739992</c:v>
                </c:pt>
                <c:pt idx="120">
                  <c:v>-2.5105253682918804</c:v>
                </c:pt>
                <c:pt idx="121">
                  <c:v>-2.5067175284336392</c:v>
                </c:pt>
                <c:pt idx="122">
                  <c:v>-3.7694868705589779</c:v>
                </c:pt>
                <c:pt idx="123">
                  <c:v>-1.6725105738073607</c:v>
                </c:pt>
                <c:pt idx="124">
                  <c:v>-2.509246915900476</c:v>
                </c:pt>
                <c:pt idx="125">
                  <c:v>-2.514083469943988</c:v>
                </c:pt>
                <c:pt idx="126">
                  <c:v>-2.5121608433897871</c:v>
                </c:pt>
                <c:pt idx="127">
                  <c:v>-2.5094362340706997</c:v>
                </c:pt>
                <c:pt idx="128">
                  <c:v>-3.7646514144941086</c:v>
                </c:pt>
                <c:pt idx="129">
                  <c:v>-1.255203469171793</c:v>
                </c:pt>
                <c:pt idx="130">
                  <c:v>-3.7464877391564491</c:v>
                </c:pt>
                <c:pt idx="131">
                  <c:v>-2.5181043665785352</c:v>
                </c:pt>
                <c:pt idx="132">
                  <c:v>-2.4936324652967787</c:v>
                </c:pt>
                <c:pt idx="133">
                  <c:v>-2.5296672739343462</c:v>
                </c:pt>
                <c:pt idx="134">
                  <c:v>-3.7689529388108332</c:v>
                </c:pt>
                <c:pt idx="135">
                  <c:v>-1.672184738904414</c:v>
                </c:pt>
                <c:pt idx="136">
                  <c:v>-3.7626639482666451</c:v>
                </c:pt>
                <c:pt idx="137">
                  <c:v>-2.5079224879914808</c:v>
                </c:pt>
                <c:pt idx="138">
                  <c:v>-2.5084426321777991</c:v>
                </c:pt>
                <c:pt idx="139">
                  <c:v>-2.5117339923111932</c:v>
                </c:pt>
                <c:pt idx="140">
                  <c:v>-2.5129200480570146</c:v>
                </c:pt>
                <c:pt idx="141">
                  <c:v>-2.5104069383434582</c:v>
                </c:pt>
                <c:pt idx="142">
                  <c:v>-3.7677432533399813</c:v>
                </c:pt>
                <c:pt idx="143">
                  <c:v>-2.5073316768340406</c:v>
                </c:pt>
                <c:pt idx="144">
                  <c:v>-2.5169134131404203</c:v>
                </c:pt>
                <c:pt idx="145">
                  <c:v>-2.5114969154758686</c:v>
                </c:pt>
                <c:pt idx="146">
                  <c:v>-3.764722434269224</c:v>
                </c:pt>
                <c:pt idx="147">
                  <c:v>-2.5079224879922446</c:v>
                </c:pt>
                <c:pt idx="148">
                  <c:v>-1.6711870027810611</c:v>
                </c:pt>
                <c:pt idx="149">
                  <c:v>-3.756113102891681</c:v>
                </c:pt>
                <c:pt idx="150">
                  <c:v>-2.5173420265766397</c:v>
                </c:pt>
                <c:pt idx="151">
                  <c:v>-2.5051363009894412</c:v>
                </c:pt>
                <c:pt idx="152">
                  <c:v>-3.7761559407398129</c:v>
                </c:pt>
                <c:pt idx="153">
                  <c:v>-2.5081352481876098</c:v>
                </c:pt>
                <c:pt idx="154">
                  <c:v>-2.5055373190551671</c:v>
                </c:pt>
                <c:pt idx="155">
                  <c:v>-2.5149151453522021</c:v>
                </c:pt>
                <c:pt idx="156">
                  <c:v>-3.763515462491354</c:v>
                </c:pt>
                <c:pt idx="157">
                  <c:v>-2.5015564245294937</c:v>
                </c:pt>
                <c:pt idx="158">
                  <c:v>-2.5224250591050668</c:v>
                </c:pt>
                <c:pt idx="159">
                  <c:v>-2.5096729219873208</c:v>
                </c:pt>
                <c:pt idx="160">
                  <c:v>-1.6694778688116532</c:v>
                </c:pt>
                <c:pt idx="161">
                  <c:v>-2.5152955231194167</c:v>
                </c:pt>
                <c:pt idx="162">
                  <c:v>-2.5167705744103741</c:v>
                </c:pt>
                <c:pt idx="163">
                  <c:v>-3.7505363595844092</c:v>
                </c:pt>
                <c:pt idx="164">
                  <c:v>-2.5137747020123684</c:v>
                </c:pt>
                <c:pt idx="165">
                  <c:v>-2.5084662802329891</c:v>
                </c:pt>
                <c:pt idx="166">
                  <c:v>-2.5093652364228385</c:v>
                </c:pt>
                <c:pt idx="167">
                  <c:v>-2.5176516715175552</c:v>
                </c:pt>
                <c:pt idx="168">
                  <c:v>-2.5000991478787213</c:v>
                </c:pt>
                <c:pt idx="169">
                  <c:v>-2.5149151453522021</c:v>
                </c:pt>
                <c:pt idx="170">
                  <c:v>-2.5104069383434862</c:v>
                </c:pt>
                <c:pt idx="171">
                  <c:v>-2.511805124081111</c:v>
                </c:pt>
                <c:pt idx="172">
                  <c:v>-1.6708197158529199</c:v>
                </c:pt>
                <c:pt idx="173">
                  <c:v>-2.5112835846306081</c:v>
                </c:pt>
                <c:pt idx="174">
                  <c:v>-2.5067175284329037</c:v>
                </c:pt>
                <c:pt idx="175">
                  <c:v>-2.5183665276266916</c:v>
                </c:pt>
                <c:pt idx="176">
                  <c:v>-2.5081352481695647</c:v>
                </c:pt>
                <c:pt idx="177">
                  <c:v>-2.5074734461201871</c:v>
                </c:pt>
                <c:pt idx="178">
                  <c:v>-2.5169372211633552</c:v>
                </c:pt>
                <c:pt idx="179">
                  <c:v>-2.5121371256242164</c:v>
                </c:pt>
                <c:pt idx="180">
                  <c:v>-2.5070718080990755</c:v>
                </c:pt>
                <c:pt idx="181">
                  <c:v>-1.2540085218043353</c:v>
                </c:pt>
                <c:pt idx="182">
                  <c:v>-2.5089629921823082</c:v>
                </c:pt>
                <c:pt idx="183">
                  <c:v>-2.514606173114498</c:v>
                </c:pt>
                <c:pt idx="184">
                  <c:v>-1.6700961085686721</c:v>
                </c:pt>
                <c:pt idx="185">
                  <c:v>-1.2553574397247564</c:v>
                </c:pt>
                <c:pt idx="186">
                  <c:v>-2.5125166634307567</c:v>
                </c:pt>
                <c:pt idx="187">
                  <c:v>-1.2559974142521317</c:v>
                </c:pt>
                <c:pt idx="188">
                  <c:v>-2.5090103083283437</c:v>
                </c:pt>
                <c:pt idx="189">
                  <c:v>-2.5053957686097355</c:v>
                </c:pt>
                <c:pt idx="190">
                  <c:v>-1.2554995999152401</c:v>
                </c:pt>
                <c:pt idx="191">
                  <c:v>-2.5121608433898843</c:v>
                </c:pt>
                <c:pt idx="192">
                  <c:v>-1.2493100524369887</c:v>
                </c:pt>
                <c:pt idx="193">
                  <c:v>-2.5261129200543975</c:v>
                </c:pt>
                <c:pt idx="194">
                  <c:v>-1.2555232964137857</c:v>
                </c:pt>
                <c:pt idx="195">
                  <c:v>-2.5102648371602139</c:v>
                </c:pt>
                <c:pt idx="196">
                  <c:v>-0.83473893440568192</c:v>
                </c:pt>
                <c:pt idx="197">
                  <c:v>-1.2558669961469453</c:v>
                </c:pt>
                <c:pt idx="198">
                  <c:v>-2.5123268802015417</c:v>
                </c:pt>
                <c:pt idx="199">
                  <c:v>-1.2580877937821668</c:v>
                </c:pt>
                <c:pt idx="200">
                  <c:v>-1.2563057829072872</c:v>
                </c:pt>
                <c:pt idx="201">
                  <c:v>-1.254635289561836</c:v>
                </c:pt>
                <c:pt idx="202">
                  <c:v>-1.2524148633473562</c:v>
                </c:pt>
                <c:pt idx="203">
                  <c:v>-1.2567211337669788</c:v>
                </c:pt>
                <c:pt idx="204">
                  <c:v>-1.2521555398004267</c:v>
                </c:pt>
                <c:pt idx="205">
                  <c:v>-2.5135847286912822</c:v>
                </c:pt>
                <c:pt idx="206">
                  <c:v>-1.254824625596622</c:v>
                </c:pt>
                <c:pt idx="207">
                  <c:v>-1.2550850559816831</c:v>
                </c:pt>
                <c:pt idx="208">
                  <c:v>-0.83581923106312106</c:v>
                </c:pt>
                <c:pt idx="209">
                  <c:v>-1.2551087368338827</c:v>
                </c:pt>
                <c:pt idx="210">
                  <c:v>-1.2543277403199595</c:v>
                </c:pt>
                <c:pt idx="211">
                  <c:v>-1.2591117619595433</c:v>
                </c:pt>
                <c:pt idx="212">
                  <c:v>0</c:v>
                </c:pt>
                <c:pt idx="213">
                  <c:v>-1.257089245364992</c:v>
                </c:pt>
                <c:pt idx="214">
                  <c:v>-1.2541503766398576</c:v>
                </c:pt>
                <c:pt idx="215">
                  <c:v>0</c:v>
                </c:pt>
                <c:pt idx="216">
                  <c:v>-1.2562346074722042</c:v>
                </c:pt>
                <c:pt idx="217">
                  <c:v>-1.2564481579768199</c:v>
                </c:pt>
                <c:pt idx="218">
                  <c:v>0</c:v>
                </c:pt>
                <c:pt idx="219">
                  <c:v>-1.2549785032160647</c:v>
                </c:pt>
                <c:pt idx="220">
                  <c:v>0</c:v>
                </c:pt>
                <c:pt idx="221">
                  <c:v>-1.2539730631202475</c:v>
                </c:pt>
                <c:pt idx="222">
                  <c:v>0</c:v>
                </c:pt>
                <c:pt idx="223">
                  <c:v>0</c:v>
                </c:pt>
                <c:pt idx="224">
                  <c:v>-1.2589687826296214</c:v>
                </c:pt>
                <c:pt idx="225">
                  <c:v>0</c:v>
                </c:pt>
                <c:pt idx="226">
                  <c:v>0</c:v>
                </c:pt>
                <c:pt idx="227">
                  <c:v>-1.2546471213871138</c:v>
                </c:pt>
                <c:pt idx="228">
                  <c:v>0</c:v>
                </c:pt>
                <c:pt idx="229">
                  <c:v>0</c:v>
                </c:pt>
                <c:pt idx="230">
                  <c:v>0</c:v>
                </c:pt>
                <c:pt idx="231">
                  <c:v>0</c:v>
                </c:pt>
                <c:pt idx="232">
                  <c:v>0</c:v>
                </c:pt>
                <c:pt idx="233">
                  <c:v>0</c:v>
                </c:pt>
                <c:pt idx="234">
                  <c:v>0</c:v>
                </c:pt>
                <c:pt idx="235">
                  <c:v>0</c:v>
                </c:pt>
                <c:pt idx="236">
                  <c:v>0</c:v>
                </c:pt>
                <c:pt idx="237">
                  <c:v>0</c:v>
                </c:pt>
                <c:pt idx="238">
                  <c:v>0</c:v>
                </c:pt>
                <c:pt idx="239">
                  <c:v>1.2558195781122399</c:v>
                </c:pt>
                <c:pt idx="240">
                  <c:v>0</c:v>
                </c:pt>
                <c:pt idx="241">
                  <c:v>0</c:v>
                </c:pt>
                <c:pt idx="242">
                  <c:v>1.255748457746946</c:v>
                </c:pt>
                <c:pt idx="243">
                  <c:v>0</c:v>
                </c:pt>
                <c:pt idx="244">
                  <c:v>0.83563548837660795</c:v>
                </c:pt>
                <c:pt idx="245">
                  <c:v>0</c:v>
                </c:pt>
                <c:pt idx="246">
                  <c:v>1.2544105271990769</c:v>
                </c:pt>
                <c:pt idx="247">
                  <c:v>1.2513546728194536</c:v>
                </c:pt>
                <c:pt idx="248">
                  <c:v>0</c:v>
                </c:pt>
                <c:pt idx="249">
                  <c:v>1.2551087368339247</c:v>
                </c:pt>
                <c:pt idx="250">
                  <c:v>1.2539139697522461</c:v>
                </c:pt>
                <c:pt idx="251">
                  <c:v>0</c:v>
                </c:pt>
                <c:pt idx="252">
                  <c:v>1.247085038753446</c:v>
                </c:pt>
                <c:pt idx="253">
                  <c:v>1.2644970308209647</c:v>
                </c:pt>
                <c:pt idx="254">
                  <c:v>1.2532879223128821</c:v>
                </c:pt>
                <c:pt idx="255">
                  <c:v>1.254505154164185</c:v>
                </c:pt>
                <c:pt idx="256">
                  <c:v>0.83801990529066461</c:v>
                </c:pt>
                <c:pt idx="257">
                  <c:v>0</c:v>
                </c:pt>
                <c:pt idx="258">
                  <c:v>2.5077570328128083</c:v>
                </c:pt>
                <c:pt idx="259">
                  <c:v>1.255345594489981</c:v>
                </c:pt>
                <c:pt idx="260">
                  <c:v>1.2560448457268016</c:v>
                </c:pt>
                <c:pt idx="261">
                  <c:v>1.2542213160975273</c:v>
                </c:pt>
                <c:pt idx="262">
                  <c:v>1.2549903415159518</c:v>
                </c:pt>
                <c:pt idx="263">
                  <c:v>1.2557721636400516</c:v>
                </c:pt>
                <c:pt idx="264">
                  <c:v>1.252308763462556</c:v>
                </c:pt>
                <c:pt idx="265">
                  <c:v>1.257849900302163</c:v>
                </c:pt>
                <c:pt idx="266">
                  <c:v>2.5118999727019471</c:v>
                </c:pt>
                <c:pt idx="267">
                  <c:v>1.2531462625012264</c:v>
                </c:pt>
                <c:pt idx="268">
                  <c:v>0.8357509743469963</c:v>
                </c:pt>
                <c:pt idx="269">
                  <c:v>1.2579807305738202</c:v>
                </c:pt>
                <c:pt idx="270">
                  <c:v>2.5071662995799366</c:v>
                </c:pt>
                <c:pt idx="271">
                  <c:v>1.2538430650653438</c:v>
                </c:pt>
                <c:pt idx="272">
                  <c:v>2.5091522675102156</c:v>
                </c:pt>
                <c:pt idx="273">
                  <c:v>1.256507490458842</c:v>
                </c:pt>
                <c:pt idx="274">
                  <c:v>2.5116865733640998</c:v>
                </c:pt>
                <c:pt idx="275">
                  <c:v>1.2542804384298099</c:v>
                </c:pt>
                <c:pt idx="276">
                  <c:v>2.4953395998346037</c:v>
                </c:pt>
                <c:pt idx="277">
                  <c:v>2.5229033935648473</c:v>
                </c:pt>
                <c:pt idx="278">
                  <c:v>1.2562583317150446</c:v>
                </c:pt>
                <c:pt idx="279">
                  <c:v>2.5085608768776004</c:v>
                </c:pt>
                <c:pt idx="280">
                  <c:v>1.2549311522326676</c:v>
                </c:pt>
                <c:pt idx="281">
                  <c:v>1.6735098914402073</c:v>
                </c:pt>
                <c:pt idx="282">
                  <c:v>2.5106438093973966</c:v>
                </c:pt>
                <c:pt idx="283">
                  <c:v>2.509104946008974</c:v>
                </c:pt>
                <c:pt idx="284">
                  <c:v>2.5071899235763695</c:v>
                </c:pt>
                <c:pt idx="285">
                  <c:v>1.2543277403108786</c:v>
                </c:pt>
                <c:pt idx="286">
                  <c:v>2.5139884563573545</c:v>
                </c:pt>
                <c:pt idx="287">
                  <c:v>2.5101701119634079</c:v>
                </c:pt>
                <c:pt idx="288">
                  <c:v>2.5093179068711344</c:v>
                </c:pt>
                <c:pt idx="289">
                  <c:v>2.5151528679785882</c:v>
                </c:pt>
                <c:pt idx="290">
                  <c:v>2.5099806830493483</c:v>
                </c:pt>
                <c:pt idx="291">
                  <c:v>2.5118762598625506</c:v>
                </c:pt>
                <c:pt idx="292">
                  <c:v>2.5050419624591358</c:v>
                </c:pt>
                <c:pt idx="293">
                  <c:v>1.6733520250589262</c:v>
                </c:pt>
                <c:pt idx="294">
                  <c:v>2.5032037800522371</c:v>
                </c:pt>
                <c:pt idx="295">
                  <c:v>2.5212539058536221</c:v>
                </c:pt>
                <c:pt idx="296">
                  <c:v>2.5082771083625786</c:v>
                </c:pt>
                <c:pt idx="297">
                  <c:v>2.5045232274620597</c:v>
                </c:pt>
                <c:pt idx="298">
                  <c:v>2.5165087455339643</c:v>
                </c:pt>
                <c:pt idx="299">
                  <c:v>2.5097676096699235</c:v>
                </c:pt>
                <c:pt idx="300">
                  <c:v>2.5077097639046797</c:v>
                </c:pt>
                <c:pt idx="301">
                  <c:v>2.5043110796149031</c:v>
                </c:pt>
                <c:pt idx="302">
                  <c:v>2.5137509537832927</c:v>
                </c:pt>
                <c:pt idx="303">
                  <c:v>2.5057732720080641</c:v>
                </c:pt>
                <c:pt idx="304">
                  <c:v>3.7705195676444387</c:v>
                </c:pt>
                <c:pt idx="305">
                  <c:v>1.6744682529832151</c:v>
                </c:pt>
                <c:pt idx="306">
                  <c:v>2.507284423975078</c:v>
                </c:pt>
                <c:pt idx="307">
                  <c:v>2.5123980455567199</c:v>
                </c:pt>
                <c:pt idx="308">
                  <c:v>3.7647224342434673</c:v>
                </c:pt>
                <c:pt idx="309">
                  <c:v>2.5065522322003697</c:v>
                </c:pt>
                <c:pt idx="310">
                  <c:v>2.515366856759405</c:v>
                </c:pt>
                <c:pt idx="311">
                  <c:v>2.5038868917123986</c:v>
                </c:pt>
                <c:pt idx="312">
                  <c:v>2.4992537661245477</c:v>
                </c:pt>
                <c:pt idx="313">
                  <c:v>3.7934550374727873</c:v>
                </c:pt>
                <c:pt idx="314">
                  <c:v>2.5096492511893311</c:v>
                </c:pt>
                <c:pt idx="315">
                  <c:v>2.5078988502076989</c:v>
                </c:pt>
                <c:pt idx="316">
                  <c:v>2.4879666025472442</c:v>
                </c:pt>
                <c:pt idx="317">
                  <c:v>1.6829941126740824</c:v>
                </c:pt>
                <c:pt idx="318">
                  <c:v>2.5085608768823611</c:v>
                </c:pt>
                <c:pt idx="319">
                  <c:v>3.7620964861467545</c:v>
                </c:pt>
                <c:pt idx="320">
                  <c:v>2.5141784907307265</c:v>
                </c:pt>
                <c:pt idx="321">
                  <c:v>2.5089866500302542</c:v>
                </c:pt>
                <c:pt idx="322">
                  <c:v>3.7649355096505848</c:v>
                </c:pt>
                <c:pt idx="323">
                  <c:v>2.5121845615647933</c:v>
                </c:pt>
                <c:pt idx="324">
                  <c:v>2.5023092322212941</c:v>
                </c:pt>
                <c:pt idx="325">
                  <c:v>2.5142972768075387</c:v>
                </c:pt>
                <c:pt idx="326">
                  <c:v>3.7698073022105851</c:v>
                </c:pt>
                <c:pt idx="327">
                  <c:v>2.5117814130285043</c:v>
                </c:pt>
                <c:pt idx="328">
                  <c:v>2.5130387152491966</c:v>
                </c:pt>
                <c:pt idx="329">
                  <c:v>1.6716804707417376</c:v>
                </c:pt>
                <c:pt idx="330">
                  <c:v>3.7589785015215846</c:v>
                </c:pt>
                <c:pt idx="331">
                  <c:v>2.5171038899702438</c:v>
                </c:pt>
                <c:pt idx="332">
                  <c:v>2.5115680338362565</c:v>
                </c:pt>
                <c:pt idx="333">
                  <c:v>2.5077806679249419</c:v>
                </c:pt>
                <c:pt idx="334">
                  <c:v>2.5083243986607631</c:v>
                </c:pt>
                <c:pt idx="335">
                  <c:v>3.7599700267819878</c:v>
                </c:pt>
                <c:pt idx="336">
                  <c:v>2.5118051240771062</c:v>
                </c:pt>
                <c:pt idx="337">
                  <c:v>2.5143210353559478</c:v>
                </c:pt>
                <c:pt idx="338">
                  <c:v>2.5098149561856982</c:v>
                </c:pt>
                <c:pt idx="339">
                  <c:v>2.5138459494126595</c:v>
                </c:pt>
                <c:pt idx="340">
                  <c:v>3.757562943667458</c:v>
                </c:pt>
                <c:pt idx="341">
                  <c:v>1.6725000610228915</c:v>
                </c:pt>
                <c:pt idx="342">
                  <c:v>2.5147963009116592</c:v>
                </c:pt>
                <c:pt idx="343">
                  <c:v>2.5063869577459288</c:v>
                </c:pt>
                <c:pt idx="344">
                  <c:v>2.5166753575982352</c:v>
                </c:pt>
                <c:pt idx="345">
                  <c:v>2.4753293412696546</c:v>
                </c:pt>
                <c:pt idx="346">
                  <c:v>2.5395662343881189</c:v>
                </c:pt>
                <c:pt idx="347">
                  <c:v>2.510928113694892</c:v>
                </c:pt>
                <c:pt idx="348">
                  <c:v>2.5073553039445668</c:v>
                </c:pt>
                <c:pt idx="349">
                  <c:v>2.5133473023741342</c:v>
                </c:pt>
                <c:pt idx="350">
                  <c:v>2.5072371728832255</c:v>
                </c:pt>
                <c:pt idx="351">
                  <c:v>2.5096492511972706</c:v>
                </c:pt>
                <c:pt idx="352">
                  <c:v>2.5111887825351382</c:v>
                </c:pt>
                <c:pt idx="353">
                  <c:v>1.6739099529387051</c:v>
                </c:pt>
                <c:pt idx="354">
                  <c:v>2.4989251609090597</c:v>
                </c:pt>
                <c:pt idx="355">
                  <c:v>1.2561041401127717</c:v>
                </c:pt>
                <c:pt idx="356">
                  <c:v>0</c:v>
                </c:pt>
                <c:pt idx="357">
                  <c:v>-1.2497442685123126</c:v>
                </c:pt>
                <c:pt idx="358">
                  <c:v>-1.2585519449811569</c:v>
                </c:pt>
                <c:pt idx="359">
                  <c:v>-2.5161517939306077</c:v>
                </c:pt>
                <c:pt idx="360">
                  <c:v>-2.5084662802369144</c:v>
                </c:pt>
                <c:pt idx="361">
                  <c:v>-2.5122319993182907</c:v>
                </c:pt>
                <c:pt idx="362">
                  <c:v>-2.5118051240849759</c:v>
                </c:pt>
                <c:pt idx="363">
                  <c:v>-2.5135847286888788</c:v>
                </c:pt>
                <c:pt idx="364">
                  <c:v>-2.5055609123432867</c:v>
                </c:pt>
                <c:pt idx="365">
                  <c:v>-1.6744261041438846</c:v>
                </c:pt>
                <c:pt idx="366">
                  <c:v>-2.5014388392397868</c:v>
                </c:pt>
                <c:pt idx="367">
                  <c:v>-2.5126590196926717</c:v>
                </c:pt>
                <c:pt idx="368">
                  <c:v>-2.5076388638939515</c:v>
                </c:pt>
                <c:pt idx="369">
                  <c:v>-3.7766561790607414</c:v>
                </c:pt>
                <c:pt idx="370">
                  <c:v>-2.5068119932087805</c:v>
                </c:pt>
                <c:pt idx="371">
                  <c:v>-1.257219917451458</c:v>
                </c:pt>
                <c:pt idx="372">
                  <c:v>-3.7367016656637513</c:v>
                </c:pt>
                <c:pt idx="373">
                  <c:v>-2.5152479696239727</c:v>
                </c:pt>
                <c:pt idx="374">
                  <c:v>-2.51862874323092</c:v>
                </c:pt>
                <c:pt idx="375">
                  <c:v>-2.5115443272794047</c:v>
                </c:pt>
                <c:pt idx="376">
                  <c:v>-2.5058676656390317</c:v>
                </c:pt>
                <c:pt idx="377">
                  <c:v>-2.5124296758992033</c:v>
                </c:pt>
                <c:pt idx="378">
                  <c:v>-2.505608100274372</c:v>
                </c:pt>
                <c:pt idx="379">
                  <c:v>-2.5091522675282047</c:v>
                </c:pt>
                <c:pt idx="380">
                  <c:v>-3.7789804511709497</c:v>
                </c:pt>
                <c:pt idx="381">
                  <c:v>-2.5088447095921804</c:v>
                </c:pt>
                <c:pt idx="382">
                  <c:v>-2.5092942427546903</c:v>
                </c:pt>
                <c:pt idx="383">
                  <c:v>-2.5091286065380487</c:v>
                </c:pt>
                <c:pt idx="384">
                  <c:v>-2.5081825331334597</c:v>
                </c:pt>
                <c:pt idx="385">
                  <c:v>-3.7715884706125342</c:v>
                </c:pt>
                <c:pt idx="386">
                  <c:v>-2.5099570064257621</c:v>
                </c:pt>
                <c:pt idx="387">
                  <c:v>-2.5074261879060402</c:v>
                </c:pt>
                <c:pt idx="388">
                  <c:v>-2.5126352925436071</c:v>
                </c:pt>
                <c:pt idx="389">
                  <c:v>-1.6719220612800731</c:v>
                </c:pt>
                <c:pt idx="390">
                  <c:v>0.68696867246773974</c:v>
                </c:pt>
              </c:numCache>
            </c:numRef>
          </c:yVal>
        </c:ser>
        <c:ser>
          <c:idx val="1"/>
          <c:order val="1"/>
          <c:tx>
            <c:strRef>
              <c:f>'resultats complets'!$L$2</c:f>
              <c:strCache>
                <c:ptCount val="1"/>
                <c:pt idx="0">
                  <c:v>y' (cm/s)</c:v>
                </c:pt>
              </c:strCache>
            </c:strRef>
          </c:tx>
          <c:spPr>
            <a:ln w="28575">
              <a:noFill/>
            </a:ln>
          </c:spPr>
          <c:xVal>
            <c:numRef>
              <c:f>'resultats complets'!$A$3:$A$393</c:f>
              <c:numCache>
                <c:formatCode>General</c:formatCode>
                <c:ptCount val="391"/>
                <c:pt idx="0">
                  <c:v>2.6051291772773735E-2</c:v>
                </c:pt>
                <c:pt idx="1">
                  <c:v>6.4031099387875642E-2</c:v>
                </c:pt>
                <c:pt idx="2">
                  <c:v>9.5562758736377845E-2</c:v>
                </c:pt>
                <c:pt idx="3">
                  <c:v>0.12739115184012909</c:v>
                </c:pt>
                <c:pt idx="4">
                  <c:v>0.17372840680832213</c:v>
                </c:pt>
                <c:pt idx="5">
                  <c:v>0.20505962748575191</c:v>
                </c:pt>
                <c:pt idx="6">
                  <c:v>0.23701872833726109</c:v>
                </c:pt>
                <c:pt idx="7">
                  <c:v>0.26903367430031699</c:v>
                </c:pt>
                <c:pt idx="8">
                  <c:v>0.30100303857761901</c:v>
                </c:pt>
                <c:pt idx="9">
                  <c:v>0.33308409307824149</c:v>
                </c:pt>
                <c:pt idx="10">
                  <c:v>0.36508485136437241</c:v>
                </c:pt>
                <c:pt idx="11">
                  <c:v>0.39708108166837525</c:v>
                </c:pt>
                <c:pt idx="12">
                  <c:v>0.42911081903935133</c:v>
                </c:pt>
                <c:pt idx="13">
                  <c:v>0.46104003520940717</c:v>
                </c:pt>
                <c:pt idx="14">
                  <c:v>0.49305166065232697</c:v>
                </c:pt>
                <c:pt idx="15">
                  <c:v>0.525007440983699</c:v>
                </c:pt>
                <c:pt idx="16">
                  <c:v>0.57340824829270698</c:v>
                </c:pt>
                <c:pt idx="17">
                  <c:v>0.60506729486883104</c:v>
                </c:pt>
                <c:pt idx="18">
                  <c:v>0.6371106161857365</c:v>
                </c:pt>
                <c:pt idx="19">
                  <c:v>0.66900632528904602</c:v>
                </c:pt>
                <c:pt idx="20">
                  <c:v>0.70112752789691468</c:v>
                </c:pt>
                <c:pt idx="21">
                  <c:v>0.73300240828257335</c:v>
                </c:pt>
                <c:pt idx="22">
                  <c:v>0.7651067064243765</c:v>
                </c:pt>
                <c:pt idx="23">
                  <c:v>0.7974576286535463</c:v>
                </c:pt>
                <c:pt idx="24">
                  <c:v>0.8290475480373507</c:v>
                </c:pt>
                <c:pt idx="25">
                  <c:v>0.86096831197414703</c:v>
                </c:pt>
                <c:pt idx="26">
                  <c:v>0.89302763216119263</c:v>
                </c:pt>
                <c:pt idx="27">
                  <c:v>0.92506461430343734</c:v>
                </c:pt>
                <c:pt idx="28">
                  <c:v>0.973217288197474</c:v>
                </c:pt>
                <c:pt idx="29">
                  <c:v>1.0050613783055198</c:v>
                </c:pt>
                <c:pt idx="30">
                  <c:v>1.0370938324658698</c:v>
                </c:pt>
                <c:pt idx="31">
                  <c:v>1.0690076534970099</c:v>
                </c:pt>
                <c:pt idx="32">
                  <c:v>1.1010232031910598</c:v>
                </c:pt>
                <c:pt idx="33">
                  <c:v>1.13296872009641</c:v>
                </c:pt>
                <c:pt idx="34">
                  <c:v>1.1650156637990601</c:v>
                </c:pt>
                <c:pt idx="35">
                  <c:v>1.19701279969945</c:v>
                </c:pt>
                <c:pt idx="36">
                  <c:v>1.2290863075634193</c:v>
                </c:pt>
                <c:pt idx="37">
                  <c:v>1.2610046565766793</c:v>
                </c:pt>
                <c:pt idx="38">
                  <c:v>1.29302503611802</c:v>
                </c:pt>
                <c:pt idx="39">
                  <c:v>1.3250541697582308</c:v>
                </c:pt>
                <c:pt idx="40">
                  <c:v>1.3730353840662701</c:v>
                </c:pt>
                <c:pt idx="41">
                  <c:v>1.4050950061186898</c:v>
                </c:pt>
                <c:pt idx="42">
                  <c:v>1.4370420323514199</c:v>
                </c:pt>
                <c:pt idx="43">
                  <c:v>1.4690491298122101</c:v>
                </c:pt>
                <c:pt idx="44">
                  <c:v>1.5010061176055798</c:v>
                </c:pt>
                <c:pt idx="45">
                  <c:v>1.5329489177215601</c:v>
                </c:pt>
                <c:pt idx="46">
                  <c:v>1.56505080093961</c:v>
                </c:pt>
                <c:pt idx="47">
                  <c:v>1.5970144297730207</c:v>
                </c:pt>
                <c:pt idx="48">
                  <c:v>1.62900552836413</c:v>
                </c:pt>
                <c:pt idx="49">
                  <c:v>1.6609549695206107</c:v>
                </c:pt>
                <c:pt idx="50">
                  <c:v>1.6929943665866101</c:v>
                </c:pt>
                <c:pt idx="51">
                  <c:v>1.7250379897691299</c:v>
                </c:pt>
                <c:pt idx="52">
                  <c:v>1.7730306749649498</c:v>
                </c:pt>
                <c:pt idx="53">
                  <c:v>1.8050785242642107</c:v>
                </c:pt>
                <c:pt idx="54">
                  <c:v>1.83696457367227</c:v>
                </c:pt>
                <c:pt idx="55">
                  <c:v>1.8689191465416501</c:v>
                </c:pt>
                <c:pt idx="56">
                  <c:v>1.9009540156257501</c:v>
                </c:pt>
                <c:pt idx="57">
                  <c:v>1.9329454160822401</c:v>
                </c:pt>
                <c:pt idx="58">
                  <c:v>1.9653712009476199</c:v>
                </c:pt>
                <c:pt idx="59">
                  <c:v>1.9970042870931994</c:v>
                </c:pt>
                <c:pt idx="60">
                  <c:v>2.0290382505809212</c:v>
                </c:pt>
                <c:pt idx="61">
                  <c:v>2.0611826968297398</c:v>
                </c:pt>
                <c:pt idx="62">
                  <c:v>2.09298060152127</c:v>
                </c:pt>
                <c:pt idx="63">
                  <c:v>2.1250317713404421</c:v>
                </c:pt>
                <c:pt idx="64">
                  <c:v>2.1730824147064101</c:v>
                </c:pt>
                <c:pt idx="65">
                  <c:v>2.2049757088857413</c:v>
                </c:pt>
                <c:pt idx="66">
                  <c:v>2.2369858250012786</c:v>
                </c:pt>
                <c:pt idx="67">
                  <c:v>2.2689796403815317</c:v>
                </c:pt>
                <c:pt idx="68">
                  <c:v>2.3009471934660684</c:v>
                </c:pt>
                <c:pt idx="69">
                  <c:v>2.3329639506218784</c:v>
                </c:pt>
                <c:pt idx="70">
                  <c:v>2.3649073544690902</c:v>
                </c:pt>
                <c:pt idx="71">
                  <c:v>2.3969645615977599</c:v>
                </c:pt>
                <c:pt idx="72">
                  <c:v>2.4289287941621698</c:v>
                </c:pt>
                <c:pt idx="73">
                  <c:v>2.4612042500241298</c:v>
                </c:pt>
                <c:pt idx="74">
                  <c:v>2.4929152174606686</c:v>
                </c:pt>
                <c:pt idx="75">
                  <c:v>2.5249802730916113</c:v>
                </c:pt>
                <c:pt idx="76">
                  <c:v>2.5730010317761298</c:v>
                </c:pt>
                <c:pt idx="77">
                  <c:v>2.6050150721428</c:v>
                </c:pt>
                <c:pt idx="78">
                  <c:v>2.63699288865313</c:v>
                </c:pt>
                <c:pt idx="79">
                  <c:v>2.6690437566069214</c:v>
                </c:pt>
                <c:pt idx="80">
                  <c:v>2.7010022537274314</c:v>
                </c:pt>
                <c:pt idx="81">
                  <c:v>2.7330271612509014</c:v>
                </c:pt>
                <c:pt idx="82">
                  <c:v>2.7650161467838599</c:v>
                </c:pt>
                <c:pt idx="83">
                  <c:v>2.7969894353122888</c:v>
                </c:pt>
                <c:pt idx="84">
                  <c:v>2.82899291038756</c:v>
                </c:pt>
                <c:pt idx="85">
                  <c:v>2.86095170937346</c:v>
                </c:pt>
                <c:pt idx="86">
                  <c:v>2.8929533732559682</c:v>
                </c:pt>
                <c:pt idx="87">
                  <c:v>2.92489556964119</c:v>
                </c:pt>
                <c:pt idx="88">
                  <c:v>2.9729610044150787</c:v>
                </c:pt>
                <c:pt idx="89">
                  <c:v>3.0050194190055186</c:v>
                </c:pt>
                <c:pt idx="90">
                  <c:v>3.0369905944755797</c:v>
                </c:pt>
                <c:pt idx="91">
                  <c:v>3.0689925602234713</c:v>
                </c:pt>
                <c:pt idx="92">
                  <c:v>3.1009649431555313</c:v>
                </c:pt>
                <c:pt idx="93">
                  <c:v>3.1329892469482199</c:v>
                </c:pt>
                <c:pt idx="94">
                  <c:v>3.1650259272250798</c:v>
                </c:pt>
                <c:pt idx="95">
                  <c:v>3.1969584639152773</c:v>
                </c:pt>
                <c:pt idx="96">
                  <c:v>3.2289924274027699</c:v>
                </c:pt>
                <c:pt idx="97">
                  <c:v>3.2610128069443314</c:v>
                </c:pt>
                <c:pt idx="98">
                  <c:v>3.2929254205137077</c:v>
                </c:pt>
                <c:pt idx="99">
                  <c:v>3.32498323137315</c:v>
                </c:pt>
                <c:pt idx="100">
                  <c:v>3.3729692755289284</c:v>
                </c:pt>
                <c:pt idx="101">
                  <c:v>3.4050165210969601</c:v>
                </c:pt>
                <c:pt idx="102">
                  <c:v>3.4369855835088772</c:v>
                </c:pt>
                <c:pt idx="103">
                  <c:v>3.4689501179386686</c:v>
                </c:pt>
                <c:pt idx="104">
                  <c:v>3.5009381978750298</c:v>
                </c:pt>
                <c:pt idx="105">
                  <c:v>3.5328728476235889</c:v>
                </c:pt>
                <c:pt idx="106">
                  <c:v>3.5648874917212598</c:v>
                </c:pt>
                <c:pt idx="107">
                  <c:v>3.5969293037110197</c:v>
                </c:pt>
                <c:pt idx="108">
                  <c:v>3.6290000947856198</c:v>
                </c:pt>
                <c:pt idx="109">
                  <c:v>3.6609767038341898</c:v>
                </c:pt>
                <c:pt idx="110">
                  <c:v>3.6929164852956489</c:v>
                </c:pt>
                <c:pt idx="111">
                  <c:v>3.7249534674378899</c:v>
                </c:pt>
                <c:pt idx="112">
                  <c:v>3.7729742261224115</c:v>
                </c:pt>
                <c:pt idx="113">
                  <c:v>3.8050764112058384</c:v>
                </c:pt>
                <c:pt idx="114">
                  <c:v>3.8370128721471701</c:v>
                </c:pt>
                <c:pt idx="115">
                  <c:v>3.8690414020563799</c:v>
                </c:pt>
                <c:pt idx="116">
                  <c:v>3.9009923525402401</c:v>
                </c:pt>
                <c:pt idx="117">
                  <c:v>3.9329846585931101</c:v>
                </c:pt>
                <c:pt idx="118">
                  <c:v>3.9650186220805987</c:v>
                </c:pt>
                <c:pt idx="119">
                  <c:v>3.9970033814968198</c:v>
                </c:pt>
                <c:pt idx="120">
                  <c:v>4.0289582562318067</c:v>
                </c:pt>
                <c:pt idx="121">
                  <c:v>4.0609520716120571</c:v>
                </c:pt>
                <c:pt idx="122">
                  <c:v>4.0929944873328097</c:v>
                </c:pt>
                <c:pt idx="123">
                  <c:v>4.1249569087042257</c:v>
                </c:pt>
                <c:pt idx="124">
                  <c:v>4.1729812897744871</c:v>
                </c:pt>
                <c:pt idx="125">
                  <c:v>4.2049914058900404</c:v>
                </c:pt>
                <c:pt idx="126">
                  <c:v>4.2369399414501414</c:v>
                </c:pt>
                <c:pt idx="127">
                  <c:v>4.2689129281129556</c:v>
                </c:pt>
                <c:pt idx="128">
                  <c:v>4.3009206293049775</c:v>
                </c:pt>
                <c:pt idx="129">
                  <c:v>4.3329241043802496</c:v>
                </c:pt>
                <c:pt idx="130">
                  <c:v>4.364919429087867</c:v>
                </c:pt>
                <c:pt idx="131">
                  <c:v>4.3970780630136197</c:v>
                </c:pt>
                <c:pt idx="132">
                  <c:v>4.4289755833096898</c:v>
                </c:pt>
                <c:pt idx="133">
                  <c:v>4.4611861380960773</c:v>
                </c:pt>
                <c:pt idx="134">
                  <c:v>4.4929378573708556</c:v>
                </c:pt>
                <c:pt idx="135">
                  <c:v>4.5249048067243942</c:v>
                </c:pt>
                <c:pt idx="136">
                  <c:v>4.5729385456240799</c:v>
                </c:pt>
                <c:pt idx="137">
                  <c:v>4.6049589251656373</c:v>
                </c:pt>
                <c:pt idx="138">
                  <c:v>4.6369859457474769</c:v>
                </c:pt>
                <c:pt idx="139">
                  <c:v>4.6690063252890397</c:v>
                </c:pt>
                <c:pt idx="140">
                  <c:v>4.7009847455303699</c:v>
                </c:pt>
                <c:pt idx="141">
                  <c:v>4.7329480724983997</c:v>
                </c:pt>
                <c:pt idx="142">
                  <c:v>4.7649433972060171</c:v>
                </c:pt>
                <c:pt idx="143">
                  <c:v>4.7969206099855874</c:v>
                </c:pt>
                <c:pt idx="144">
                  <c:v>4.8289551772040671</c:v>
                </c:pt>
                <c:pt idx="145">
                  <c:v>4.8608677907732227</c:v>
                </c:pt>
                <c:pt idx="146">
                  <c:v>4.8928492296695296</c:v>
                </c:pt>
                <c:pt idx="147">
                  <c:v>4.9248521010138102</c:v>
                </c:pt>
                <c:pt idx="148">
                  <c:v>4.9568791215956427</c:v>
                </c:pt>
                <c:pt idx="149">
                  <c:v>5.0049415377147772</c:v>
                </c:pt>
                <c:pt idx="150">
                  <c:v>5.0370177623678885</c:v>
                </c:pt>
                <c:pt idx="151">
                  <c:v>5.0689249423587546</c:v>
                </c:pt>
                <c:pt idx="152">
                  <c:v>5.1009875830657068</c:v>
                </c:pt>
                <c:pt idx="153">
                  <c:v>5.1328935555948103</c:v>
                </c:pt>
                <c:pt idx="154">
                  <c:v>5.1649178593872715</c:v>
                </c:pt>
                <c:pt idx="155">
                  <c:v>5.1969753683813371</c:v>
                </c:pt>
                <c:pt idx="156">
                  <c:v>5.2289133386500373</c:v>
                </c:pt>
                <c:pt idx="157">
                  <c:v>5.2609264734203398</c:v>
                </c:pt>
                <c:pt idx="158">
                  <c:v>5.2930349976786601</c:v>
                </c:pt>
                <c:pt idx="159">
                  <c:v>5.324877880324717</c:v>
                </c:pt>
                <c:pt idx="160">
                  <c:v>5.3568825628619772</c:v>
                </c:pt>
                <c:pt idx="161">
                  <c:v>5.4049941830523904</c:v>
                </c:pt>
                <c:pt idx="162">
                  <c:v>5.4369273234735829</c:v>
                </c:pt>
                <c:pt idx="163">
                  <c:v>5.4688417482357075</c:v>
                </c:pt>
                <c:pt idx="164">
                  <c:v>5.500965667632717</c:v>
                </c:pt>
                <c:pt idx="165">
                  <c:v>5.5329181274439572</c:v>
                </c:pt>
                <c:pt idx="166">
                  <c:v>5.5649382051199057</c:v>
                </c:pt>
                <c:pt idx="167">
                  <c:v>5.5969468119080785</c:v>
                </c:pt>
                <c:pt idx="168">
                  <c:v>5.6288500676480346</c:v>
                </c:pt>
                <c:pt idx="169">
                  <c:v>5.6609773075651857</c:v>
                </c:pt>
                <c:pt idx="170">
                  <c:v>5.6929152778338841</c:v>
                </c:pt>
                <c:pt idx="171">
                  <c:v>5.7249106025415069</c:v>
                </c:pt>
                <c:pt idx="172">
                  <c:v>5.756888117186457</c:v>
                </c:pt>
                <c:pt idx="173">
                  <c:v>5.8049610985969977</c:v>
                </c:pt>
                <c:pt idx="174">
                  <c:v>5.8369452542822202</c:v>
                </c:pt>
                <c:pt idx="175">
                  <c:v>5.8689876700029746</c:v>
                </c:pt>
                <c:pt idx="176">
                  <c:v>5.9008818697786785</c:v>
                </c:pt>
                <c:pt idx="177">
                  <c:v>5.9329061735713804</c:v>
                </c:pt>
                <c:pt idx="178">
                  <c:v>5.9649389295971069</c:v>
                </c:pt>
                <c:pt idx="179">
                  <c:v>5.9968512413008703</c:v>
                </c:pt>
                <c:pt idx="180">
                  <c:v>6.0288245298292944</c:v>
                </c:pt>
                <c:pt idx="181">
                  <c:v>6.0608624175679298</c:v>
                </c:pt>
                <c:pt idx="182">
                  <c:v>6.0928882306879943</c:v>
                </c:pt>
                <c:pt idx="183">
                  <c:v>6.1249019691890538</c:v>
                </c:pt>
                <c:pt idx="184">
                  <c:v>6.1568438637088985</c:v>
                </c:pt>
                <c:pt idx="185">
                  <c:v>6.2049376738366275</c:v>
                </c:pt>
                <c:pt idx="186">
                  <c:v>6.2369290742931343</c:v>
                </c:pt>
                <c:pt idx="187">
                  <c:v>6.26889753297427</c:v>
                </c:pt>
                <c:pt idx="188">
                  <c:v>6.3008726326954685</c:v>
                </c:pt>
                <c:pt idx="189">
                  <c:v>6.332885767465755</c:v>
                </c:pt>
                <c:pt idx="190">
                  <c:v>6.3649450876525773</c:v>
                </c:pt>
                <c:pt idx="191">
                  <c:v>6.3969328657235485</c:v>
                </c:pt>
                <c:pt idx="192">
                  <c:v>6.4289058523863671</c:v>
                </c:pt>
                <c:pt idx="193">
                  <c:v>6.4610521098281826</c:v>
                </c:pt>
                <c:pt idx="194">
                  <c:v>6.4928485051923426</c:v>
                </c:pt>
                <c:pt idx="195">
                  <c:v>6.5248356795323046</c:v>
                </c:pt>
                <c:pt idx="196">
                  <c:v>6.5568328154326903</c:v>
                </c:pt>
                <c:pt idx="197">
                  <c:v>6.6049444356231097</c:v>
                </c:pt>
                <c:pt idx="198">
                  <c:v>6.6369228558646629</c:v>
                </c:pt>
                <c:pt idx="199">
                  <c:v>6.6688937294693398</c:v>
                </c:pt>
                <c:pt idx="200">
                  <c:v>6.7008157008681302</c:v>
                </c:pt>
                <c:pt idx="201">
                  <c:v>6.7327829520872875</c:v>
                </c:pt>
                <c:pt idx="202">
                  <c:v>6.7647927663372167</c:v>
                </c:pt>
                <c:pt idx="203">
                  <c:v>6.7968593312955301</c:v>
                </c:pt>
                <c:pt idx="204">
                  <c:v>6.8288160172230556</c:v>
                </c:pt>
                <c:pt idx="205">
                  <c:v>6.8608892232216396</c:v>
                </c:pt>
                <c:pt idx="206">
                  <c:v>6.8928440979564067</c:v>
                </c:pt>
                <c:pt idx="207">
                  <c:v>6.9248490823590627</c:v>
                </c:pt>
                <c:pt idx="208">
                  <c:v>6.956847425721433</c:v>
                </c:pt>
                <c:pt idx="209">
                  <c:v>7.0048968616254044</c:v>
                </c:pt>
                <c:pt idx="210">
                  <c:v>7.0368946012567886</c:v>
                </c:pt>
                <c:pt idx="211">
                  <c:v>7.0689122640089757</c:v>
                </c:pt>
                <c:pt idx="212">
                  <c:v>7.1008082749776795</c:v>
                </c:pt>
                <c:pt idx="213">
                  <c:v>7.1329083470027372</c:v>
                </c:pt>
                <c:pt idx="214">
                  <c:v>7.1648556751008456</c:v>
                </c:pt>
                <c:pt idx="215">
                  <c:v>7.1968778658351695</c:v>
                </c:pt>
                <c:pt idx="216">
                  <c:v>7.2289175647665544</c:v>
                </c:pt>
                <c:pt idx="217">
                  <c:v>7.2608866271784658</c:v>
                </c:pt>
                <c:pt idx="218">
                  <c:v>7.2928502560121071</c:v>
                </c:pt>
                <c:pt idx="219">
                  <c:v>7.324886936288733</c:v>
                </c:pt>
                <c:pt idx="220">
                  <c:v>7.3568879964402569</c:v>
                </c:pt>
                <c:pt idx="221">
                  <c:v>7.4048716256722802</c:v>
                </c:pt>
                <c:pt idx="222">
                  <c:v>7.4368983443885126</c:v>
                </c:pt>
                <c:pt idx="223">
                  <c:v>7.4688172971327695</c:v>
                </c:pt>
                <c:pt idx="224">
                  <c:v>7.5009237083327198</c:v>
                </c:pt>
                <c:pt idx="225">
                  <c:v>7.5328233416869299</c:v>
                </c:pt>
                <c:pt idx="226">
                  <c:v>7.564806591775767</c:v>
                </c:pt>
                <c:pt idx="227">
                  <c:v>7.5968474981691525</c:v>
                </c:pt>
                <c:pt idx="228">
                  <c:v>7.6288570105536975</c:v>
                </c:pt>
                <c:pt idx="229">
                  <c:v>7.6608562595124443</c:v>
                </c:pt>
                <c:pt idx="230">
                  <c:v>7.6928564140675872</c:v>
                </c:pt>
                <c:pt idx="231">
                  <c:v>7.7248306081923968</c:v>
                </c:pt>
                <c:pt idx="232">
                  <c:v>7.7569116626930201</c:v>
                </c:pt>
                <c:pt idx="233">
                  <c:v>7.8048844247680274</c:v>
                </c:pt>
                <c:pt idx="234">
                  <c:v>7.83685710956569</c:v>
                </c:pt>
                <c:pt idx="235">
                  <c:v>7.8688391521925496</c:v>
                </c:pt>
                <c:pt idx="236">
                  <c:v>7.9008018754298002</c:v>
                </c:pt>
                <c:pt idx="237">
                  <c:v>7.9328340277245299</c:v>
                </c:pt>
                <c:pt idx="238">
                  <c:v>7.9649419482516297</c:v>
                </c:pt>
                <c:pt idx="239">
                  <c:v>7.996890785677353</c:v>
                </c:pt>
                <c:pt idx="240">
                  <c:v>8.0288704133804352</c:v>
                </c:pt>
                <c:pt idx="241">
                  <c:v>8.0608672474154393</c:v>
                </c:pt>
                <c:pt idx="242">
                  <c:v>8.0928631758540579</c:v>
                </c:pt>
                <c:pt idx="243">
                  <c:v>8.1248446147501401</c:v>
                </c:pt>
                <c:pt idx="244">
                  <c:v>8.1568172995475798</c:v>
                </c:pt>
                <c:pt idx="245">
                  <c:v>8.2048773007429538</c:v>
                </c:pt>
                <c:pt idx="246">
                  <c:v>8.2368714179888141</c:v>
                </c:pt>
                <c:pt idx="247">
                  <c:v>8.2688869676828691</c:v>
                </c:pt>
                <c:pt idx="248">
                  <c:v>8.3009807005330405</c:v>
                </c:pt>
                <c:pt idx="249">
                  <c:v>8.3328048675202862</c:v>
                </c:pt>
                <c:pt idx="250">
                  <c:v>8.3648026071516597</c:v>
                </c:pt>
                <c:pt idx="251">
                  <c:v>8.3968308351952707</c:v>
                </c:pt>
                <c:pt idx="252">
                  <c:v>8.4288575539114738</c:v>
                </c:pt>
                <c:pt idx="253">
                  <c:v>8.4610611657922039</c:v>
                </c:pt>
                <c:pt idx="254">
                  <c:v>8.4928213373002528</c:v>
                </c:pt>
                <c:pt idx="255">
                  <c:v>8.5248655642135329</c:v>
                </c:pt>
                <c:pt idx="256">
                  <c:v>8.5568786989838301</c:v>
                </c:pt>
                <c:pt idx="257">
                  <c:v>8.6048019551221753</c:v>
                </c:pt>
                <c:pt idx="258">
                  <c:v>8.6367758473816103</c:v>
                </c:pt>
                <c:pt idx="259">
                  <c:v>8.6688049810215855</c:v>
                </c:pt>
                <c:pt idx="260">
                  <c:v>8.7007966833436896</c:v>
                </c:pt>
                <c:pt idx="261">
                  <c:v>8.7327705756031193</c:v>
                </c:pt>
                <c:pt idx="262">
                  <c:v>8.7647909551444592</c:v>
                </c:pt>
                <c:pt idx="263">
                  <c:v>8.7967917134305829</c:v>
                </c:pt>
                <c:pt idx="264">
                  <c:v>8.8287725485956781</c:v>
                </c:pt>
                <c:pt idx="265">
                  <c:v>8.8608418303431353</c:v>
                </c:pt>
                <c:pt idx="266">
                  <c:v>8.892769839051196</c:v>
                </c:pt>
                <c:pt idx="267">
                  <c:v>8.92474614623438</c:v>
                </c:pt>
                <c:pt idx="268">
                  <c:v>8.9567939955334097</c:v>
                </c:pt>
                <c:pt idx="269">
                  <c:v>9.0048473556885202</c:v>
                </c:pt>
                <c:pt idx="270">
                  <c:v>9.0367720438766739</c:v>
                </c:pt>
                <c:pt idx="271">
                  <c:v>9.0688087241535289</c:v>
                </c:pt>
                <c:pt idx="272">
                  <c:v>9.1008387633899002</c:v>
                </c:pt>
                <c:pt idx="273">
                  <c:v>9.1328500869674301</c:v>
                </c:pt>
                <c:pt idx="274">
                  <c:v>9.1648122064734689</c:v>
                </c:pt>
                <c:pt idx="275">
                  <c:v>9.1967912304457897</c:v>
                </c:pt>
                <c:pt idx="276">
                  <c:v>9.2288101006599685</c:v>
                </c:pt>
                <c:pt idx="277">
                  <c:v>9.2609986192671805</c:v>
                </c:pt>
                <c:pt idx="278">
                  <c:v>9.2928354646039608</c:v>
                </c:pt>
                <c:pt idx="279">
                  <c:v>9.3248039232851099</c:v>
                </c:pt>
                <c:pt idx="280">
                  <c:v>9.3568227934990702</c:v>
                </c:pt>
                <c:pt idx="281">
                  <c:v>9.3888250611125699</c:v>
                </c:pt>
                <c:pt idx="282">
                  <c:v>9.4368207649631479</c:v>
                </c:pt>
                <c:pt idx="283">
                  <c:v>9.4688130710162497</c:v>
                </c:pt>
                <c:pt idx="284">
                  <c:v>9.5008249983245605</c:v>
                </c:pt>
                <c:pt idx="285">
                  <c:v>9.5328613767358039</c:v>
                </c:pt>
                <c:pt idx="286">
                  <c:v>9.5648790394882361</c:v>
                </c:pt>
                <c:pt idx="287">
                  <c:v>9.5968287825100891</c:v>
                </c:pt>
                <c:pt idx="288">
                  <c:v>9.6288271258724585</c:v>
                </c:pt>
                <c:pt idx="289">
                  <c:v>9.6608363363916485</c:v>
                </c:pt>
                <c:pt idx="290">
                  <c:v>9.6927712880055754</c:v>
                </c:pt>
                <c:pt idx="291">
                  <c:v>9.7247720462914806</c:v>
                </c:pt>
                <c:pt idx="292">
                  <c:v>9.7567486553402798</c:v>
                </c:pt>
                <c:pt idx="293">
                  <c:v>9.7888125035090017</c:v>
                </c:pt>
                <c:pt idx="294">
                  <c:v>9.8368127353417094</c:v>
                </c:pt>
                <c:pt idx="295">
                  <c:v>9.86890012901722</c:v>
                </c:pt>
                <c:pt idx="296">
                  <c:v>9.9007578030714196</c:v>
                </c:pt>
                <c:pt idx="297">
                  <c:v>9.9327802956711295</c:v>
                </c:pt>
                <c:pt idx="298">
                  <c:v>9.9648507848803494</c:v>
                </c:pt>
                <c:pt idx="299">
                  <c:v>9.9967685301626208</c:v>
                </c:pt>
                <c:pt idx="300">
                  <c:v>10.028772005237798</c:v>
                </c:pt>
                <c:pt idx="301">
                  <c:v>10.060801742608801</c:v>
                </c:pt>
                <c:pt idx="302">
                  <c:v>10.092874948607205</c:v>
                </c:pt>
                <c:pt idx="303">
                  <c:v>10.124827710283798</c:v>
                </c:pt>
                <c:pt idx="304">
                  <c:v>10.156882200623308</c:v>
                </c:pt>
                <c:pt idx="305">
                  <c:v>10.1888358678963</c:v>
                </c:pt>
                <c:pt idx="306">
                  <c:v>10.236804101989399</c:v>
                </c:pt>
                <c:pt idx="307">
                  <c:v>10.268839272938704</c:v>
                </c:pt>
                <c:pt idx="308">
                  <c:v>10.300809240947006</c:v>
                </c:pt>
                <c:pt idx="309">
                  <c:v>10.332812112291499</c:v>
                </c:pt>
                <c:pt idx="310">
                  <c:v>10.3648566410704</c:v>
                </c:pt>
                <c:pt idx="311">
                  <c:v>10.396788875895208</c:v>
                </c:pt>
                <c:pt idx="312">
                  <c:v>10.428867515472099</c:v>
                </c:pt>
                <c:pt idx="313">
                  <c:v>10.461005622546002</c:v>
                </c:pt>
                <c:pt idx="314">
                  <c:v>10.492766095919405</c:v>
                </c:pt>
                <c:pt idx="315">
                  <c:v>10.524771080322093</c:v>
                </c:pt>
                <c:pt idx="316">
                  <c:v>10.556798402769305</c:v>
                </c:pt>
                <c:pt idx="317">
                  <c:v>10.589082310864505</c:v>
                </c:pt>
                <c:pt idx="318">
                  <c:v>10.636807543255799</c:v>
                </c:pt>
                <c:pt idx="319">
                  <c:v>10.6688264134697</c:v>
                </c:pt>
                <c:pt idx="320">
                  <c:v>10.700851622858798</c:v>
                </c:pt>
                <c:pt idx="321">
                  <c:v>10.7327989509569</c:v>
                </c:pt>
                <c:pt idx="322">
                  <c:v>10.764812387592601</c:v>
                </c:pt>
                <c:pt idx="323">
                  <c:v>10.796813447744098</c:v>
                </c:pt>
                <c:pt idx="324">
                  <c:v>10.828786132541802</c:v>
                </c:pt>
                <c:pt idx="325">
                  <c:v>10.860884997105108</c:v>
                </c:pt>
                <c:pt idx="326">
                  <c:v>10.892830815875808</c:v>
                </c:pt>
                <c:pt idx="327">
                  <c:v>10.9247905204581</c:v>
                </c:pt>
                <c:pt idx="328">
                  <c:v>10.956768336968706</c:v>
                </c:pt>
                <c:pt idx="329">
                  <c:v>10.988730154609305</c:v>
                </c:pt>
                <c:pt idx="330">
                  <c:v>11.036778383051491</c:v>
                </c:pt>
                <c:pt idx="331">
                  <c:v>11.068830156601702</c:v>
                </c:pt>
                <c:pt idx="332">
                  <c:v>11.100740355247305</c:v>
                </c:pt>
                <c:pt idx="333">
                  <c:v>11.132720888547</c:v>
                </c:pt>
                <c:pt idx="334">
                  <c:v>11.1647497203216</c:v>
                </c:pt>
                <c:pt idx="335">
                  <c:v>11.196771609190298</c:v>
                </c:pt>
                <c:pt idx="336">
                  <c:v>11.228814930507401</c:v>
                </c:pt>
                <c:pt idx="337">
                  <c:v>11.260792445152401</c:v>
                </c:pt>
                <c:pt idx="338">
                  <c:v>11.292737962057799</c:v>
                </c:pt>
                <c:pt idx="339">
                  <c:v>11.324740833402005</c:v>
                </c:pt>
                <c:pt idx="340">
                  <c:v>11.356692387616908</c:v>
                </c:pt>
                <c:pt idx="341">
                  <c:v>11.388756235785808</c:v>
                </c:pt>
                <c:pt idx="342">
                  <c:v>11.436780918721505</c:v>
                </c:pt>
                <c:pt idx="343">
                  <c:v>11.4687203983173</c:v>
                </c:pt>
                <c:pt idx="344">
                  <c:v>11.500767040154598</c:v>
                </c:pt>
                <c:pt idx="345">
                  <c:v>11.532682672378705</c:v>
                </c:pt>
                <c:pt idx="346">
                  <c:v>11.565131399019405</c:v>
                </c:pt>
                <c:pt idx="347">
                  <c:v>11.596759353452304</c:v>
                </c:pt>
                <c:pt idx="348">
                  <c:v>11.628748037119699</c:v>
                </c:pt>
                <c:pt idx="349">
                  <c:v>11.660782302472599</c:v>
                </c:pt>
                <c:pt idx="350">
                  <c:v>11.692740195862305</c:v>
                </c:pt>
                <c:pt idx="351">
                  <c:v>11.724775970542595</c:v>
                </c:pt>
                <c:pt idx="352">
                  <c:v>11.756780954945208</c:v>
                </c:pt>
                <c:pt idx="353">
                  <c:v>11.788766318092399</c:v>
                </c:pt>
                <c:pt idx="354">
                  <c:v>11.836750551055205</c:v>
                </c:pt>
                <c:pt idx="355">
                  <c:v>11.868892884245906</c:v>
                </c:pt>
                <c:pt idx="356">
                  <c:v>11.900865267178</c:v>
                </c:pt>
                <c:pt idx="357">
                  <c:v>11.932760976281005</c:v>
                </c:pt>
                <c:pt idx="358">
                  <c:v>11.964896064700405</c:v>
                </c:pt>
                <c:pt idx="359">
                  <c:v>11.996806263346105</c:v>
                </c:pt>
                <c:pt idx="360">
                  <c:v>12.028728536610494</c:v>
                </c:pt>
                <c:pt idx="361">
                  <c:v>12.060748614286405</c:v>
                </c:pt>
                <c:pt idx="362">
                  <c:v>12.092720695353099</c:v>
                </c:pt>
                <c:pt idx="363">
                  <c:v>12.124698209998</c:v>
                </c:pt>
                <c:pt idx="364">
                  <c:v>12.156653084732801</c:v>
                </c:pt>
                <c:pt idx="365">
                  <c:v>12.188710291861501</c:v>
                </c:pt>
                <c:pt idx="366">
                  <c:v>12.236679733416301</c:v>
                </c:pt>
                <c:pt idx="367">
                  <c:v>12.268789767002</c:v>
                </c:pt>
                <c:pt idx="368">
                  <c:v>12.300756414490206</c:v>
                </c:pt>
                <c:pt idx="369">
                  <c:v>12.332787057457608</c:v>
                </c:pt>
                <c:pt idx="370">
                  <c:v>12.36468880386991</c:v>
                </c:pt>
                <c:pt idx="371">
                  <c:v>12.396730012128911</c:v>
                </c:pt>
                <c:pt idx="372">
                  <c:v>12.428674019706905</c:v>
                </c:pt>
                <c:pt idx="373">
                  <c:v>12.460916874098505</c:v>
                </c:pt>
                <c:pt idx="374">
                  <c:v>12.492850618250404</c:v>
                </c:pt>
                <c:pt idx="375">
                  <c:v>12.5247414975062</c:v>
                </c:pt>
                <c:pt idx="376">
                  <c:v>12.556722332671304</c:v>
                </c:pt>
                <c:pt idx="377">
                  <c:v>12.588775615548904</c:v>
                </c:pt>
                <c:pt idx="378">
                  <c:v>12.636729963830398</c:v>
                </c:pt>
                <c:pt idx="379">
                  <c:v>12.668786567228105</c:v>
                </c:pt>
                <c:pt idx="380">
                  <c:v>12.700797890805402</c:v>
                </c:pt>
                <c:pt idx="381">
                  <c:v>12.732680015962606</c:v>
                </c:pt>
                <c:pt idx="382">
                  <c:v>12.764695263790999</c:v>
                </c:pt>
                <c:pt idx="383">
                  <c:v>12.796704776175799</c:v>
                </c:pt>
                <c:pt idx="384">
                  <c:v>12.828716401618699</c:v>
                </c:pt>
                <c:pt idx="385">
                  <c:v>12.860740101680205</c:v>
                </c:pt>
                <c:pt idx="386">
                  <c:v>12.89268471298911</c:v>
                </c:pt>
                <c:pt idx="387">
                  <c:v>12.9246857731407</c:v>
                </c:pt>
                <c:pt idx="388">
                  <c:v>12.956719132897405</c:v>
                </c:pt>
                <c:pt idx="389">
                  <c:v>12.988686082250902</c:v>
                </c:pt>
                <c:pt idx="390">
                  <c:v>13.0367273677873</c:v>
                </c:pt>
              </c:numCache>
            </c:numRef>
          </c:xVal>
          <c:yVal>
            <c:numRef>
              <c:f>'resultats complets'!$L$3:$L$393</c:f>
              <c:numCache>
                <c:formatCode>General</c:formatCode>
                <c:ptCount val="391"/>
                <c:pt idx="0">
                  <c:v>-1.0574209057949717</c:v>
                </c:pt>
                <c:pt idx="1">
                  <c:v>-2.5473218600015959</c:v>
                </c:pt>
                <c:pt idx="2">
                  <c:v>-1.2617866833354714</c:v>
                </c:pt>
                <c:pt idx="3">
                  <c:v>-0.86670310094650349</c:v>
                </c:pt>
                <c:pt idx="4">
                  <c:v>-2.5636181228784403</c:v>
                </c:pt>
                <c:pt idx="5">
                  <c:v>-1.2566261722092082</c:v>
                </c:pt>
                <c:pt idx="6">
                  <c:v>-2.5088683652082633</c:v>
                </c:pt>
                <c:pt idx="7">
                  <c:v>-2.5124454913727776</c:v>
                </c:pt>
                <c:pt idx="8">
                  <c:v>-1.2518492049412837</c:v>
                </c:pt>
                <c:pt idx="9">
                  <c:v>-2.5099806830318867</c:v>
                </c:pt>
                <c:pt idx="10">
                  <c:v>-2.5103358857407136</c:v>
                </c:pt>
                <c:pt idx="11">
                  <c:v>-2.5077097639066297</c:v>
                </c:pt>
                <c:pt idx="12">
                  <c:v>-1.257802332396285</c:v>
                </c:pt>
                <c:pt idx="13">
                  <c:v>-2.5091286065364802</c:v>
                </c:pt>
                <c:pt idx="14">
                  <c:v>-2.513513496076615</c:v>
                </c:pt>
                <c:pt idx="15">
                  <c:v>-0.8297515021574291</c:v>
                </c:pt>
                <c:pt idx="16">
                  <c:v>-2.5370721429474914</c:v>
                </c:pt>
                <c:pt idx="17">
                  <c:v>-2.5066466845366238</c:v>
                </c:pt>
                <c:pt idx="18">
                  <c:v>-2.5182473567338768</c:v>
                </c:pt>
                <c:pt idx="19">
                  <c:v>-2.5005690515735712</c:v>
                </c:pt>
                <c:pt idx="20">
                  <c:v>-2.5198929115575144</c:v>
                </c:pt>
                <c:pt idx="21">
                  <c:v>-1.2509428610740618</c:v>
                </c:pt>
                <c:pt idx="22">
                  <c:v>-3.7242192620464967</c:v>
                </c:pt>
                <c:pt idx="23">
                  <c:v>-2.5426239353348592</c:v>
                </c:pt>
                <c:pt idx="24">
                  <c:v>-1.2581353832822053</c:v>
                </c:pt>
                <c:pt idx="25">
                  <c:v>-2.5053957685920962</c:v>
                </c:pt>
                <c:pt idx="26">
                  <c:v>-2.5071426760465352</c:v>
                </c:pt>
                <c:pt idx="27">
                  <c:v>-1.6680545158782585</c:v>
                </c:pt>
                <c:pt idx="28">
                  <c:v>-2.5223294139677277</c:v>
                </c:pt>
                <c:pt idx="29">
                  <c:v>-2.507497075886981</c:v>
                </c:pt>
                <c:pt idx="30">
                  <c:v>-2.5168181855186669</c:v>
                </c:pt>
                <c:pt idx="31">
                  <c:v>-2.5088210543981644</c:v>
                </c:pt>
                <c:pt idx="32">
                  <c:v>-3.7714815530396311</c:v>
                </c:pt>
                <c:pt idx="33">
                  <c:v>-2.5063633488993622</c:v>
                </c:pt>
                <c:pt idx="34">
                  <c:v>-2.5102648371594647</c:v>
                </c:pt>
                <c:pt idx="35">
                  <c:v>-3.7564312647631315</c:v>
                </c:pt>
                <c:pt idx="36">
                  <c:v>-2.5164611461324351</c:v>
                </c:pt>
                <c:pt idx="37">
                  <c:v>-1.2542213160974629</c:v>
                </c:pt>
                <c:pt idx="38">
                  <c:v>-3.7616355491922335</c:v>
                </c:pt>
                <c:pt idx="39">
                  <c:v>-1.6740152640760604</c:v>
                </c:pt>
                <c:pt idx="40">
                  <c:v>-2.5053721784127605</c:v>
                </c:pt>
                <c:pt idx="41">
                  <c:v>-2.5142022470396186</c:v>
                </c:pt>
                <c:pt idx="42">
                  <c:v>-2.5094835681041792</c:v>
                </c:pt>
                <c:pt idx="43">
                  <c:v>-2.51341852554786</c:v>
                </c:pt>
                <c:pt idx="44">
                  <c:v>-3.7718023239474707</c:v>
                </c:pt>
                <c:pt idx="45">
                  <c:v>-2.5020739311455436</c:v>
                </c:pt>
                <c:pt idx="46">
                  <c:v>-2.5128963159716871</c:v>
                </c:pt>
                <c:pt idx="47">
                  <c:v>-2.5107385703497758</c:v>
                </c:pt>
                <c:pt idx="48">
                  <c:v>-3.7710183136147792</c:v>
                </c:pt>
                <c:pt idx="49">
                  <c:v>-2.5069537037511194</c:v>
                </c:pt>
                <c:pt idx="50">
                  <c:v>-2.5066230707761687</c:v>
                </c:pt>
                <c:pt idx="51">
                  <c:v>-2.5104227283648064</c:v>
                </c:pt>
                <c:pt idx="52">
                  <c:v>-2.5062925249844175</c:v>
                </c:pt>
                <c:pt idx="53">
                  <c:v>-2.5190102452848357</c:v>
                </c:pt>
                <c:pt idx="54">
                  <c:v>-2.5136084737821385</c:v>
                </c:pt>
                <c:pt idx="55">
                  <c:v>-3.7609620752482726</c:v>
                </c:pt>
                <c:pt idx="56">
                  <c:v>-2.5107148794503056</c:v>
                </c:pt>
                <c:pt idx="57">
                  <c:v>-2.4770806774308047</c:v>
                </c:pt>
                <c:pt idx="58">
                  <c:v>-2.5391542504235036</c:v>
                </c:pt>
                <c:pt idx="59">
                  <c:v>-2.5073789314692028</c:v>
                </c:pt>
                <c:pt idx="60">
                  <c:v>-3.7481413360874081</c:v>
                </c:pt>
                <c:pt idx="61">
                  <c:v>-2.5259930149409549</c:v>
                </c:pt>
                <c:pt idx="62">
                  <c:v>-2.5060328716152505</c:v>
                </c:pt>
                <c:pt idx="63">
                  <c:v>-2.5073946834220791</c:v>
                </c:pt>
                <c:pt idx="64">
                  <c:v>-2.5184380355610192</c:v>
                </c:pt>
                <c:pt idx="65">
                  <c:v>-2.5092469159013393</c:v>
                </c:pt>
                <c:pt idx="66">
                  <c:v>-2.5105253682918192</c:v>
                </c:pt>
                <c:pt idx="67">
                  <c:v>-2.5125878395555508</c:v>
                </c:pt>
                <c:pt idx="68">
                  <c:v>-2.5087264381485785</c:v>
                </c:pt>
                <c:pt idx="69">
                  <c:v>-2.5144873578517157</c:v>
                </c:pt>
                <c:pt idx="70">
                  <c:v>-2.5055609123456204</c:v>
                </c:pt>
                <c:pt idx="71">
                  <c:v>-3.7692732796905051</c:v>
                </c:pt>
                <c:pt idx="72">
                  <c:v>-1.2443090731869177</c:v>
                </c:pt>
                <c:pt idx="73">
                  <c:v>-3.7993772328754103</c:v>
                </c:pt>
                <c:pt idx="74">
                  <c:v>-2.5049476309986196</c:v>
                </c:pt>
                <c:pt idx="75">
                  <c:v>-1.6726367375460702</c:v>
                </c:pt>
                <c:pt idx="76">
                  <c:v>-2.5089393347608784</c:v>
                </c:pt>
                <c:pt idx="77">
                  <c:v>-2.5117814130497549</c:v>
                </c:pt>
                <c:pt idx="78">
                  <c:v>-2.5060564742386053</c:v>
                </c:pt>
                <c:pt idx="79">
                  <c:v>-2.5132998225068142</c:v>
                </c:pt>
                <c:pt idx="80">
                  <c:v>-3.7621319475332129</c:v>
                </c:pt>
                <c:pt idx="81">
                  <c:v>-1.2554522096020255</c:v>
                </c:pt>
                <c:pt idx="82">
                  <c:v>-2.5121371256241463</c:v>
                </c:pt>
                <c:pt idx="83">
                  <c:v>-2.5097676096627839</c:v>
                </c:pt>
                <c:pt idx="84">
                  <c:v>-2.5132760832470131</c:v>
                </c:pt>
                <c:pt idx="85">
                  <c:v>-1.2549548272779258</c:v>
                </c:pt>
                <c:pt idx="86">
                  <c:v>-3.7718736137566089</c:v>
                </c:pt>
                <c:pt idx="87">
                  <c:v>-1.6710820471802801</c:v>
                </c:pt>
                <c:pt idx="88">
                  <c:v>-1.2527332709165813</c:v>
                </c:pt>
                <c:pt idx="89">
                  <c:v>-3.7684547389779222</c:v>
                </c:pt>
                <c:pt idx="90">
                  <c:v>-2.5098859792967128</c:v>
                </c:pt>
                <c:pt idx="91">
                  <c:v>-1.2561041401143138</c:v>
                </c:pt>
                <c:pt idx="92">
                  <c:v>-2.5081352481703933</c:v>
                </c:pt>
                <c:pt idx="93">
                  <c:v>-2.5071662995799993</c:v>
                </c:pt>
                <c:pt idx="94">
                  <c:v>-1.2576715392174338</c:v>
                </c:pt>
                <c:pt idx="95">
                  <c:v>-2.5073789314871915</c:v>
                </c:pt>
                <c:pt idx="96">
                  <c:v>-2.5084426321777578</c:v>
                </c:pt>
                <c:pt idx="97">
                  <c:v>-1.2584567065611711</c:v>
                </c:pt>
                <c:pt idx="98">
                  <c:v>-2.5055137262097302</c:v>
                </c:pt>
                <c:pt idx="99">
                  <c:v>-0.83692338630593166</c:v>
                </c:pt>
                <c:pt idx="100">
                  <c:v>-2.5063397404951817</c:v>
                </c:pt>
                <c:pt idx="101">
                  <c:v>-1.2562346074718518</c:v>
                </c:pt>
                <c:pt idx="102">
                  <c:v>-2.5128251223864098</c:v>
                </c:pt>
                <c:pt idx="103">
                  <c:v>-1.255487752005765</c:v>
                </c:pt>
                <c:pt idx="104">
                  <c:v>-2.5151766427055682</c:v>
                </c:pt>
                <c:pt idx="105">
                  <c:v>-1.2544460106368791</c:v>
                </c:pt>
                <c:pt idx="106">
                  <c:v>-2.5067647599402592</c:v>
                </c:pt>
                <c:pt idx="107">
                  <c:v>-1.2522498268553264</c:v>
                </c:pt>
                <c:pt idx="108">
                  <c:v>-2.5118762598798527</c:v>
                </c:pt>
                <c:pt idx="109">
                  <c:v>-1.2573862666762576</c:v>
                </c:pt>
                <c:pt idx="110">
                  <c:v>-1.253571338023461</c:v>
                </c:pt>
                <c:pt idx="111">
                  <c:v>-0.83631836877302701</c:v>
                </c:pt>
                <c:pt idx="112">
                  <c:v>-1.2510252017396366</c:v>
                </c:pt>
                <c:pt idx="113">
                  <c:v>-1.257517000523626</c:v>
                </c:pt>
                <c:pt idx="114">
                  <c:v>-1.2539021517416744</c:v>
                </c:pt>
                <c:pt idx="115">
                  <c:v>-2.5138934499346437</c:v>
                </c:pt>
                <c:pt idx="116">
                  <c:v>0</c:v>
                </c:pt>
                <c:pt idx="117">
                  <c:v>-1.2536894657435957</c:v>
                </c:pt>
                <c:pt idx="118">
                  <c:v>-1.2556180913436814</c:v>
                </c:pt>
                <c:pt idx="119">
                  <c:v>-1.256792364337012</c:v>
                </c:pt>
                <c:pt idx="120">
                  <c:v>-1.2552626841459258</c:v>
                </c:pt>
                <c:pt idx="121">
                  <c:v>-1.2533587642168336</c:v>
                </c:pt>
                <c:pt idx="122">
                  <c:v>-1.2564956235196636</c:v>
                </c:pt>
                <c:pt idx="123">
                  <c:v>-0.83625528690366135</c:v>
                </c:pt>
                <c:pt idx="124">
                  <c:v>-1.2546234579502518</c:v>
                </c:pt>
                <c:pt idx="125">
                  <c:v>0</c:v>
                </c:pt>
                <c:pt idx="126">
                  <c:v>-1.2560804216949089</c:v>
                </c:pt>
                <c:pt idx="127">
                  <c:v>-1.2547181170353359</c:v>
                </c:pt>
                <c:pt idx="128">
                  <c:v>0</c:v>
                </c:pt>
                <c:pt idx="129">
                  <c:v>0</c:v>
                </c:pt>
                <c:pt idx="130">
                  <c:v>-1.2488292463854866</c:v>
                </c:pt>
                <c:pt idx="131">
                  <c:v>0</c:v>
                </c:pt>
                <c:pt idx="132">
                  <c:v>-1.2468162326483758</c:v>
                </c:pt>
                <c:pt idx="133">
                  <c:v>0</c:v>
                </c:pt>
                <c:pt idx="134">
                  <c:v>-1.2563176462702823</c:v>
                </c:pt>
                <c:pt idx="135">
                  <c:v>0</c:v>
                </c:pt>
                <c:pt idx="136">
                  <c:v>0</c:v>
                </c:pt>
                <c:pt idx="137">
                  <c:v>0</c:v>
                </c:pt>
                <c:pt idx="138">
                  <c:v>0</c:v>
                </c:pt>
                <c:pt idx="139">
                  <c:v>-1.2558669961556095</c:v>
                </c:pt>
                <c:pt idx="140">
                  <c:v>0</c:v>
                </c:pt>
                <c:pt idx="141">
                  <c:v>0</c:v>
                </c:pt>
                <c:pt idx="142">
                  <c:v>0</c:v>
                </c:pt>
                <c:pt idx="143">
                  <c:v>0</c:v>
                </c:pt>
                <c:pt idx="144">
                  <c:v>0</c:v>
                </c:pt>
                <c:pt idx="145">
                  <c:v>0</c:v>
                </c:pt>
                <c:pt idx="146">
                  <c:v>0</c:v>
                </c:pt>
                <c:pt idx="147">
                  <c:v>0</c:v>
                </c:pt>
                <c:pt idx="148">
                  <c:v>0.83559350139053945</c:v>
                </c:pt>
                <c:pt idx="149">
                  <c:v>0</c:v>
                </c:pt>
                <c:pt idx="150">
                  <c:v>0</c:v>
                </c:pt>
                <c:pt idx="151">
                  <c:v>0</c:v>
                </c:pt>
                <c:pt idx="152">
                  <c:v>1.2587186469132849</c:v>
                </c:pt>
                <c:pt idx="153">
                  <c:v>1.2540676240938042</c:v>
                </c:pt>
                <c:pt idx="154">
                  <c:v>0</c:v>
                </c:pt>
                <c:pt idx="155">
                  <c:v>0</c:v>
                </c:pt>
                <c:pt idx="156">
                  <c:v>0</c:v>
                </c:pt>
                <c:pt idx="157">
                  <c:v>1.2507782122647466</c:v>
                </c:pt>
                <c:pt idx="158">
                  <c:v>0</c:v>
                </c:pt>
                <c:pt idx="159">
                  <c:v>1.2548364609936604</c:v>
                </c:pt>
                <c:pt idx="160">
                  <c:v>0</c:v>
                </c:pt>
                <c:pt idx="161">
                  <c:v>1.2576477615597095</c:v>
                </c:pt>
                <c:pt idx="162">
                  <c:v>1.2583852872051864</c:v>
                </c:pt>
                <c:pt idx="163">
                  <c:v>1.2501787865281266</c:v>
                </c:pt>
                <c:pt idx="164">
                  <c:v>1.2568873510061829</c:v>
                </c:pt>
                <c:pt idx="165">
                  <c:v>1.2542331401164946</c:v>
                </c:pt>
                <c:pt idx="166">
                  <c:v>1.2546826182114192</c:v>
                </c:pt>
                <c:pt idx="167">
                  <c:v>1.2588258357587911</c:v>
                </c:pt>
                <c:pt idx="168">
                  <c:v>1.2500495739393607</c:v>
                </c:pt>
                <c:pt idx="169">
                  <c:v>0</c:v>
                </c:pt>
                <c:pt idx="170">
                  <c:v>1.2552034691717444</c:v>
                </c:pt>
                <c:pt idx="171">
                  <c:v>2.511805124081111</c:v>
                </c:pt>
                <c:pt idx="172">
                  <c:v>0.83540985792645073</c:v>
                </c:pt>
                <c:pt idx="173">
                  <c:v>1.2556417923153036</c:v>
                </c:pt>
                <c:pt idx="174">
                  <c:v>1.2533587642164514</c:v>
                </c:pt>
                <c:pt idx="175">
                  <c:v>1.259183263813346</c:v>
                </c:pt>
                <c:pt idx="176">
                  <c:v>2.5081352481695927</c:v>
                </c:pt>
                <c:pt idx="177">
                  <c:v>1.2537367230600929</c:v>
                </c:pt>
                <c:pt idx="178">
                  <c:v>1.2584686105816774</c:v>
                </c:pt>
                <c:pt idx="179">
                  <c:v>2.5121371256242009</c:v>
                </c:pt>
                <c:pt idx="180">
                  <c:v>1.2535359040495371</c:v>
                </c:pt>
                <c:pt idx="181">
                  <c:v>1.2540085218043491</c:v>
                </c:pt>
                <c:pt idx="182">
                  <c:v>2.5089629921823082</c:v>
                </c:pt>
                <c:pt idx="183">
                  <c:v>1.2573030865572496</c:v>
                </c:pt>
                <c:pt idx="184">
                  <c:v>1.6700961085686623</c:v>
                </c:pt>
                <c:pt idx="185">
                  <c:v>1.2553574397247702</c:v>
                </c:pt>
                <c:pt idx="186">
                  <c:v>2.5125166634307567</c:v>
                </c:pt>
                <c:pt idx="187">
                  <c:v>1.255997414252118</c:v>
                </c:pt>
                <c:pt idx="188">
                  <c:v>2.5090103083283437</c:v>
                </c:pt>
                <c:pt idx="189">
                  <c:v>1.2526978843048671</c:v>
                </c:pt>
                <c:pt idx="190">
                  <c:v>2.5109991998304957</c:v>
                </c:pt>
                <c:pt idx="191">
                  <c:v>2.5121608433898843</c:v>
                </c:pt>
                <c:pt idx="192">
                  <c:v>1.2493100524370024</c:v>
                </c:pt>
                <c:pt idx="193">
                  <c:v>2.5261129200543975</c:v>
                </c:pt>
                <c:pt idx="194">
                  <c:v>2.5110465928275447</c:v>
                </c:pt>
                <c:pt idx="195">
                  <c:v>2.5102648371602401</c:v>
                </c:pt>
                <c:pt idx="196">
                  <c:v>0.83473893440566294</c:v>
                </c:pt>
                <c:pt idx="197">
                  <c:v>3.7676009884408659</c:v>
                </c:pt>
                <c:pt idx="198">
                  <c:v>1.2561634401007846</c:v>
                </c:pt>
                <c:pt idx="199">
                  <c:v>2.5161755875643057</c:v>
                </c:pt>
                <c:pt idx="200">
                  <c:v>2.5126115658146024</c:v>
                </c:pt>
                <c:pt idx="201">
                  <c:v>2.5092705791236427</c:v>
                </c:pt>
                <c:pt idx="202">
                  <c:v>2.5048297266947137</c:v>
                </c:pt>
                <c:pt idx="203">
                  <c:v>2.5134422675339847</c:v>
                </c:pt>
                <c:pt idx="204">
                  <c:v>2.5043110796008241</c:v>
                </c:pt>
                <c:pt idx="205">
                  <c:v>2.5135847286912822</c:v>
                </c:pt>
                <c:pt idx="206">
                  <c:v>2.5096492511932733</c:v>
                </c:pt>
                <c:pt idx="207">
                  <c:v>2.5101701119633382</c:v>
                </c:pt>
                <c:pt idx="208">
                  <c:v>1.6716384621262601</c:v>
                </c:pt>
                <c:pt idx="209">
                  <c:v>2.5102174736677378</c:v>
                </c:pt>
                <c:pt idx="210">
                  <c:v>2.5086554806399191</c:v>
                </c:pt>
                <c:pt idx="211">
                  <c:v>2.5182235239190867</c:v>
                </c:pt>
                <c:pt idx="212">
                  <c:v>2.5022151064912901</c:v>
                </c:pt>
                <c:pt idx="213">
                  <c:v>2.5141784907299867</c:v>
                </c:pt>
                <c:pt idx="214">
                  <c:v>2.5083007532797152</c:v>
                </c:pt>
                <c:pt idx="215">
                  <c:v>3.7603951263351822</c:v>
                </c:pt>
                <c:pt idx="216">
                  <c:v>2.5124692149444368</c:v>
                </c:pt>
                <c:pt idx="217">
                  <c:v>2.512896315953637</c:v>
                </c:pt>
                <c:pt idx="218">
                  <c:v>2.5071662995979676</c:v>
                </c:pt>
                <c:pt idx="219">
                  <c:v>3.76493550964818</c:v>
                </c:pt>
                <c:pt idx="220">
                  <c:v>1.6739310141001602</c:v>
                </c:pt>
                <c:pt idx="221">
                  <c:v>2.507946126240495</c:v>
                </c:pt>
                <c:pt idx="222">
                  <c:v>3.7746203227957591</c:v>
                </c:pt>
                <c:pt idx="223">
                  <c:v>2.5017210625113111</c:v>
                </c:pt>
                <c:pt idx="224">
                  <c:v>2.5179375652592451</c:v>
                </c:pt>
                <c:pt idx="225">
                  <c:v>2.5113546908914599</c:v>
                </c:pt>
                <c:pt idx="226">
                  <c:v>2.5068356105293286</c:v>
                </c:pt>
                <c:pt idx="227">
                  <c:v>2.5092942427742275</c:v>
                </c:pt>
                <c:pt idx="228">
                  <c:v>3.7651486091488366</c:v>
                </c:pt>
                <c:pt idx="229">
                  <c:v>2.5100280375883401</c:v>
                </c:pt>
                <c:pt idx="230">
                  <c:v>2.5120659750494529</c:v>
                </c:pt>
                <c:pt idx="231">
                  <c:v>3.7555476148240476</c:v>
                </c:pt>
                <c:pt idx="232">
                  <c:v>1.6743102057574366</c:v>
                </c:pt>
                <c:pt idx="233">
                  <c:v>3.7682768423520341</c:v>
                </c:pt>
                <c:pt idx="234">
                  <c:v>2.5114495055142569</c:v>
                </c:pt>
                <c:pt idx="235">
                  <c:v>2.5129675135738374</c:v>
                </c:pt>
                <c:pt idx="236">
                  <c:v>3.7612810591770929</c:v>
                </c:pt>
                <c:pt idx="237">
                  <c:v>2.5016034617617007</c:v>
                </c:pt>
                <c:pt idx="238">
                  <c:v>2.5140597158599314</c:v>
                </c:pt>
                <c:pt idx="239">
                  <c:v>2.5116391562244798</c:v>
                </c:pt>
                <c:pt idx="240">
                  <c:v>2.5102885195674203</c:v>
                </c:pt>
                <c:pt idx="241">
                  <c:v>2.5103595694885996</c:v>
                </c:pt>
                <c:pt idx="242">
                  <c:v>3.7672453732408244</c:v>
                </c:pt>
                <c:pt idx="243">
                  <c:v>2.5121845615853662</c:v>
                </c:pt>
                <c:pt idx="244">
                  <c:v>1.6712709767531981</c:v>
                </c:pt>
                <c:pt idx="245">
                  <c:v>3.7657525220963102</c:v>
                </c:pt>
                <c:pt idx="246">
                  <c:v>2.5088210543981817</c:v>
                </c:pt>
                <c:pt idx="247">
                  <c:v>2.5027093456388823</c:v>
                </c:pt>
                <c:pt idx="248">
                  <c:v>3.7858627300173948</c:v>
                </c:pt>
                <c:pt idx="249">
                  <c:v>2.5102174736679048</c:v>
                </c:pt>
                <c:pt idx="250">
                  <c:v>2.5078279395044643</c:v>
                </c:pt>
                <c:pt idx="251">
                  <c:v>2.5079461262413019</c:v>
                </c:pt>
                <c:pt idx="252">
                  <c:v>2.4941700775069204</c:v>
                </c:pt>
                <c:pt idx="253">
                  <c:v>2.528994061641904</c:v>
                </c:pt>
                <c:pt idx="254">
                  <c:v>2.5065758446258188</c:v>
                </c:pt>
                <c:pt idx="255">
                  <c:v>2.5090103083283157</c:v>
                </c:pt>
                <c:pt idx="256">
                  <c:v>1.6760398105813676</c:v>
                </c:pt>
                <c:pt idx="257">
                  <c:v>2.5120896914535993</c:v>
                </c:pt>
                <c:pt idx="258">
                  <c:v>2.5077570328128362</c:v>
                </c:pt>
                <c:pt idx="259">
                  <c:v>3.7660367834698874</c:v>
                </c:pt>
                <c:pt idx="260">
                  <c:v>2.5120896914535993</c:v>
                </c:pt>
                <c:pt idx="261">
                  <c:v>2.5084426321950546</c:v>
                </c:pt>
                <c:pt idx="262">
                  <c:v>2.5099806830319045</c:v>
                </c:pt>
                <c:pt idx="263">
                  <c:v>2.5115443272801006</c:v>
                </c:pt>
                <c:pt idx="264">
                  <c:v>1.252308763462556</c:v>
                </c:pt>
                <c:pt idx="265">
                  <c:v>2.5156998006043834</c:v>
                </c:pt>
                <c:pt idx="266">
                  <c:v>2.5118999727019191</c:v>
                </c:pt>
                <c:pt idx="267">
                  <c:v>2.5062925250024541</c:v>
                </c:pt>
                <c:pt idx="268">
                  <c:v>1.6715019486939919</c:v>
                </c:pt>
                <c:pt idx="269">
                  <c:v>2.5159614611475845</c:v>
                </c:pt>
                <c:pt idx="270">
                  <c:v>1.2535831497899954</c:v>
                </c:pt>
                <c:pt idx="271">
                  <c:v>2.5076861301306872</c:v>
                </c:pt>
                <c:pt idx="272">
                  <c:v>2.5091522675101881</c:v>
                </c:pt>
                <c:pt idx="273">
                  <c:v>2.5130149809176832</c:v>
                </c:pt>
                <c:pt idx="274">
                  <c:v>2.5116865733641274</c:v>
                </c:pt>
                <c:pt idx="275">
                  <c:v>1.2542804384298369</c:v>
                </c:pt>
                <c:pt idx="276">
                  <c:v>2.4953395998345762</c:v>
                </c:pt>
                <c:pt idx="277">
                  <c:v>2.5229033935648197</c:v>
                </c:pt>
                <c:pt idx="278">
                  <c:v>1.2562583317150446</c:v>
                </c:pt>
                <c:pt idx="279">
                  <c:v>2.5085608768776284</c:v>
                </c:pt>
                <c:pt idx="280">
                  <c:v>1.2549311522326403</c:v>
                </c:pt>
                <c:pt idx="281">
                  <c:v>0.836754945720113</c:v>
                </c:pt>
                <c:pt idx="282">
                  <c:v>2.5106438093974237</c:v>
                </c:pt>
                <c:pt idx="283">
                  <c:v>1.2545524730044446</c:v>
                </c:pt>
                <c:pt idx="284">
                  <c:v>1.2535949617881978</c:v>
                </c:pt>
                <c:pt idx="285">
                  <c:v>2.5086554806217567</c:v>
                </c:pt>
                <c:pt idx="286">
                  <c:v>1.2569942281786892</c:v>
                </c:pt>
                <c:pt idx="287">
                  <c:v>1.2550850559817186</c:v>
                </c:pt>
                <c:pt idx="288">
                  <c:v>2.5093179068711051</c:v>
                </c:pt>
                <c:pt idx="289">
                  <c:v>1.2575764339893221</c:v>
                </c:pt>
                <c:pt idx="290">
                  <c:v>1.2549903415246872</c:v>
                </c:pt>
                <c:pt idx="291">
                  <c:v>2.5118762598625231</c:v>
                </c:pt>
                <c:pt idx="292">
                  <c:v>1.2525209812295817</c:v>
                </c:pt>
                <c:pt idx="293">
                  <c:v>0.83667601252947288</c:v>
                </c:pt>
                <c:pt idx="294">
                  <c:v>1.2516018900260755</c:v>
                </c:pt>
                <c:pt idx="295">
                  <c:v>1.2606269529268257</c:v>
                </c:pt>
                <c:pt idx="296">
                  <c:v>1.2541385541813026</c:v>
                </c:pt>
                <c:pt idx="297">
                  <c:v>1.2522616137309861</c:v>
                </c:pt>
                <c:pt idx="298">
                  <c:v>1.2582543727670099</c:v>
                </c:pt>
                <c:pt idx="299">
                  <c:v>1.2548838048349755</c:v>
                </c:pt>
                <c:pt idx="300">
                  <c:v>0</c:v>
                </c:pt>
                <c:pt idx="301">
                  <c:v>1.2521555398074655</c:v>
                </c:pt>
                <c:pt idx="302">
                  <c:v>1.2568754768916053</c:v>
                </c:pt>
                <c:pt idx="303">
                  <c:v>1.2528866360040456</c:v>
                </c:pt>
                <c:pt idx="304">
                  <c:v>0</c:v>
                </c:pt>
                <c:pt idx="305">
                  <c:v>0.83723412649161688</c:v>
                </c:pt>
                <c:pt idx="306">
                  <c:v>0</c:v>
                </c:pt>
                <c:pt idx="307">
                  <c:v>1.2561990227783739</c:v>
                </c:pt>
                <c:pt idx="308">
                  <c:v>1.2549074780811187</c:v>
                </c:pt>
                <c:pt idx="309">
                  <c:v>0</c:v>
                </c:pt>
                <c:pt idx="310">
                  <c:v>1.2576834283797163</c:v>
                </c:pt>
                <c:pt idx="311">
                  <c:v>0</c:v>
                </c:pt>
                <c:pt idx="312">
                  <c:v>1.2496268830622872</c:v>
                </c:pt>
                <c:pt idx="313">
                  <c:v>0</c:v>
                </c:pt>
                <c:pt idx="314">
                  <c:v>1.2548246255946092</c:v>
                </c:pt>
                <c:pt idx="315">
                  <c:v>0</c:v>
                </c:pt>
                <c:pt idx="316">
                  <c:v>0</c:v>
                </c:pt>
                <c:pt idx="317">
                  <c:v>0.84149705633706051</c:v>
                </c:pt>
                <c:pt idx="318">
                  <c:v>0</c:v>
                </c:pt>
                <c:pt idx="319">
                  <c:v>0</c:v>
                </c:pt>
                <c:pt idx="320">
                  <c:v>0</c:v>
                </c:pt>
                <c:pt idx="321">
                  <c:v>0</c:v>
                </c:pt>
                <c:pt idx="322">
                  <c:v>0</c:v>
                </c:pt>
                <c:pt idx="323">
                  <c:v>-1.2560922807824231</c:v>
                </c:pt>
                <c:pt idx="324">
                  <c:v>0</c:v>
                </c:pt>
                <c:pt idx="325">
                  <c:v>0</c:v>
                </c:pt>
                <c:pt idx="326">
                  <c:v>0</c:v>
                </c:pt>
                <c:pt idx="327">
                  <c:v>0</c:v>
                </c:pt>
                <c:pt idx="328">
                  <c:v>-1.2565193576245697</c:v>
                </c:pt>
                <c:pt idx="329">
                  <c:v>0</c:v>
                </c:pt>
                <c:pt idx="330">
                  <c:v>0</c:v>
                </c:pt>
                <c:pt idx="331">
                  <c:v>-1.2585519449851501</c:v>
                </c:pt>
                <c:pt idx="332">
                  <c:v>0</c:v>
                </c:pt>
                <c:pt idx="333">
                  <c:v>0</c:v>
                </c:pt>
                <c:pt idx="334">
                  <c:v>-1.2541621993303809</c:v>
                </c:pt>
                <c:pt idx="335">
                  <c:v>0</c:v>
                </c:pt>
                <c:pt idx="336">
                  <c:v>-1.2559025620385267</c:v>
                </c:pt>
                <c:pt idx="337">
                  <c:v>-1.2571605176779725</c:v>
                </c:pt>
                <c:pt idx="338">
                  <c:v>0</c:v>
                </c:pt>
                <c:pt idx="339">
                  <c:v>-1.2569229747063311</c:v>
                </c:pt>
                <c:pt idx="340">
                  <c:v>-1.252520981222504</c:v>
                </c:pt>
                <c:pt idx="341">
                  <c:v>0</c:v>
                </c:pt>
                <c:pt idx="342">
                  <c:v>-1.2573981504557739</c:v>
                </c:pt>
                <c:pt idx="343">
                  <c:v>-1.2531934788729908</c:v>
                </c:pt>
                <c:pt idx="344">
                  <c:v>-1.2583376787991458</c:v>
                </c:pt>
                <c:pt idx="345">
                  <c:v>0</c:v>
                </c:pt>
                <c:pt idx="346">
                  <c:v>-1.2697831171940874</c:v>
                </c:pt>
                <c:pt idx="347">
                  <c:v>-1.25546405684739</c:v>
                </c:pt>
                <c:pt idx="348">
                  <c:v>-1.2536776519723112</c:v>
                </c:pt>
                <c:pt idx="349">
                  <c:v>-1.2566736511870664</c:v>
                </c:pt>
                <c:pt idx="350">
                  <c:v>-1.2536185864415856</c:v>
                </c:pt>
                <c:pt idx="351">
                  <c:v>-1.2548246255986346</c:v>
                </c:pt>
                <c:pt idx="352">
                  <c:v>-1.2555943912675955</c:v>
                </c:pt>
                <c:pt idx="353">
                  <c:v>-0.83695497646937189</c:v>
                </c:pt>
                <c:pt idx="354">
                  <c:v>-1.2494625804544737</c:v>
                </c:pt>
                <c:pt idx="355">
                  <c:v>-1.2561041401127717</c:v>
                </c:pt>
                <c:pt idx="356">
                  <c:v>0</c:v>
                </c:pt>
                <c:pt idx="357">
                  <c:v>1.2497442685123126</c:v>
                </c:pt>
                <c:pt idx="358">
                  <c:v>0</c:v>
                </c:pt>
                <c:pt idx="359">
                  <c:v>1.2580758969652761</c:v>
                </c:pt>
                <c:pt idx="360">
                  <c:v>1.2542331401184559</c:v>
                </c:pt>
                <c:pt idx="361">
                  <c:v>1.256115999659174</c:v>
                </c:pt>
                <c:pt idx="362">
                  <c:v>2.51180512408492</c:v>
                </c:pt>
                <c:pt idx="363">
                  <c:v>1.2567923643444658</c:v>
                </c:pt>
                <c:pt idx="364">
                  <c:v>1.252780456171644</c:v>
                </c:pt>
                <c:pt idx="365">
                  <c:v>0.83721305207192342</c:v>
                </c:pt>
                <c:pt idx="366">
                  <c:v>1.2507194196199218</c:v>
                </c:pt>
                <c:pt idx="367">
                  <c:v>0</c:v>
                </c:pt>
                <c:pt idx="368">
                  <c:v>1.2538194319470035</c:v>
                </c:pt>
                <c:pt idx="369">
                  <c:v>1.2588853930202664</c:v>
                </c:pt>
                <c:pt idx="370">
                  <c:v>1.2534059966043358</c:v>
                </c:pt>
                <c:pt idx="371">
                  <c:v>0</c:v>
                </c:pt>
                <c:pt idx="372">
                  <c:v>1.2455672218879354</c:v>
                </c:pt>
                <c:pt idx="373">
                  <c:v>1.2576239848120139</c:v>
                </c:pt>
                <c:pt idx="374">
                  <c:v>0</c:v>
                </c:pt>
                <c:pt idx="375">
                  <c:v>1.2557721636397301</c:v>
                </c:pt>
                <c:pt idx="376">
                  <c:v>0</c:v>
                </c:pt>
                <c:pt idx="377">
                  <c:v>0.83747655863304371</c:v>
                </c:pt>
                <c:pt idx="378">
                  <c:v>0</c:v>
                </c:pt>
                <c:pt idx="379">
                  <c:v>1.2545761337641024</c:v>
                </c:pt>
                <c:pt idx="380">
                  <c:v>0</c:v>
                </c:pt>
                <c:pt idx="381">
                  <c:v>1.254422354796118</c:v>
                </c:pt>
                <c:pt idx="382">
                  <c:v>0</c:v>
                </c:pt>
                <c:pt idx="383">
                  <c:v>0</c:v>
                </c:pt>
                <c:pt idx="384">
                  <c:v>1.2540912665667021</c:v>
                </c:pt>
                <c:pt idx="385">
                  <c:v>0</c:v>
                </c:pt>
                <c:pt idx="386">
                  <c:v>0</c:v>
                </c:pt>
                <c:pt idx="387">
                  <c:v>0</c:v>
                </c:pt>
                <c:pt idx="388">
                  <c:v>0</c:v>
                </c:pt>
                <c:pt idx="389">
                  <c:v>0</c:v>
                </c:pt>
                <c:pt idx="390">
                  <c:v>0.96422060306010116</c:v>
                </c:pt>
              </c:numCache>
            </c:numRef>
          </c:yVal>
        </c:ser>
        <c:ser>
          <c:idx val="2"/>
          <c:order val="2"/>
          <c:tx>
            <c:strRef>
              <c:f>'resultats complets'!$M$2</c:f>
              <c:strCache>
                <c:ptCount val="1"/>
                <c:pt idx="0">
                  <c:v>vitesse totale (cm/s)</c:v>
                </c:pt>
              </c:strCache>
            </c:strRef>
          </c:tx>
          <c:spPr>
            <a:ln w="28575">
              <a:noFill/>
            </a:ln>
          </c:spPr>
          <c:trendline>
            <c:spPr>
              <a:ln w="12700"/>
            </c:spPr>
            <c:trendlineType val="linear"/>
            <c:dispEq val="1"/>
            <c:trendlineLbl>
              <c:layout>
                <c:manualLayout>
                  <c:x val="0.14686836518046725"/>
                  <c:y val="5.340869533014854E-2"/>
                </c:manualLayout>
              </c:layout>
              <c:numFmt formatCode="General" sourceLinked="0"/>
              <c:txPr>
                <a:bodyPr/>
                <a:lstStyle/>
                <a:p>
                  <a:pPr>
                    <a:defRPr sz="2000" b="1"/>
                  </a:pPr>
                  <a:endParaRPr lang="fr-FR"/>
                </a:p>
              </c:txPr>
            </c:trendlineLbl>
          </c:trendline>
          <c:xVal>
            <c:numRef>
              <c:f>'resultats complets'!$A$3:$A$393</c:f>
              <c:numCache>
                <c:formatCode>General</c:formatCode>
                <c:ptCount val="391"/>
                <c:pt idx="0">
                  <c:v>2.6051291772773735E-2</c:v>
                </c:pt>
                <c:pt idx="1">
                  <c:v>6.4031099387875642E-2</c:v>
                </c:pt>
                <c:pt idx="2">
                  <c:v>9.5562758736377845E-2</c:v>
                </c:pt>
                <c:pt idx="3">
                  <c:v>0.12739115184012909</c:v>
                </c:pt>
                <c:pt idx="4">
                  <c:v>0.17372840680832213</c:v>
                </c:pt>
                <c:pt idx="5">
                  <c:v>0.20505962748575191</c:v>
                </c:pt>
                <c:pt idx="6">
                  <c:v>0.23701872833726109</c:v>
                </c:pt>
                <c:pt idx="7">
                  <c:v>0.26903367430031699</c:v>
                </c:pt>
                <c:pt idx="8">
                  <c:v>0.30100303857761901</c:v>
                </c:pt>
                <c:pt idx="9">
                  <c:v>0.33308409307824149</c:v>
                </c:pt>
                <c:pt idx="10">
                  <c:v>0.36508485136437241</c:v>
                </c:pt>
                <c:pt idx="11">
                  <c:v>0.39708108166837525</c:v>
                </c:pt>
                <c:pt idx="12">
                  <c:v>0.42911081903935133</c:v>
                </c:pt>
                <c:pt idx="13">
                  <c:v>0.46104003520940717</c:v>
                </c:pt>
                <c:pt idx="14">
                  <c:v>0.49305166065232697</c:v>
                </c:pt>
                <c:pt idx="15">
                  <c:v>0.525007440983699</c:v>
                </c:pt>
                <c:pt idx="16">
                  <c:v>0.57340824829270698</c:v>
                </c:pt>
                <c:pt idx="17">
                  <c:v>0.60506729486883104</c:v>
                </c:pt>
                <c:pt idx="18">
                  <c:v>0.6371106161857365</c:v>
                </c:pt>
                <c:pt idx="19">
                  <c:v>0.66900632528904602</c:v>
                </c:pt>
                <c:pt idx="20">
                  <c:v>0.70112752789691468</c:v>
                </c:pt>
                <c:pt idx="21">
                  <c:v>0.73300240828257335</c:v>
                </c:pt>
                <c:pt idx="22">
                  <c:v>0.7651067064243765</c:v>
                </c:pt>
                <c:pt idx="23">
                  <c:v>0.7974576286535463</c:v>
                </c:pt>
                <c:pt idx="24">
                  <c:v>0.8290475480373507</c:v>
                </c:pt>
                <c:pt idx="25">
                  <c:v>0.86096831197414703</c:v>
                </c:pt>
                <c:pt idx="26">
                  <c:v>0.89302763216119263</c:v>
                </c:pt>
                <c:pt idx="27">
                  <c:v>0.92506461430343734</c:v>
                </c:pt>
                <c:pt idx="28">
                  <c:v>0.973217288197474</c:v>
                </c:pt>
                <c:pt idx="29">
                  <c:v>1.0050613783055198</c:v>
                </c:pt>
                <c:pt idx="30">
                  <c:v>1.0370938324658698</c:v>
                </c:pt>
                <c:pt idx="31">
                  <c:v>1.0690076534970099</c:v>
                </c:pt>
                <c:pt idx="32">
                  <c:v>1.1010232031910598</c:v>
                </c:pt>
                <c:pt idx="33">
                  <c:v>1.13296872009641</c:v>
                </c:pt>
                <c:pt idx="34">
                  <c:v>1.1650156637990601</c:v>
                </c:pt>
                <c:pt idx="35">
                  <c:v>1.19701279969945</c:v>
                </c:pt>
                <c:pt idx="36">
                  <c:v>1.2290863075634193</c:v>
                </c:pt>
                <c:pt idx="37">
                  <c:v>1.2610046565766793</c:v>
                </c:pt>
                <c:pt idx="38">
                  <c:v>1.29302503611802</c:v>
                </c:pt>
                <c:pt idx="39">
                  <c:v>1.3250541697582308</c:v>
                </c:pt>
                <c:pt idx="40">
                  <c:v>1.3730353840662701</c:v>
                </c:pt>
                <c:pt idx="41">
                  <c:v>1.4050950061186898</c:v>
                </c:pt>
                <c:pt idx="42">
                  <c:v>1.4370420323514199</c:v>
                </c:pt>
                <c:pt idx="43">
                  <c:v>1.4690491298122101</c:v>
                </c:pt>
                <c:pt idx="44">
                  <c:v>1.5010061176055798</c:v>
                </c:pt>
                <c:pt idx="45">
                  <c:v>1.5329489177215601</c:v>
                </c:pt>
                <c:pt idx="46">
                  <c:v>1.56505080093961</c:v>
                </c:pt>
                <c:pt idx="47">
                  <c:v>1.5970144297730207</c:v>
                </c:pt>
                <c:pt idx="48">
                  <c:v>1.62900552836413</c:v>
                </c:pt>
                <c:pt idx="49">
                  <c:v>1.6609549695206107</c:v>
                </c:pt>
                <c:pt idx="50">
                  <c:v>1.6929943665866101</c:v>
                </c:pt>
                <c:pt idx="51">
                  <c:v>1.7250379897691299</c:v>
                </c:pt>
                <c:pt idx="52">
                  <c:v>1.7730306749649498</c:v>
                </c:pt>
                <c:pt idx="53">
                  <c:v>1.8050785242642107</c:v>
                </c:pt>
                <c:pt idx="54">
                  <c:v>1.83696457367227</c:v>
                </c:pt>
                <c:pt idx="55">
                  <c:v>1.8689191465416501</c:v>
                </c:pt>
                <c:pt idx="56">
                  <c:v>1.9009540156257501</c:v>
                </c:pt>
                <c:pt idx="57">
                  <c:v>1.9329454160822401</c:v>
                </c:pt>
                <c:pt idx="58">
                  <c:v>1.9653712009476199</c:v>
                </c:pt>
                <c:pt idx="59">
                  <c:v>1.9970042870931994</c:v>
                </c:pt>
                <c:pt idx="60">
                  <c:v>2.0290382505809212</c:v>
                </c:pt>
                <c:pt idx="61">
                  <c:v>2.0611826968297398</c:v>
                </c:pt>
                <c:pt idx="62">
                  <c:v>2.09298060152127</c:v>
                </c:pt>
                <c:pt idx="63">
                  <c:v>2.1250317713404421</c:v>
                </c:pt>
                <c:pt idx="64">
                  <c:v>2.1730824147064101</c:v>
                </c:pt>
                <c:pt idx="65">
                  <c:v>2.2049757088857413</c:v>
                </c:pt>
                <c:pt idx="66">
                  <c:v>2.2369858250012786</c:v>
                </c:pt>
                <c:pt idx="67">
                  <c:v>2.2689796403815317</c:v>
                </c:pt>
                <c:pt idx="68">
                  <c:v>2.3009471934660684</c:v>
                </c:pt>
                <c:pt idx="69">
                  <c:v>2.3329639506218784</c:v>
                </c:pt>
                <c:pt idx="70">
                  <c:v>2.3649073544690902</c:v>
                </c:pt>
                <c:pt idx="71">
                  <c:v>2.3969645615977599</c:v>
                </c:pt>
                <c:pt idx="72">
                  <c:v>2.4289287941621698</c:v>
                </c:pt>
                <c:pt idx="73">
                  <c:v>2.4612042500241298</c:v>
                </c:pt>
                <c:pt idx="74">
                  <c:v>2.4929152174606686</c:v>
                </c:pt>
                <c:pt idx="75">
                  <c:v>2.5249802730916113</c:v>
                </c:pt>
                <c:pt idx="76">
                  <c:v>2.5730010317761298</c:v>
                </c:pt>
                <c:pt idx="77">
                  <c:v>2.6050150721428</c:v>
                </c:pt>
                <c:pt idx="78">
                  <c:v>2.63699288865313</c:v>
                </c:pt>
                <c:pt idx="79">
                  <c:v>2.6690437566069214</c:v>
                </c:pt>
                <c:pt idx="80">
                  <c:v>2.7010022537274314</c:v>
                </c:pt>
                <c:pt idx="81">
                  <c:v>2.7330271612509014</c:v>
                </c:pt>
                <c:pt idx="82">
                  <c:v>2.7650161467838599</c:v>
                </c:pt>
                <c:pt idx="83">
                  <c:v>2.7969894353122888</c:v>
                </c:pt>
                <c:pt idx="84">
                  <c:v>2.82899291038756</c:v>
                </c:pt>
                <c:pt idx="85">
                  <c:v>2.86095170937346</c:v>
                </c:pt>
                <c:pt idx="86">
                  <c:v>2.8929533732559682</c:v>
                </c:pt>
                <c:pt idx="87">
                  <c:v>2.92489556964119</c:v>
                </c:pt>
                <c:pt idx="88">
                  <c:v>2.9729610044150787</c:v>
                </c:pt>
                <c:pt idx="89">
                  <c:v>3.0050194190055186</c:v>
                </c:pt>
                <c:pt idx="90">
                  <c:v>3.0369905944755797</c:v>
                </c:pt>
                <c:pt idx="91">
                  <c:v>3.0689925602234713</c:v>
                </c:pt>
                <c:pt idx="92">
                  <c:v>3.1009649431555313</c:v>
                </c:pt>
                <c:pt idx="93">
                  <c:v>3.1329892469482199</c:v>
                </c:pt>
                <c:pt idx="94">
                  <c:v>3.1650259272250798</c:v>
                </c:pt>
                <c:pt idx="95">
                  <c:v>3.1969584639152773</c:v>
                </c:pt>
                <c:pt idx="96">
                  <c:v>3.2289924274027699</c:v>
                </c:pt>
                <c:pt idx="97">
                  <c:v>3.2610128069443314</c:v>
                </c:pt>
                <c:pt idx="98">
                  <c:v>3.2929254205137077</c:v>
                </c:pt>
                <c:pt idx="99">
                  <c:v>3.32498323137315</c:v>
                </c:pt>
                <c:pt idx="100">
                  <c:v>3.3729692755289284</c:v>
                </c:pt>
                <c:pt idx="101">
                  <c:v>3.4050165210969601</c:v>
                </c:pt>
                <c:pt idx="102">
                  <c:v>3.4369855835088772</c:v>
                </c:pt>
                <c:pt idx="103">
                  <c:v>3.4689501179386686</c:v>
                </c:pt>
                <c:pt idx="104">
                  <c:v>3.5009381978750298</c:v>
                </c:pt>
                <c:pt idx="105">
                  <c:v>3.5328728476235889</c:v>
                </c:pt>
                <c:pt idx="106">
                  <c:v>3.5648874917212598</c:v>
                </c:pt>
                <c:pt idx="107">
                  <c:v>3.5969293037110197</c:v>
                </c:pt>
                <c:pt idx="108">
                  <c:v>3.6290000947856198</c:v>
                </c:pt>
                <c:pt idx="109">
                  <c:v>3.6609767038341898</c:v>
                </c:pt>
                <c:pt idx="110">
                  <c:v>3.6929164852956489</c:v>
                </c:pt>
                <c:pt idx="111">
                  <c:v>3.7249534674378899</c:v>
                </c:pt>
                <c:pt idx="112">
                  <c:v>3.7729742261224115</c:v>
                </c:pt>
                <c:pt idx="113">
                  <c:v>3.8050764112058384</c:v>
                </c:pt>
                <c:pt idx="114">
                  <c:v>3.8370128721471701</c:v>
                </c:pt>
                <c:pt idx="115">
                  <c:v>3.8690414020563799</c:v>
                </c:pt>
                <c:pt idx="116">
                  <c:v>3.9009923525402401</c:v>
                </c:pt>
                <c:pt idx="117">
                  <c:v>3.9329846585931101</c:v>
                </c:pt>
                <c:pt idx="118">
                  <c:v>3.9650186220805987</c:v>
                </c:pt>
                <c:pt idx="119">
                  <c:v>3.9970033814968198</c:v>
                </c:pt>
                <c:pt idx="120">
                  <c:v>4.0289582562318067</c:v>
                </c:pt>
                <c:pt idx="121">
                  <c:v>4.0609520716120571</c:v>
                </c:pt>
                <c:pt idx="122">
                  <c:v>4.0929944873328097</c:v>
                </c:pt>
                <c:pt idx="123">
                  <c:v>4.1249569087042257</c:v>
                </c:pt>
                <c:pt idx="124">
                  <c:v>4.1729812897744871</c:v>
                </c:pt>
                <c:pt idx="125">
                  <c:v>4.2049914058900404</c:v>
                </c:pt>
                <c:pt idx="126">
                  <c:v>4.2369399414501414</c:v>
                </c:pt>
                <c:pt idx="127">
                  <c:v>4.2689129281129556</c:v>
                </c:pt>
                <c:pt idx="128">
                  <c:v>4.3009206293049775</c:v>
                </c:pt>
                <c:pt idx="129">
                  <c:v>4.3329241043802496</c:v>
                </c:pt>
                <c:pt idx="130">
                  <c:v>4.364919429087867</c:v>
                </c:pt>
                <c:pt idx="131">
                  <c:v>4.3970780630136197</c:v>
                </c:pt>
                <c:pt idx="132">
                  <c:v>4.4289755833096898</c:v>
                </c:pt>
                <c:pt idx="133">
                  <c:v>4.4611861380960773</c:v>
                </c:pt>
                <c:pt idx="134">
                  <c:v>4.4929378573708556</c:v>
                </c:pt>
                <c:pt idx="135">
                  <c:v>4.5249048067243942</c:v>
                </c:pt>
                <c:pt idx="136">
                  <c:v>4.5729385456240799</c:v>
                </c:pt>
                <c:pt idx="137">
                  <c:v>4.6049589251656373</c:v>
                </c:pt>
                <c:pt idx="138">
                  <c:v>4.6369859457474769</c:v>
                </c:pt>
                <c:pt idx="139">
                  <c:v>4.6690063252890397</c:v>
                </c:pt>
                <c:pt idx="140">
                  <c:v>4.7009847455303699</c:v>
                </c:pt>
                <c:pt idx="141">
                  <c:v>4.7329480724983997</c:v>
                </c:pt>
                <c:pt idx="142">
                  <c:v>4.7649433972060171</c:v>
                </c:pt>
                <c:pt idx="143">
                  <c:v>4.7969206099855874</c:v>
                </c:pt>
                <c:pt idx="144">
                  <c:v>4.8289551772040671</c:v>
                </c:pt>
                <c:pt idx="145">
                  <c:v>4.8608677907732227</c:v>
                </c:pt>
                <c:pt idx="146">
                  <c:v>4.8928492296695296</c:v>
                </c:pt>
                <c:pt idx="147">
                  <c:v>4.9248521010138102</c:v>
                </c:pt>
                <c:pt idx="148">
                  <c:v>4.9568791215956427</c:v>
                </c:pt>
                <c:pt idx="149">
                  <c:v>5.0049415377147772</c:v>
                </c:pt>
                <c:pt idx="150">
                  <c:v>5.0370177623678885</c:v>
                </c:pt>
                <c:pt idx="151">
                  <c:v>5.0689249423587546</c:v>
                </c:pt>
                <c:pt idx="152">
                  <c:v>5.1009875830657068</c:v>
                </c:pt>
                <c:pt idx="153">
                  <c:v>5.1328935555948103</c:v>
                </c:pt>
                <c:pt idx="154">
                  <c:v>5.1649178593872715</c:v>
                </c:pt>
                <c:pt idx="155">
                  <c:v>5.1969753683813371</c:v>
                </c:pt>
                <c:pt idx="156">
                  <c:v>5.2289133386500373</c:v>
                </c:pt>
                <c:pt idx="157">
                  <c:v>5.2609264734203398</c:v>
                </c:pt>
                <c:pt idx="158">
                  <c:v>5.2930349976786601</c:v>
                </c:pt>
                <c:pt idx="159">
                  <c:v>5.324877880324717</c:v>
                </c:pt>
                <c:pt idx="160">
                  <c:v>5.3568825628619772</c:v>
                </c:pt>
                <c:pt idx="161">
                  <c:v>5.4049941830523904</c:v>
                </c:pt>
                <c:pt idx="162">
                  <c:v>5.4369273234735829</c:v>
                </c:pt>
                <c:pt idx="163">
                  <c:v>5.4688417482357075</c:v>
                </c:pt>
                <c:pt idx="164">
                  <c:v>5.500965667632717</c:v>
                </c:pt>
                <c:pt idx="165">
                  <c:v>5.5329181274439572</c:v>
                </c:pt>
                <c:pt idx="166">
                  <c:v>5.5649382051199057</c:v>
                </c:pt>
                <c:pt idx="167">
                  <c:v>5.5969468119080785</c:v>
                </c:pt>
                <c:pt idx="168">
                  <c:v>5.6288500676480346</c:v>
                </c:pt>
                <c:pt idx="169">
                  <c:v>5.6609773075651857</c:v>
                </c:pt>
                <c:pt idx="170">
                  <c:v>5.6929152778338841</c:v>
                </c:pt>
                <c:pt idx="171">
                  <c:v>5.7249106025415069</c:v>
                </c:pt>
                <c:pt idx="172">
                  <c:v>5.756888117186457</c:v>
                </c:pt>
                <c:pt idx="173">
                  <c:v>5.8049610985969977</c:v>
                </c:pt>
                <c:pt idx="174">
                  <c:v>5.8369452542822202</c:v>
                </c:pt>
                <c:pt idx="175">
                  <c:v>5.8689876700029746</c:v>
                </c:pt>
                <c:pt idx="176">
                  <c:v>5.9008818697786785</c:v>
                </c:pt>
                <c:pt idx="177">
                  <c:v>5.9329061735713804</c:v>
                </c:pt>
                <c:pt idx="178">
                  <c:v>5.9649389295971069</c:v>
                </c:pt>
                <c:pt idx="179">
                  <c:v>5.9968512413008703</c:v>
                </c:pt>
                <c:pt idx="180">
                  <c:v>6.0288245298292944</c:v>
                </c:pt>
                <c:pt idx="181">
                  <c:v>6.0608624175679298</c:v>
                </c:pt>
                <c:pt idx="182">
                  <c:v>6.0928882306879943</c:v>
                </c:pt>
                <c:pt idx="183">
                  <c:v>6.1249019691890538</c:v>
                </c:pt>
                <c:pt idx="184">
                  <c:v>6.1568438637088985</c:v>
                </c:pt>
                <c:pt idx="185">
                  <c:v>6.2049376738366275</c:v>
                </c:pt>
                <c:pt idx="186">
                  <c:v>6.2369290742931343</c:v>
                </c:pt>
                <c:pt idx="187">
                  <c:v>6.26889753297427</c:v>
                </c:pt>
                <c:pt idx="188">
                  <c:v>6.3008726326954685</c:v>
                </c:pt>
                <c:pt idx="189">
                  <c:v>6.332885767465755</c:v>
                </c:pt>
                <c:pt idx="190">
                  <c:v>6.3649450876525773</c:v>
                </c:pt>
                <c:pt idx="191">
                  <c:v>6.3969328657235485</c:v>
                </c:pt>
                <c:pt idx="192">
                  <c:v>6.4289058523863671</c:v>
                </c:pt>
                <c:pt idx="193">
                  <c:v>6.4610521098281826</c:v>
                </c:pt>
                <c:pt idx="194">
                  <c:v>6.4928485051923426</c:v>
                </c:pt>
                <c:pt idx="195">
                  <c:v>6.5248356795323046</c:v>
                </c:pt>
                <c:pt idx="196">
                  <c:v>6.5568328154326903</c:v>
                </c:pt>
                <c:pt idx="197">
                  <c:v>6.6049444356231097</c:v>
                </c:pt>
                <c:pt idx="198">
                  <c:v>6.6369228558646629</c:v>
                </c:pt>
                <c:pt idx="199">
                  <c:v>6.6688937294693398</c:v>
                </c:pt>
                <c:pt idx="200">
                  <c:v>6.7008157008681302</c:v>
                </c:pt>
                <c:pt idx="201">
                  <c:v>6.7327829520872875</c:v>
                </c:pt>
                <c:pt idx="202">
                  <c:v>6.7647927663372167</c:v>
                </c:pt>
                <c:pt idx="203">
                  <c:v>6.7968593312955301</c:v>
                </c:pt>
                <c:pt idx="204">
                  <c:v>6.8288160172230556</c:v>
                </c:pt>
                <c:pt idx="205">
                  <c:v>6.8608892232216396</c:v>
                </c:pt>
                <c:pt idx="206">
                  <c:v>6.8928440979564067</c:v>
                </c:pt>
                <c:pt idx="207">
                  <c:v>6.9248490823590627</c:v>
                </c:pt>
                <c:pt idx="208">
                  <c:v>6.956847425721433</c:v>
                </c:pt>
                <c:pt idx="209">
                  <c:v>7.0048968616254044</c:v>
                </c:pt>
                <c:pt idx="210">
                  <c:v>7.0368946012567886</c:v>
                </c:pt>
                <c:pt idx="211">
                  <c:v>7.0689122640089757</c:v>
                </c:pt>
                <c:pt idx="212">
                  <c:v>7.1008082749776795</c:v>
                </c:pt>
                <c:pt idx="213">
                  <c:v>7.1329083470027372</c:v>
                </c:pt>
                <c:pt idx="214">
                  <c:v>7.1648556751008456</c:v>
                </c:pt>
                <c:pt idx="215">
                  <c:v>7.1968778658351695</c:v>
                </c:pt>
                <c:pt idx="216">
                  <c:v>7.2289175647665544</c:v>
                </c:pt>
                <c:pt idx="217">
                  <c:v>7.2608866271784658</c:v>
                </c:pt>
                <c:pt idx="218">
                  <c:v>7.2928502560121071</c:v>
                </c:pt>
                <c:pt idx="219">
                  <c:v>7.324886936288733</c:v>
                </c:pt>
                <c:pt idx="220">
                  <c:v>7.3568879964402569</c:v>
                </c:pt>
                <c:pt idx="221">
                  <c:v>7.4048716256722802</c:v>
                </c:pt>
                <c:pt idx="222">
                  <c:v>7.4368983443885126</c:v>
                </c:pt>
                <c:pt idx="223">
                  <c:v>7.4688172971327695</c:v>
                </c:pt>
                <c:pt idx="224">
                  <c:v>7.5009237083327198</c:v>
                </c:pt>
                <c:pt idx="225">
                  <c:v>7.5328233416869299</c:v>
                </c:pt>
                <c:pt idx="226">
                  <c:v>7.564806591775767</c:v>
                </c:pt>
                <c:pt idx="227">
                  <c:v>7.5968474981691525</c:v>
                </c:pt>
                <c:pt idx="228">
                  <c:v>7.6288570105536975</c:v>
                </c:pt>
                <c:pt idx="229">
                  <c:v>7.6608562595124443</c:v>
                </c:pt>
                <c:pt idx="230">
                  <c:v>7.6928564140675872</c:v>
                </c:pt>
                <c:pt idx="231">
                  <c:v>7.7248306081923968</c:v>
                </c:pt>
                <c:pt idx="232">
                  <c:v>7.7569116626930201</c:v>
                </c:pt>
                <c:pt idx="233">
                  <c:v>7.8048844247680274</c:v>
                </c:pt>
                <c:pt idx="234">
                  <c:v>7.83685710956569</c:v>
                </c:pt>
                <c:pt idx="235">
                  <c:v>7.8688391521925496</c:v>
                </c:pt>
                <c:pt idx="236">
                  <c:v>7.9008018754298002</c:v>
                </c:pt>
                <c:pt idx="237">
                  <c:v>7.9328340277245299</c:v>
                </c:pt>
                <c:pt idx="238">
                  <c:v>7.9649419482516297</c:v>
                </c:pt>
                <c:pt idx="239">
                  <c:v>7.996890785677353</c:v>
                </c:pt>
                <c:pt idx="240">
                  <c:v>8.0288704133804352</c:v>
                </c:pt>
                <c:pt idx="241">
                  <c:v>8.0608672474154393</c:v>
                </c:pt>
                <c:pt idx="242">
                  <c:v>8.0928631758540579</c:v>
                </c:pt>
                <c:pt idx="243">
                  <c:v>8.1248446147501401</c:v>
                </c:pt>
                <c:pt idx="244">
                  <c:v>8.1568172995475798</c:v>
                </c:pt>
                <c:pt idx="245">
                  <c:v>8.2048773007429538</c:v>
                </c:pt>
                <c:pt idx="246">
                  <c:v>8.2368714179888141</c:v>
                </c:pt>
                <c:pt idx="247">
                  <c:v>8.2688869676828691</c:v>
                </c:pt>
                <c:pt idx="248">
                  <c:v>8.3009807005330405</c:v>
                </c:pt>
                <c:pt idx="249">
                  <c:v>8.3328048675202862</c:v>
                </c:pt>
                <c:pt idx="250">
                  <c:v>8.3648026071516597</c:v>
                </c:pt>
                <c:pt idx="251">
                  <c:v>8.3968308351952707</c:v>
                </c:pt>
                <c:pt idx="252">
                  <c:v>8.4288575539114738</c:v>
                </c:pt>
                <c:pt idx="253">
                  <c:v>8.4610611657922039</c:v>
                </c:pt>
                <c:pt idx="254">
                  <c:v>8.4928213373002528</c:v>
                </c:pt>
                <c:pt idx="255">
                  <c:v>8.5248655642135329</c:v>
                </c:pt>
                <c:pt idx="256">
                  <c:v>8.5568786989838301</c:v>
                </c:pt>
                <c:pt idx="257">
                  <c:v>8.6048019551221753</c:v>
                </c:pt>
                <c:pt idx="258">
                  <c:v>8.6367758473816103</c:v>
                </c:pt>
                <c:pt idx="259">
                  <c:v>8.6688049810215855</c:v>
                </c:pt>
                <c:pt idx="260">
                  <c:v>8.7007966833436896</c:v>
                </c:pt>
                <c:pt idx="261">
                  <c:v>8.7327705756031193</c:v>
                </c:pt>
                <c:pt idx="262">
                  <c:v>8.7647909551444592</c:v>
                </c:pt>
                <c:pt idx="263">
                  <c:v>8.7967917134305829</c:v>
                </c:pt>
                <c:pt idx="264">
                  <c:v>8.8287725485956781</c:v>
                </c:pt>
                <c:pt idx="265">
                  <c:v>8.8608418303431353</c:v>
                </c:pt>
                <c:pt idx="266">
                  <c:v>8.892769839051196</c:v>
                </c:pt>
                <c:pt idx="267">
                  <c:v>8.92474614623438</c:v>
                </c:pt>
                <c:pt idx="268">
                  <c:v>8.9567939955334097</c:v>
                </c:pt>
                <c:pt idx="269">
                  <c:v>9.0048473556885202</c:v>
                </c:pt>
                <c:pt idx="270">
                  <c:v>9.0367720438766739</c:v>
                </c:pt>
                <c:pt idx="271">
                  <c:v>9.0688087241535289</c:v>
                </c:pt>
                <c:pt idx="272">
                  <c:v>9.1008387633899002</c:v>
                </c:pt>
                <c:pt idx="273">
                  <c:v>9.1328500869674301</c:v>
                </c:pt>
                <c:pt idx="274">
                  <c:v>9.1648122064734689</c:v>
                </c:pt>
                <c:pt idx="275">
                  <c:v>9.1967912304457897</c:v>
                </c:pt>
                <c:pt idx="276">
                  <c:v>9.2288101006599685</c:v>
                </c:pt>
                <c:pt idx="277">
                  <c:v>9.2609986192671805</c:v>
                </c:pt>
                <c:pt idx="278">
                  <c:v>9.2928354646039608</c:v>
                </c:pt>
                <c:pt idx="279">
                  <c:v>9.3248039232851099</c:v>
                </c:pt>
                <c:pt idx="280">
                  <c:v>9.3568227934990702</c:v>
                </c:pt>
                <c:pt idx="281">
                  <c:v>9.3888250611125699</c:v>
                </c:pt>
                <c:pt idx="282">
                  <c:v>9.4368207649631479</c:v>
                </c:pt>
                <c:pt idx="283">
                  <c:v>9.4688130710162497</c:v>
                </c:pt>
                <c:pt idx="284">
                  <c:v>9.5008249983245605</c:v>
                </c:pt>
                <c:pt idx="285">
                  <c:v>9.5328613767358039</c:v>
                </c:pt>
                <c:pt idx="286">
                  <c:v>9.5648790394882361</c:v>
                </c:pt>
                <c:pt idx="287">
                  <c:v>9.5968287825100891</c:v>
                </c:pt>
                <c:pt idx="288">
                  <c:v>9.6288271258724585</c:v>
                </c:pt>
                <c:pt idx="289">
                  <c:v>9.6608363363916485</c:v>
                </c:pt>
                <c:pt idx="290">
                  <c:v>9.6927712880055754</c:v>
                </c:pt>
                <c:pt idx="291">
                  <c:v>9.7247720462914806</c:v>
                </c:pt>
                <c:pt idx="292">
                  <c:v>9.7567486553402798</c:v>
                </c:pt>
                <c:pt idx="293">
                  <c:v>9.7888125035090017</c:v>
                </c:pt>
                <c:pt idx="294">
                  <c:v>9.8368127353417094</c:v>
                </c:pt>
                <c:pt idx="295">
                  <c:v>9.86890012901722</c:v>
                </c:pt>
                <c:pt idx="296">
                  <c:v>9.9007578030714196</c:v>
                </c:pt>
                <c:pt idx="297">
                  <c:v>9.9327802956711295</c:v>
                </c:pt>
                <c:pt idx="298">
                  <c:v>9.9648507848803494</c:v>
                </c:pt>
                <c:pt idx="299">
                  <c:v>9.9967685301626208</c:v>
                </c:pt>
                <c:pt idx="300">
                  <c:v>10.028772005237798</c:v>
                </c:pt>
                <c:pt idx="301">
                  <c:v>10.060801742608801</c:v>
                </c:pt>
                <c:pt idx="302">
                  <c:v>10.092874948607205</c:v>
                </c:pt>
                <c:pt idx="303">
                  <c:v>10.124827710283798</c:v>
                </c:pt>
                <c:pt idx="304">
                  <c:v>10.156882200623308</c:v>
                </c:pt>
                <c:pt idx="305">
                  <c:v>10.1888358678963</c:v>
                </c:pt>
                <c:pt idx="306">
                  <c:v>10.236804101989399</c:v>
                </c:pt>
                <c:pt idx="307">
                  <c:v>10.268839272938704</c:v>
                </c:pt>
                <c:pt idx="308">
                  <c:v>10.300809240947006</c:v>
                </c:pt>
                <c:pt idx="309">
                  <c:v>10.332812112291499</c:v>
                </c:pt>
                <c:pt idx="310">
                  <c:v>10.3648566410704</c:v>
                </c:pt>
                <c:pt idx="311">
                  <c:v>10.396788875895208</c:v>
                </c:pt>
                <c:pt idx="312">
                  <c:v>10.428867515472099</c:v>
                </c:pt>
                <c:pt idx="313">
                  <c:v>10.461005622546002</c:v>
                </c:pt>
                <c:pt idx="314">
                  <c:v>10.492766095919405</c:v>
                </c:pt>
                <c:pt idx="315">
                  <c:v>10.524771080322093</c:v>
                </c:pt>
                <c:pt idx="316">
                  <c:v>10.556798402769305</c:v>
                </c:pt>
                <c:pt idx="317">
                  <c:v>10.589082310864505</c:v>
                </c:pt>
                <c:pt idx="318">
                  <c:v>10.636807543255799</c:v>
                </c:pt>
                <c:pt idx="319">
                  <c:v>10.6688264134697</c:v>
                </c:pt>
                <c:pt idx="320">
                  <c:v>10.700851622858798</c:v>
                </c:pt>
                <c:pt idx="321">
                  <c:v>10.7327989509569</c:v>
                </c:pt>
                <c:pt idx="322">
                  <c:v>10.764812387592601</c:v>
                </c:pt>
                <c:pt idx="323">
                  <c:v>10.796813447744098</c:v>
                </c:pt>
                <c:pt idx="324">
                  <c:v>10.828786132541802</c:v>
                </c:pt>
                <c:pt idx="325">
                  <c:v>10.860884997105108</c:v>
                </c:pt>
                <c:pt idx="326">
                  <c:v>10.892830815875808</c:v>
                </c:pt>
                <c:pt idx="327">
                  <c:v>10.9247905204581</c:v>
                </c:pt>
                <c:pt idx="328">
                  <c:v>10.956768336968706</c:v>
                </c:pt>
                <c:pt idx="329">
                  <c:v>10.988730154609305</c:v>
                </c:pt>
                <c:pt idx="330">
                  <c:v>11.036778383051491</c:v>
                </c:pt>
                <c:pt idx="331">
                  <c:v>11.068830156601702</c:v>
                </c:pt>
                <c:pt idx="332">
                  <c:v>11.100740355247305</c:v>
                </c:pt>
                <c:pt idx="333">
                  <c:v>11.132720888547</c:v>
                </c:pt>
                <c:pt idx="334">
                  <c:v>11.1647497203216</c:v>
                </c:pt>
                <c:pt idx="335">
                  <c:v>11.196771609190298</c:v>
                </c:pt>
                <c:pt idx="336">
                  <c:v>11.228814930507401</c:v>
                </c:pt>
                <c:pt idx="337">
                  <c:v>11.260792445152401</c:v>
                </c:pt>
                <c:pt idx="338">
                  <c:v>11.292737962057799</c:v>
                </c:pt>
                <c:pt idx="339">
                  <c:v>11.324740833402005</c:v>
                </c:pt>
                <c:pt idx="340">
                  <c:v>11.356692387616908</c:v>
                </c:pt>
                <c:pt idx="341">
                  <c:v>11.388756235785808</c:v>
                </c:pt>
                <c:pt idx="342">
                  <c:v>11.436780918721505</c:v>
                </c:pt>
                <c:pt idx="343">
                  <c:v>11.4687203983173</c:v>
                </c:pt>
                <c:pt idx="344">
                  <c:v>11.500767040154598</c:v>
                </c:pt>
                <c:pt idx="345">
                  <c:v>11.532682672378705</c:v>
                </c:pt>
                <c:pt idx="346">
                  <c:v>11.565131399019405</c:v>
                </c:pt>
                <c:pt idx="347">
                  <c:v>11.596759353452304</c:v>
                </c:pt>
                <c:pt idx="348">
                  <c:v>11.628748037119699</c:v>
                </c:pt>
                <c:pt idx="349">
                  <c:v>11.660782302472599</c:v>
                </c:pt>
                <c:pt idx="350">
                  <c:v>11.692740195862305</c:v>
                </c:pt>
                <c:pt idx="351">
                  <c:v>11.724775970542595</c:v>
                </c:pt>
                <c:pt idx="352">
                  <c:v>11.756780954945208</c:v>
                </c:pt>
                <c:pt idx="353">
                  <c:v>11.788766318092399</c:v>
                </c:pt>
                <c:pt idx="354">
                  <c:v>11.836750551055205</c:v>
                </c:pt>
                <c:pt idx="355">
                  <c:v>11.868892884245906</c:v>
                </c:pt>
                <c:pt idx="356">
                  <c:v>11.900865267178</c:v>
                </c:pt>
                <c:pt idx="357">
                  <c:v>11.932760976281005</c:v>
                </c:pt>
                <c:pt idx="358">
                  <c:v>11.964896064700405</c:v>
                </c:pt>
                <c:pt idx="359">
                  <c:v>11.996806263346105</c:v>
                </c:pt>
                <c:pt idx="360">
                  <c:v>12.028728536610494</c:v>
                </c:pt>
                <c:pt idx="361">
                  <c:v>12.060748614286405</c:v>
                </c:pt>
                <c:pt idx="362">
                  <c:v>12.092720695353099</c:v>
                </c:pt>
                <c:pt idx="363">
                  <c:v>12.124698209998</c:v>
                </c:pt>
                <c:pt idx="364">
                  <c:v>12.156653084732801</c:v>
                </c:pt>
                <c:pt idx="365">
                  <c:v>12.188710291861501</c:v>
                </c:pt>
                <c:pt idx="366">
                  <c:v>12.236679733416301</c:v>
                </c:pt>
                <c:pt idx="367">
                  <c:v>12.268789767002</c:v>
                </c:pt>
                <c:pt idx="368">
                  <c:v>12.300756414490206</c:v>
                </c:pt>
                <c:pt idx="369">
                  <c:v>12.332787057457608</c:v>
                </c:pt>
                <c:pt idx="370">
                  <c:v>12.36468880386991</c:v>
                </c:pt>
                <c:pt idx="371">
                  <c:v>12.396730012128911</c:v>
                </c:pt>
                <c:pt idx="372">
                  <c:v>12.428674019706905</c:v>
                </c:pt>
                <c:pt idx="373">
                  <c:v>12.460916874098505</c:v>
                </c:pt>
                <c:pt idx="374">
                  <c:v>12.492850618250404</c:v>
                </c:pt>
                <c:pt idx="375">
                  <c:v>12.5247414975062</c:v>
                </c:pt>
                <c:pt idx="376">
                  <c:v>12.556722332671304</c:v>
                </c:pt>
                <c:pt idx="377">
                  <c:v>12.588775615548904</c:v>
                </c:pt>
                <c:pt idx="378">
                  <c:v>12.636729963830398</c:v>
                </c:pt>
                <c:pt idx="379">
                  <c:v>12.668786567228105</c:v>
                </c:pt>
                <c:pt idx="380">
                  <c:v>12.700797890805402</c:v>
                </c:pt>
                <c:pt idx="381">
                  <c:v>12.732680015962606</c:v>
                </c:pt>
                <c:pt idx="382">
                  <c:v>12.764695263790999</c:v>
                </c:pt>
                <c:pt idx="383">
                  <c:v>12.796704776175799</c:v>
                </c:pt>
                <c:pt idx="384">
                  <c:v>12.828716401618699</c:v>
                </c:pt>
                <c:pt idx="385">
                  <c:v>12.860740101680205</c:v>
                </c:pt>
                <c:pt idx="386">
                  <c:v>12.89268471298911</c:v>
                </c:pt>
                <c:pt idx="387">
                  <c:v>12.9246857731407</c:v>
                </c:pt>
                <c:pt idx="388">
                  <c:v>12.956719132897405</c:v>
                </c:pt>
                <c:pt idx="389">
                  <c:v>12.988686082250902</c:v>
                </c:pt>
                <c:pt idx="390">
                  <c:v>13.0367273677873</c:v>
                </c:pt>
              </c:numCache>
            </c:numRef>
          </c:xVal>
          <c:yVal>
            <c:numRef>
              <c:f>'resultats complets'!$M$3:$M$393</c:f>
              <c:numCache>
                <c:formatCode>General</c:formatCode>
                <c:ptCount val="391"/>
                <c:pt idx="0">
                  <c:v>1.4954189861120928</c:v>
                </c:pt>
                <c:pt idx="1">
                  <c:v>3.6024571221437096</c:v>
                </c:pt>
                <c:pt idx="2">
                  <c:v>2.8214407970421673</c:v>
                </c:pt>
                <c:pt idx="3">
                  <c:v>1.9380070500262445</c:v>
                </c:pt>
                <c:pt idx="4">
                  <c:v>2.8662121955532727</c:v>
                </c:pt>
                <c:pt idx="5">
                  <c:v>2.8099015433652474</c:v>
                </c:pt>
                <c:pt idx="6">
                  <c:v>3.548075668286307</c:v>
                </c:pt>
                <c:pt idx="7">
                  <c:v>2.8089994542362113</c:v>
                </c:pt>
                <c:pt idx="8">
                  <c:v>2.7992199198277263</c:v>
                </c:pt>
                <c:pt idx="9">
                  <c:v>3.5496487232382163</c:v>
                </c:pt>
                <c:pt idx="10">
                  <c:v>2.8066408434366887</c:v>
                </c:pt>
                <c:pt idx="11">
                  <c:v>3.5464371586121874</c:v>
                </c:pt>
                <c:pt idx="12">
                  <c:v>1.7788011172593372</c:v>
                </c:pt>
                <c:pt idx="13">
                  <c:v>2.8052910642524345</c:v>
                </c:pt>
                <c:pt idx="14">
                  <c:v>3.554644875359362</c:v>
                </c:pt>
                <c:pt idx="15">
                  <c:v>1.1734458277504842</c:v>
                </c:pt>
                <c:pt idx="16">
                  <c:v>2.8365328877258129</c:v>
                </c:pt>
                <c:pt idx="17">
                  <c:v>3.5449337373492891</c:v>
                </c:pt>
                <c:pt idx="18">
                  <c:v>2.815486136908028</c:v>
                </c:pt>
                <c:pt idx="19">
                  <c:v>2.7957211908753545</c:v>
                </c:pt>
                <c:pt idx="20">
                  <c:v>2.8173259231312326</c:v>
                </c:pt>
                <c:pt idx="21">
                  <c:v>2.7971932733296283</c:v>
                </c:pt>
                <c:pt idx="22">
                  <c:v>3.9256717913128041</c:v>
                </c:pt>
                <c:pt idx="23">
                  <c:v>2.8427399803134028</c:v>
                </c:pt>
                <c:pt idx="24">
                  <c:v>1.779272122339167</c:v>
                </c:pt>
                <c:pt idx="25">
                  <c:v>2.8011176245561145</c:v>
                </c:pt>
                <c:pt idx="26">
                  <c:v>2.8030707264653936</c:v>
                </c:pt>
                <c:pt idx="27">
                  <c:v>1.8649416438396504</c:v>
                </c:pt>
                <c:pt idx="28">
                  <c:v>2.8200500156394988</c:v>
                </c:pt>
                <c:pt idx="29">
                  <c:v>2.8034669575326294</c:v>
                </c:pt>
                <c:pt idx="30">
                  <c:v>2.8138882749137224</c:v>
                </c:pt>
                <c:pt idx="31">
                  <c:v>2.8049472105084972</c:v>
                </c:pt>
                <c:pt idx="32">
                  <c:v>3.7714815530396311</c:v>
                </c:pt>
                <c:pt idx="33">
                  <c:v>2.8021994122264733</c:v>
                </c:pt>
                <c:pt idx="34">
                  <c:v>2.806561408708014</c:v>
                </c:pt>
                <c:pt idx="35">
                  <c:v>3.9596262235061728</c:v>
                </c:pt>
                <c:pt idx="36">
                  <c:v>2.8134890927445535</c:v>
                </c:pt>
                <c:pt idx="37">
                  <c:v>1.2542213160974629</c:v>
                </c:pt>
                <c:pt idx="38">
                  <c:v>3.9651120209686077</c:v>
                </c:pt>
                <c:pt idx="39">
                  <c:v>1.6740152640760604</c:v>
                </c:pt>
                <c:pt idx="40">
                  <c:v>2.8010912499338443</c:v>
                </c:pt>
                <c:pt idx="41">
                  <c:v>2.5142022470396186</c:v>
                </c:pt>
                <c:pt idx="42">
                  <c:v>2.8056879233498426</c:v>
                </c:pt>
                <c:pt idx="43">
                  <c:v>2.51341852554786</c:v>
                </c:pt>
                <c:pt idx="44">
                  <c:v>3.7718023239474707</c:v>
                </c:pt>
                <c:pt idx="45">
                  <c:v>2.797403697385771</c:v>
                </c:pt>
                <c:pt idx="46">
                  <c:v>2.5128963159716871</c:v>
                </c:pt>
                <c:pt idx="47">
                  <c:v>2.5107385703497758</c:v>
                </c:pt>
                <c:pt idx="48">
                  <c:v>3.7710183136147792</c:v>
                </c:pt>
                <c:pt idx="49">
                  <c:v>2.8028594490161969</c:v>
                </c:pt>
                <c:pt idx="50">
                  <c:v>2.5066230707761687</c:v>
                </c:pt>
                <c:pt idx="51">
                  <c:v>2.5104227283648064</c:v>
                </c:pt>
                <c:pt idx="52">
                  <c:v>2.5062925249844175</c:v>
                </c:pt>
                <c:pt idx="53">
                  <c:v>2.5190102452848357</c:v>
                </c:pt>
                <c:pt idx="54">
                  <c:v>2.5136084737821385</c:v>
                </c:pt>
                <c:pt idx="55">
                  <c:v>3.7609620752482726</c:v>
                </c:pt>
                <c:pt idx="56">
                  <c:v>2.5107148794503056</c:v>
                </c:pt>
                <c:pt idx="57">
                  <c:v>2.4770806774308047</c:v>
                </c:pt>
                <c:pt idx="58">
                  <c:v>2.5391542504235036</c:v>
                </c:pt>
                <c:pt idx="59">
                  <c:v>2.8033348680579717</c:v>
                </c:pt>
                <c:pt idx="60">
                  <c:v>3.7481413360874081</c:v>
                </c:pt>
                <c:pt idx="61">
                  <c:v>2.5259930149409549</c:v>
                </c:pt>
                <c:pt idx="62">
                  <c:v>2.8018299273903331</c:v>
                </c:pt>
                <c:pt idx="63">
                  <c:v>2.5073946834220791</c:v>
                </c:pt>
                <c:pt idx="64">
                  <c:v>2.5184380355610192</c:v>
                </c:pt>
                <c:pt idx="65">
                  <c:v>2.8054233381435525</c:v>
                </c:pt>
                <c:pt idx="66">
                  <c:v>2.5105253682918192</c:v>
                </c:pt>
                <c:pt idx="67">
                  <c:v>2.8091586043427781</c:v>
                </c:pt>
                <c:pt idx="68">
                  <c:v>2.5087264381485785</c:v>
                </c:pt>
                <c:pt idx="69">
                  <c:v>2.81128233036014</c:v>
                </c:pt>
                <c:pt idx="70">
                  <c:v>2.8013022608855809</c:v>
                </c:pt>
                <c:pt idx="71">
                  <c:v>3.7692732796905051</c:v>
                </c:pt>
                <c:pt idx="72">
                  <c:v>1.7597187670848542</c:v>
                </c:pt>
                <c:pt idx="73">
                  <c:v>4.004895248691418</c:v>
                </c:pt>
                <c:pt idx="74">
                  <c:v>2.8006165914949688</c:v>
                </c:pt>
                <c:pt idx="75">
                  <c:v>1.6726367375460702</c:v>
                </c:pt>
                <c:pt idx="76">
                  <c:v>2.8050794519742239</c:v>
                </c:pt>
                <c:pt idx="77">
                  <c:v>2.8082569920998712</c:v>
                </c:pt>
                <c:pt idx="78">
                  <c:v>2.8018563159254937</c:v>
                </c:pt>
                <c:pt idx="79">
                  <c:v>2.8099546254816774</c:v>
                </c:pt>
                <c:pt idx="80">
                  <c:v>3.9656352707633489</c:v>
                </c:pt>
                <c:pt idx="81">
                  <c:v>1.775477541730454</c:v>
                </c:pt>
                <c:pt idx="82">
                  <c:v>2.8086546908482393</c:v>
                </c:pt>
                <c:pt idx="83">
                  <c:v>2.8060054914665762</c:v>
                </c:pt>
                <c:pt idx="84">
                  <c:v>2.8099280841823835</c:v>
                </c:pt>
                <c:pt idx="85">
                  <c:v>1.7747741369020287</c:v>
                </c:pt>
                <c:pt idx="86">
                  <c:v>4.5332279063230301</c:v>
                </c:pt>
                <c:pt idx="87">
                  <c:v>1.8683265267373133</c:v>
                </c:pt>
                <c:pt idx="88">
                  <c:v>1.7716323817662381</c:v>
                </c:pt>
                <c:pt idx="89">
                  <c:v>4.529118930216705</c:v>
                </c:pt>
                <c:pt idx="90">
                  <c:v>2.8061378327405482</c:v>
                </c:pt>
                <c:pt idx="91">
                  <c:v>1.7763995107026378</c:v>
                </c:pt>
                <c:pt idx="92">
                  <c:v>3.547038884228594</c:v>
                </c:pt>
                <c:pt idx="93">
                  <c:v>2.8030971383787437</c:v>
                </c:pt>
                <c:pt idx="94">
                  <c:v>2.81223905505695</c:v>
                </c:pt>
                <c:pt idx="95">
                  <c:v>2.8033348680780814</c:v>
                </c:pt>
                <c:pt idx="96">
                  <c:v>3.5474735908606414</c:v>
                </c:pt>
                <c:pt idx="97">
                  <c:v>2.8139947426113121</c:v>
                </c:pt>
                <c:pt idx="98">
                  <c:v>2.8012495051818567</c:v>
                </c:pt>
                <c:pt idx="99">
                  <c:v>1.8714175837393965</c:v>
                </c:pt>
                <c:pt idx="100">
                  <c:v>2.8021730172281831</c:v>
                </c:pt>
                <c:pt idx="101">
                  <c:v>2.8090259779948505</c:v>
                </c:pt>
                <c:pt idx="102">
                  <c:v>3.5536713679506851</c:v>
                </c:pt>
                <c:pt idx="103">
                  <c:v>2.8073559584033143</c:v>
                </c:pt>
                <c:pt idx="104">
                  <c:v>2.8120529742546769</c:v>
                </c:pt>
                <c:pt idx="105">
                  <c:v>2.8050265538874615</c:v>
                </c:pt>
                <c:pt idx="106">
                  <c:v>3.5451007211864298</c:v>
                </c:pt>
                <c:pt idx="107">
                  <c:v>2.8001157376608998</c:v>
                </c:pt>
                <c:pt idx="108">
                  <c:v>3.5523294737250737</c:v>
                </c:pt>
                <c:pt idx="109">
                  <c:v>1.7782127114752464</c:v>
                </c:pt>
                <c:pt idx="110">
                  <c:v>2.8030707264658021</c:v>
                </c:pt>
                <c:pt idx="111">
                  <c:v>1.8700647234082437</c:v>
                </c:pt>
                <c:pt idx="112">
                  <c:v>2.7973773926551946</c:v>
                </c:pt>
                <c:pt idx="113">
                  <c:v>2.8118934960324897</c:v>
                </c:pt>
                <c:pt idx="114">
                  <c:v>2.8038104484276412</c:v>
                </c:pt>
                <c:pt idx="115">
                  <c:v>3.5551822112584839</c:v>
                </c:pt>
                <c:pt idx="116">
                  <c:v>2.51064380941542</c:v>
                </c:pt>
                <c:pt idx="117">
                  <c:v>2.8033348680781005</c:v>
                </c:pt>
                <c:pt idx="118">
                  <c:v>2.8076474060229875</c:v>
                </c:pt>
                <c:pt idx="119">
                  <c:v>2.8102731602602167</c:v>
                </c:pt>
                <c:pt idx="120">
                  <c:v>2.8068526913691612</c:v>
                </c:pt>
                <c:pt idx="121">
                  <c:v>2.8025953969839437</c:v>
                </c:pt>
                <c:pt idx="122">
                  <c:v>3.9733880403555584</c:v>
                </c:pt>
                <c:pt idx="123">
                  <c:v>1.8699236680602096</c:v>
                </c:pt>
                <c:pt idx="124">
                  <c:v>2.8054233381425875</c:v>
                </c:pt>
                <c:pt idx="125">
                  <c:v>2.514083469943988</c:v>
                </c:pt>
                <c:pt idx="126">
                  <c:v>2.8086812081163934</c:v>
                </c:pt>
                <c:pt idx="127">
                  <c:v>2.8056350022915741</c:v>
                </c:pt>
                <c:pt idx="128">
                  <c:v>3.7646514144941086</c:v>
                </c:pt>
                <c:pt idx="129">
                  <c:v>1.255203469171793</c:v>
                </c:pt>
                <c:pt idx="130">
                  <c:v>3.9491448272097274</c:v>
                </c:pt>
                <c:pt idx="131">
                  <c:v>2.5181043665785352</c:v>
                </c:pt>
                <c:pt idx="132">
                  <c:v>2.7879658516519878</c:v>
                </c:pt>
                <c:pt idx="133">
                  <c:v>2.5296672739343462</c:v>
                </c:pt>
                <c:pt idx="134">
                  <c:v>3.9728252268758188</c:v>
                </c:pt>
                <c:pt idx="135">
                  <c:v>1.672184738904414</c:v>
                </c:pt>
                <c:pt idx="136">
                  <c:v>3.7626639482666451</c:v>
                </c:pt>
                <c:pt idx="137">
                  <c:v>2.5079224879914808</c:v>
                </c:pt>
                <c:pt idx="138">
                  <c:v>2.5084426321777991</c:v>
                </c:pt>
                <c:pt idx="139">
                  <c:v>2.808203974102387</c:v>
                </c:pt>
                <c:pt idx="140">
                  <c:v>2.5129200480570146</c:v>
                </c:pt>
                <c:pt idx="141">
                  <c:v>2.5104069383434582</c:v>
                </c:pt>
                <c:pt idx="142">
                  <c:v>3.7677432533399813</c:v>
                </c:pt>
                <c:pt idx="143">
                  <c:v>2.5073316768340406</c:v>
                </c:pt>
                <c:pt idx="144">
                  <c:v>2.5169134131404203</c:v>
                </c:pt>
                <c:pt idx="145">
                  <c:v>2.5114969154758686</c:v>
                </c:pt>
                <c:pt idx="146">
                  <c:v>3.764722434269224</c:v>
                </c:pt>
                <c:pt idx="147">
                  <c:v>2.5079224879922446</c:v>
                </c:pt>
                <c:pt idx="148">
                  <c:v>1.8684438706662954</c:v>
                </c:pt>
                <c:pt idx="149">
                  <c:v>3.756113102891681</c:v>
                </c:pt>
                <c:pt idx="150">
                  <c:v>2.5173420265766397</c:v>
                </c:pt>
                <c:pt idx="151">
                  <c:v>2.5051363009894412</c:v>
                </c:pt>
                <c:pt idx="152">
                  <c:v>3.9804178575712132</c:v>
                </c:pt>
                <c:pt idx="153">
                  <c:v>2.8041804558553989</c:v>
                </c:pt>
                <c:pt idx="154">
                  <c:v>2.5055373190551671</c:v>
                </c:pt>
                <c:pt idx="155">
                  <c:v>2.5149151453522021</c:v>
                </c:pt>
                <c:pt idx="156">
                  <c:v>3.763515462491354</c:v>
                </c:pt>
                <c:pt idx="157">
                  <c:v>2.7968251073996364</c:v>
                </c:pt>
                <c:pt idx="158">
                  <c:v>2.5224250591050668</c:v>
                </c:pt>
                <c:pt idx="159">
                  <c:v>2.8058996274270878</c:v>
                </c:pt>
                <c:pt idx="160">
                  <c:v>1.6694778688116532</c:v>
                </c:pt>
                <c:pt idx="161">
                  <c:v>2.8121858865979559</c:v>
                </c:pt>
                <c:pt idx="162">
                  <c:v>2.8138350440763946</c:v>
                </c:pt>
                <c:pt idx="163">
                  <c:v>3.9534124478543351</c:v>
                </c:pt>
                <c:pt idx="164">
                  <c:v>2.8104855569094633</c:v>
                </c:pt>
                <c:pt idx="165">
                  <c:v>2.8045505609335004</c:v>
                </c:pt>
                <c:pt idx="166">
                  <c:v>2.8055556245081461</c:v>
                </c:pt>
                <c:pt idx="167">
                  <c:v>2.8148201405896174</c:v>
                </c:pt>
                <c:pt idx="168">
                  <c:v>2.79519582257306</c:v>
                </c:pt>
                <c:pt idx="169">
                  <c:v>2.5149151453522021</c:v>
                </c:pt>
                <c:pt idx="170">
                  <c:v>2.8067202826615811</c:v>
                </c:pt>
                <c:pt idx="171">
                  <c:v>3.5522288725137434</c:v>
                </c:pt>
                <c:pt idx="172">
                  <c:v>1.8680332313970021</c:v>
                </c:pt>
                <c:pt idx="173">
                  <c:v>2.8077004030066943</c:v>
                </c:pt>
                <c:pt idx="174">
                  <c:v>2.8025953969831137</c:v>
                </c:pt>
                <c:pt idx="175">
                  <c:v>2.8156193740166908</c:v>
                </c:pt>
                <c:pt idx="176">
                  <c:v>3.5470388842274247</c:v>
                </c:pt>
                <c:pt idx="177">
                  <c:v>2.803440538650197</c:v>
                </c:pt>
                <c:pt idx="178">
                  <c:v>2.8140213608103415</c:v>
                </c:pt>
                <c:pt idx="179">
                  <c:v>3.5526983935987175</c:v>
                </c:pt>
                <c:pt idx="180">
                  <c:v>2.8029914936914189</c:v>
                </c:pt>
                <c:pt idx="181">
                  <c:v>1.7734358588671362</c:v>
                </c:pt>
                <c:pt idx="182">
                  <c:v>3.5482094910363999</c:v>
                </c:pt>
                <c:pt idx="183">
                  <c:v>2.8114151698623124</c:v>
                </c:pt>
                <c:pt idx="184">
                  <c:v>2.3618725672043381</c:v>
                </c:pt>
                <c:pt idx="185">
                  <c:v>1.7753435168847242</c:v>
                </c:pt>
                <c:pt idx="186">
                  <c:v>3.5532351411121752</c:v>
                </c:pt>
                <c:pt idx="187">
                  <c:v>1.7762485775408943</c:v>
                </c:pt>
                <c:pt idx="188">
                  <c:v>3.5482764061718428</c:v>
                </c:pt>
                <c:pt idx="189">
                  <c:v>2.8011176245758485</c:v>
                </c:pt>
                <c:pt idx="190">
                  <c:v>2.8073824511342798</c:v>
                </c:pt>
                <c:pt idx="191">
                  <c:v>3.5527319355846085</c:v>
                </c:pt>
                <c:pt idx="192">
                  <c:v>1.7667912197654414</c:v>
                </c:pt>
                <c:pt idx="193">
                  <c:v>3.5724631516268297</c:v>
                </c:pt>
                <c:pt idx="194">
                  <c:v>2.8074354381158182</c:v>
                </c:pt>
                <c:pt idx="195">
                  <c:v>3.5500505778602829</c:v>
                </c:pt>
                <c:pt idx="196">
                  <c:v>1.1804991220773668</c:v>
                </c:pt>
                <c:pt idx="197">
                  <c:v>3.9714001460582797</c:v>
                </c:pt>
                <c:pt idx="198">
                  <c:v>2.8088668429153163</c:v>
                </c:pt>
                <c:pt idx="199">
                  <c:v>2.8131698285596372</c:v>
                </c:pt>
                <c:pt idx="200">
                  <c:v>2.8091851311068128</c:v>
                </c:pt>
                <c:pt idx="201">
                  <c:v>2.805449794430372</c:v>
                </c:pt>
                <c:pt idx="202">
                  <c:v>2.8004847704757982</c:v>
                </c:pt>
                <c:pt idx="203">
                  <c:v>2.810113883863596</c:v>
                </c:pt>
                <c:pt idx="204">
                  <c:v>2.7999049053966711</c:v>
                </c:pt>
                <c:pt idx="205">
                  <c:v>3.5547456134891036</c:v>
                </c:pt>
                <c:pt idx="206">
                  <c:v>2.8058731626747946</c:v>
                </c:pt>
                <c:pt idx="207">
                  <c:v>2.806455502719146</c:v>
                </c:pt>
                <c:pt idx="208">
                  <c:v>1.8689486175587582</c:v>
                </c:pt>
                <c:pt idx="209">
                  <c:v>2.8065084547144301</c:v>
                </c:pt>
                <c:pt idx="210">
                  <c:v>2.8047620934191335</c:v>
                </c:pt>
                <c:pt idx="211">
                  <c:v>2.8154594910110715</c:v>
                </c:pt>
                <c:pt idx="212">
                  <c:v>2.5022151064912901</c:v>
                </c:pt>
                <c:pt idx="213">
                  <c:v>2.8109370064200387</c:v>
                </c:pt>
                <c:pt idx="214">
                  <c:v>2.8043654961736824</c:v>
                </c:pt>
                <c:pt idx="215">
                  <c:v>3.7603951263351822</c:v>
                </c:pt>
                <c:pt idx="216">
                  <c:v>2.8090259779956397</c:v>
                </c:pt>
                <c:pt idx="217">
                  <c:v>2.8095034914405623</c:v>
                </c:pt>
                <c:pt idx="218">
                  <c:v>2.5071662995979676</c:v>
                </c:pt>
                <c:pt idx="219">
                  <c:v>3.9685904847116986</c:v>
                </c:pt>
                <c:pt idx="220">
                  <c:v>1.6739310141001602</c:v>
                </c:pt>
                <c:pt idx="221">
                  <c:v>2.803969011090508</c:v>
                </c:pt>
                <c:pt idx="222">
                  <c:v>3.7746203227957591</c:v>
                </c:pt>
                <c:pt idx="223">
                  <c:v>2.5017210625113111</c:v>
                </c:pt>
                <c:pt idx="224">
                  <c:v>2.8151397795099937</c:v>
                </c:pt>
                <c:pt idx="225">
                  <c:v>2.5113546908914599</c:v>
                </c:pt>
                <c:pt idx="226">
                  <c:v>2.5068356105293286</c:v>
                </c:pt>
                <c:pt idx="227">
                  <c:v>2.8054762511960152</c:v>
                </c:pt>
                <c:pt idx="228">
                  <c:v>3.7651486091488366</c:v>
                </c:pt>
                <c:pt idx="229">
                  <c:v>2.5100280375883401</c:v>
                </c:pt>
                <c:pt idx="230">
                  <c:v>2.5120659750494529</c:v>
                </c:pt>
                <c:pt idx="231">
                  <c:v>3.7555476148240476</c:v>
                </c:pt>
                <c:pt idx="232">
                  <c:v>1.6743102057574366</c:v>
                </c:pt>
                <c:pt idx="233">
                  <c:v>3.7682768423520341</c:v>
                </c:pt>
                <c:pt idx="234">
                  <c:v>2.5114495055142569</c:v>
                </c:pt>
                <c:pt idx="235">
                  <c:v>2.5129675135738374</c:v>
                </c:pt>
                <c:pt idx="236">
                  <c:v>3.7612810591770929</c:v>
                </c:pt>
                <c:pt idx="237">
                  <c:v>2.5016034617617007</c:v>
                </c:pt>
                <c:pt idx="238">
                  <c:v>2.5140597158599314</c:v>
                </c:pt>
                <c:pt idx="239">
                  <c:v>2.8080979441340759</c:v>
                </c:pt>
                <c:pt idx="240">
                  <c:v>2.5102885195674203</c:v>
                </c:pt>
                <c:pt idx="241">
                  <c:v>2.5103595694885996</c:v>
                </c:pt>
                <c:pt idx="242">
                  <c:v>3.9710252947240505</c:v>
                </c:pt>
                <c:pt idx="243">
                  <c:v>2.5121845615853662</c:v>
                </c:pt>
                <c:pt idx="244">
                  <c:v>1.8685377564213141</c:v>
                </c:pt>
                <c:pt idx="245">
                  <c:v>3.7657525220963102</c:v>
                </c:pt>
                <c:pt idx="246">
                  <c:v>2.8049472105085087</c:v>
                </c:pt>
                <c:pt idx="247">
                  <c:v>2.7981141123862852</c:v>
                </c:pt>
                <c:pt idx="248">
                  <c:v>3.7858627300173948</c:v>
                </c:pt>
                <c:pt idx="249">
                  <c:v>2.806508454714598</c:v>
                </c:pt>
                <c:pt idx="250">
                  <c:v>2.8038368743026139</c:v>
                </c:pt>
                <c:pt idx="251">
                  <c:v>2.5079461262413019</c:v>
                </c:pt>
                <c:pt idx="252">
                  <c:v>2.7885669203756889</c:v>
                </c:pt>
                <c:pt idx="253">
                  <c:v>2.8275013182622999</c:v>
                </c:pt>
                <c:pt idx="254">
                  <c:v>2.802436989671127</c:v>
                </c:pt>
                <c:pt idx="255">
                  <c:v>2.8051588028349213</c:v>
                </c:pt>
                <c:pt idx="256">
                  <c:v>1.8738694747278957</c:v>
                </c:pt>
                <c:pt idx="257">
                  <c:v>2.5120896914535993</c:v>
                </c:pt>
                <c:pt idx="258">
                  <c:v>3.5465040069404035</c:v>
                </c:pt>
                <c:pt idx="259">
                  <c:v>3.9697513292464075</c:v>
                </c:pt>
                <c:pt idx="260">
                  <c:v>2.8086016578333632</c:v>
                </c:pt>
                <c:pt idx="261">
                  <c:v>2.8045241216233241</c:v>
                </c:pt>
                <c:pt idx="262">
                  <c:v>2.8062437147353445</c:v>
                </c:pt>
                <c:pt idx="263">
                  <c:v>2.8079919221511442</c:v>
                </c:pt>
                <c:pt idx="264">
                  <c:v>1.771032037567426</c:v>
                </c:pt>
                <c:pt idx="265">
                  <c:v>2.8126378825670213</c:v>
                </c:pt>
                <c:pt idx="266">
                  <c:v>3.5523630087196807</c:v>
                </c:pt>
                <c:pt idx="267">
                  <c:v>2.8021202287025395</c:v>
                </c:pt>
                <c:pt idx="268">
                  <c:v>1.8687959909015661</c:v>
                </c:pt>
                <c:pt idx="269">
                  <c:v>2.8129304279478586</c:v>
                </c:pt>
                <c:pt idx="270">
                  <c:v>2.8030971383786807</c:v>
                </c:pt>
                <c:pt idx="271">
                  <c:v>2.8036783266028</c:v>
                </c:pt>
                <c:pt idx="272">
                  <c:v>3.5484771667721335</c:v>
                </c:pt>
                <c:pt idx="273">
                  <c:v>2.8096361629036379</c:v>
                </c:pt>
                <c:pt idx="274">
                  <c:v>3.5520612164819392</c:v>
                </c:pt>
                <c:pt idx="275">
                  <c:v>1.7738204070467276</c:v>
                </c:pt>
                <c:pt idx="276">
                  <c:v>3.5289431048127287</c:v>
                </c:pt>
                <c:pt idx="277">
                  <c:v>3.5679241957364995</c:v>
                </c:pt>
                <c:pt idx="278">
                  <c:v>1.7766175705556142</c:v>
                </c:pt>
                <c:pt idx="279">
                  <c:v>3.5476408141188625</c:v>
                </c:pt>
                <c:pt idx="280">
                  <c:v>1.7747406553319158</c:v>
                </c:pt>
                <c:pt idx="281">
                  <c:v>1.8710409391393035</c:v>
                </c:pt>
                <c:pt idx="282">
                  <c:v>3.5505865255378697</c:v>
                </c:pt>
                <c:pt idx="283">
                  <c:v>2.8052646109784809</c:v>
                </c:pt>
                <c:pt idx="284">
                  <c:v>2.8031235508096399</c:v>
                </c:pt>
                <c:pt idx="285">
                  <c:v>2.8047620933988253</c:v>
                </c:pt>
                <c:pt idx="286">
                  <c:v>2.81072454153241</c:v>
                </c:pt>
                <c:pt idx="287">
                  <c:v>2.8064555027192233</c:v>
                </c:pt>
                <c:pt idx="288">
                  <c:v>3.5487114162028042</c:v>
                </c:pt>
                <c:pt idx="289">
                  <c:v>2.812026393301851</c:v>
                </c:pt>
                <c:pt idx="290">
                  <c:v>2.8062437147548529</c:v>
                </c:pt>
                <c:pt idx="291">
                  <c:v>3.552329473700603</c:v>
                </c:pt>
                <c:pt idx="292">
                  <c:v>2.8007220572740592</c:v>
                </c:pt>
                <c:pt idx="293">
                  <c:v>1.8708644391593479</c:v>
                </c:pt>
                <c:pt idx="294">
                  <c:v>2.7986669068655972</c:v>
                </c:pt>
                <c:pt idx="295">
                  <c:v>2.8188475610127837</c:v>
                </c:pt>
                <c:pt idx="296">
                  <c:v>2.804339060352671</c:v>
                </c:pt>
                <c:pt idx="297">
                  <c:v>2.8001420939161434</c:v>
                </c:pt>
                <c:pt idx="298">
                  <c:v>2.8135423104933435</c:v>
                </c:pt>
                <c:pt idx="299">
                  <c:v>2.8060054914745574</c:v>
                </c:pt>
                <c:pt idx="300">
                  <c:v>2.5077097639046797</c:v>
                </c:pt>
                <c:pt idx="301">
                  <c:v>2.7999049054124119</c:v>
                </c:pt>
                <c:pt idx="302">
                  <c:v>2.8104590055821674</c:v>
                </c:pt>
                <c:pt idx="303">
                  <c:v>2.8015396862060582</c:v>
                </c:pt>
                <c:pt idx="304">
                  <c:v>3.7705195676444387</c:v>
                </c:pt>
                <c:pt idx="305">
                  <c:v>1.8721124199178969</c:v>
                </c:pt>
                <c:pt idx="306">
                  <c:v>2.507284423975078</c:v>
                </c:pt>
                <c:pt idx="307">
                  <c:v>2.8089464082012245</c:v>
                </c:pt>
                <c:pt idx="308">
                  <c:v>3.9683658835142657</c:v>
                </c:pt>
                <c:pt idx="309">
                  <c:v>2.5065522322003697</c:v>
                </c:pt>
                <c:pt idx="310">
                  <c:v>2.8122656400320074</c:v>
                </c:pt>
                <c:pt idx="311">
                  <c:v>2.5038868917123986</c:v>
                </c:pt>
                <c:pt idx="312">
                  <c:v>2.7942506570384316</c:v>
                </c:pt>
                <c:pt idx="313">
                  <c:v>3.7934550374727873</c:v>
                </c:pt>
                <c:pt idx="314">
                  <c:v>2.8058731626703697</c:v>
                </c:pt>
                <c:pt idx="315">
                  <c:v>2.5078988502076989</c:v>
                </c:pt>
                <c:pt idx="316">
                  <c:v>2.4879666025472442</c:v>
                </c:pt>
                <c:pt idx="317">
                  <c:v>1.8816446208356035</c:v>
                </c:pt>
                <c:pt idx="318">
                  <c:v>2.5085608768823611</c:v>
                </c:pt>
                <c:pt idx="319">
                  <c:v>3.7620964861467545</c:v>
                </c:pt>
                <c:pt idx="320">
                  <c:v>2.5141784907307265</c:v>
                </c:pt>
                <c:pt idx="321">
                  <c:v>2.5089866500302542</c:v>
                </c:pt>
                <c:pt idx="322">
                  <c:v>3.7649355096505848</c:v>
                </c:pt>
                <c:pt idx="323">
                  <c:v>2.8087077258422037</c:v>
                </c:pt>
                <c:pt idx="324">
                  <c:v>2.5023092322212941</c:v>
                </c:pt>
                <c:pt idx="325">
                  <c:v>2.5142972768075387</c:v>
                </c:pt>
                <c:pt idx="326">
                  <c:v>3.7698073022105851</c:v>
                </c:pt>
                <c:pt idx="327">
                  <c:v>2.5117814130285043</c:v>
                </c:pt>
                <c:pt idx="328">
                  <c:v>2.809662698692958</c:v>
                </c:pt>
                <c:pt idx="329">
                  <c:v>1.6716804707417376</c:v>
                </c:pt>
                <c:pt idx="330">
                  <c:v>3.7589785015215846</c:v>
                </c:pt>
                <c:pt idx="331">
                  <c:v>2.8142077022013212</c:v>
                </c:pt>
                <c:pt idx="332">
                  <c:v>2.5115680338362565</c:v>
                </c:pt>
                <c:pt idx="333">
                  <c:v>2.5077806679249419</c:v>
                </c:pt>
                <c:pt idx="334">
                  <c:v>2.8043919325133744</c:v>
                </c:pt>
                <c:pt idx="335">
                  <c:v>3.7599700267819878</c:v>
                </c:pt>
                <c:pt idx="336">
                  <c:v>2.8082835018343419</c:v>
                </c:pt>
                <c:pt idx="337">
                  <c:v>2.8110963761567738</c:v>
                </c:pt>
                <c:pt idx="338">
                  <c:v>2.5098149561856982</c:v>
                </c:pt>
                <c:pt idx="339">
                  <c:v>2.8105652139246025</c:v>
                </c:pt>
                <c:pt idx="340">
                  <c:v>3.9608191178120498</c:v>
                </c:pt>
                <c:pt idx="341">
                  <c:v>1.6725000610228915</c:v>
                </c:pt>
                <c:pt idx="342">
                  <c:v>2.8116277392017177</c:v>
                </c:pt>
                <c:pt idx="343">
                  <c:v>2.802225807719406</c:v>
                </c:pt>
                <c:pt idx="344">
                  <c:v>2.8137285884441372</c:v>
                </c:pt>
                <c:pt idx="345">
                  <c:v>2.4753293412696546</c:v>
                </c:pt>
                <c:pt idx="346">
                  <c:v>2.839321366727515</c:v>
                </c:pt>
                <c:pt idx="347">
                  <c:v>2.8073029744185263</c:v>
                </c:pt>
                <c:pt idx="348">
                  <c:v>2.8033084516823616</c:v>
                </c:pt>
                <c:pt idx="349">
                  <c:v>2.8100077095871407</c:v>
                </c:pt>
                <c:pt idx="350">
                  <c:v>2.8031763771406299</c:v>
                </c:pt>
                <c:pt idx="351">
                  <c:v>2.8058731626792701</c:v>
                </c:pt>
                <c:pt idx="352">
                  <c:v>2.807594411041765</c:v>
                </c:pt>
                <c:pt idx="353">
                  <c:v>1.8714882214922184</c:v>
                </c:pt>
                <c:pt idx="354">
                  <c:v>2.7938832652386041</c:v>
                </c:pt>
                <c:pt idx="355">
                  <c:v>1.7763995107004755</c:v>
                </c:pt>
                <c:pt idx="356">
                  <c:v>0</c:v>
                </c:pt>
                <c:pt idx="357">
                  <c:v>1.7674052940281557</c:v>
                </c:pt>
                <c:pt idx="358">
                  <c:v>1.2585519449811569</c:v>
                </c:pt>
                <c:pt idx="359">
                  <c:v>2.8131432264684277</c:v>
                </c:pt>
                <c:pt idx="360">
                  <c:v>2.8045505609378876</c:v>
                </c:pt>
                <c:pt idx="361">
                  <c:v>2.8087607628629687</c:v>
                </c:pt>
                <c:pt idx="362">
                  <c:v>3.552228872519172</c:v>
                </c:pt>
                <c:pt idx="363">
                  <c:v>2.8102731602768585</c:v>
                </c:pt>
                <c:pt idx="364">
                  <c:v>2.8013022608829932</c:v>
                </c:pt>
                <c:pt idx="365">
                  <c:v>1.8720652960829252</c:v>
                </c:pt>
                <c:pt idx="366">
                  <c:v>2.7966936430491791</c:v>
                </c:pt>
                <c:pt idx="367">
                  <c:v>2.5126590196926717</c:v>
                </c:pt>
                <c:pt idx="368">
                  <c:v>2.8036254813436199</c:v>
                </c:pt>
                <c:pt idx="369">
                  <c:v>3.9809451550602244</c:v>
                </c:pt>
                <c:pt idx="370">
                  <c:v>2.8027010118132636</c:v>
                </c:pt>
                <c:pt idx="371">
                  <c:v>1.257219917451458</c:v>
                </c:pt>
                <c:pt idx="372">
                  <c:v>3.9388294000141557</c:v>
                </c:pt>
                <c:pt idx="373">
                  <c:v>2.8121327201737767</c:v>
                </c:pt>
                <c:pt idx="374">
                  <c:v>2.51862874323092</c:v>
                </c:pt>
                <c:pt idx="375">
                  <c:v>2.8079919221503786</c:v>
                </c:pt>
                <c:pt idx="376">
                  <c:v>2.5058676656390317</c:v>
                </c:pt>
                <c:pt idx="377">
                  <c:v>2.6483334122800399</c:v>
                </c:pt>
                <c:pt idx="378">
                  <c:v>2.505608100274372</c:v>
                </c:pt>
                <c:pt idx="379">
                  <c:v>2.8053175180454031</c:v>
                </c:pt>
                <c:pt idx="380">
                  <c:v>3.7789804511709497</c:v>
                </c:pt>
                <c:pt idx="381">
                  <c:v>2.8049736578194295</c:v>
                </c:pt>
                <c:pt idx="382">
                  <c:v>2.5092942427546903</c:v>
                </c:pt>
                <c:pt idx="383">
                  <c:v>2.5091286065380487</c:v>
                </c:pt>
                <c:pt idx="384">
                  <c:v>2.804233322032005</c:v>
                </c:pt>
                <c:pt idx="385">
                  <c:v>3.7715884706125342</c:v>
                </c:pt>
                <c:pt idx="386">
                  <c:v>2.5099570064257621</c:v>
                </c:pt>
                <c:pt idx="387">
                  <c:v>2.5074261879060402</c:v>
                </c:pt>
                <c:pt idx="388">
                  <c:v>2.5126352925436071</c:v>
                </c:pt>
                <c:pt idx="389">
                  <c:v>1.6719220612800731</c:v>
                </c:pt>
                <c:pt idx="390">
                  <c:v>1.1839118752329802</c:v>
                </c:pt>
              </c:numCache>
            </c:numRef>
          </c:yVal>
        </c:ser>
        <c:axId val="76204288"/>
        <c:axId val="77173120"/>
      </c:scatterChart>
      <c:valAx>
        <c:axId val="76204288"/>
        <c:scaling>
          <c:orientation val="minMax"/>
        </c:scaling>
        <c:axPos val="b"/>
        <c:title>
          <c:tx>
            <c:rich>
              <a:bodyPr/>
              <a:lstStyle/>
              <a:p>
                <a:pPr>
                  <a:defRPr sz="1200"/>
                </a:pPr>
                <a:r>
                  <a:rPr lang="fr-FR" sz="1200"/>
                  <a:t>Temps (en s)</a:t>
                </a:r>
              </a:p>
            </c:rich>
          </c:tx>
          <c:layout/>
        </c:title>
        <c:numFmt formatCode="General" sourceLinked="1"/>
        <c:tickLblPos val="nextTo"/>
        <c:txPr>
          <a:bodyPr/>
          <a:lstStyle/>
          <a:p>
            <a:pPr>
              <a:defRPr sz="1400"/>
            </a:pPr>
            <a:endParaRPr lang="fr-FR"/>
          </a:p>
        </c:txPr>
        <c:crossAx val="77173120"/>
        <c:crosses val="autoZero"/>
        <c:crossBetween val="midCat"/>
      </c:valAx>
      <c:valAx>
        <c:axId val="77173120"/>
        <c:scaling>
          <c:orientation val="minMax"/>
        </c:scaling>
        <c:axPos val="l"/>
        <c:majorGridlines/>
        <c:numFmt formatCode="General" sourceLinked="1"/>
        <c:tickLblPos val="nextTo"/>
        <c:txPr>
          <a:bodyPr/>
          <a:lstStyle/>
          <a:p>
            <a:pPr>
              <a:defRPr sz="1400"/>
            </a:pPr>
            <a:endParaRPr lang="fr-FR"/>
          </a:p>
        </c:txPr>
        <c:crossAx val="76204288"/>
        <c:crosses val="autoZero"/>
        <c:crossBetween val="midCat"/>
      </c:valAx>
      <c:spPr>
        <a:solidFill>
          <a:schemeClr val="bg1">
            <a:lumMod val="95000"/>
          </a:schemeClr>
        </a:solidFill>
      </c:spPr>
    </c:plotArea>
    <c:legend>
      <c:legendPos val="l"/>
      <c:legendEntry>
        <c:idx val="3"/>
        <c:delete val="1"/>
      </c:legendEntry>
      <c:layout>
        <c:manualLayout>
          <c:xMode val="edge"/>
          <c:yMode val="edge"/>
          <c:x val="0.59843679712100717"/>
          <c:y val="0.8253333333333337"/>
          <c:w val="0.32999718848403076"/>
          <c:h val="0.16072222222222221"/>
        </c:manualLayout>
      </c:layout>
      <c:txPr>
        <a:bodyPr/>
        <a:lstStyle/>
        <a:p>
          <a:pPr>
            <a:defRPr sz="2000" b="1" i="0"/>
          </a:pPr>
          <a:endParaRPr lang="fr-FR"/>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fr-FR"/>
  <c:chart>
    <c:title>
      <c:tx>
        <c:rich>
          <a:bodyPr/>
          <a:lstStyle/>
          <a:p>
            <a:pPr>
              <a:defRPr sz="3200" u="sng"/>
            </a:pPr>
            <a:r>
              <a:rPr lang="fr-FR" sz="3200" u="sng" dirty="0"/>
              <a:t>Trajectoire</a:t>
            </a:r>
            <a:r>
              <a:rPr lang="fr-FR" sz="3200" u="sng" baseline="0" dirty="0"/>
              <a:t> de la cible pour </a:t>
            </a:r>
            <a:r>
              <a:rPr lang="fr-FR" sz="3200" u="sng" baseline="0" dirty="0" smtClean="0"/>
              <a:t>t ∈ [0,5]s</a:t>
            </a:r>
            <a:endParaRPr lang="fr-FR" sz="3200" u="sng" baseline="0" dirty="0"/>
          </a:p>
        </c:rich>
      </c:tx>
      <c:layout/>
      <c:overlay val="1"/>
    </c:title>
    <c:plotArea>
      <c:layout>
        <c:manualLayout>
          <c:layoutTarget val="inner"/>
          <c:xMode val="edge"/>
          <c:yMode val="edge"/>
          <c:x val="3.8089633559234178E-2"/>
          <c:y val="2.2507397006973719E-2"/>
          <c:w val="0.88672277154390255"/>
          <c:h val="0.88371949732277544"/>
        </c:manualLayout>
      </c:layout>
      <c:scatterChart>
        <c:scatterStyle val="lineMarker"/>
        <c:ser>
          <c:idx val="0"/>
          <c:order val="0"/>
          <c:tx>
            <c:strRef>
              <c:f>'resultats rectiligne'!$F$2</c:f>
              <c:strCache>
                <c:ptCount val="1"/>
                <c:pt idx="0">
                  <c:v>x(cm)</c:v>
                </c:pt>
              </c:strCache>
            </c:strRef>
          </c:tx>
          <c:spPr>
            <a:ln w="28575">
              <a:noFill/>
            </a:ln>
          </c:spPr>
          <c:trendline>
            <c:trendlineType val="linear"/>
            <c:dispEq val="1"/>
            <c:trendlineLbl>
              <c:layout>
                <c:manualLayout>
                  <c:x val="4.7503518127615461E-2"/>
                  <c:y val="8.5589539758740243E-2"/>
                </c:manualLayout>
              </c:layout>
              <c:numFmt formatCode="General" sourceLinked="0"/>
              <c:txPr>
                <a:bodyPr/>
                <a:lstStyle/>
                <a:p>
                  <a:pPr>
                    <a:defRPr sz="1800"/>
                  </a:pPr>
                  <a:endParaRPr lang="fr-FR"/>
                </a:p>
              </c:txPr>
            </c:trendlineLbl>
          </c:trendline>
          <c:xVal>
            <c:numRef>
              <c:f>'resultats rectiligne'!$A$3:$A$152</c:f>
              <c:numCache>
                <c:formatCode>General</c:formatCode>
                <c:ptCount val="150"/>
                <c:pt idx="0">
                  <c:v>2.1157761755192486E-2</c:v>
                </c:pt>
                <c:pt idx="1">
                  <c:v>5.8870976262457776E-2</c:v>
                </c:pt>
                <c:pt idx="2">
                  <c:v>9.0801268457459755E-2</c:v>
                </c:pt>
                <c:pt idx="3">
                  <c:v>0.12246712259088904</c:v>
                </c:pt>
                <c:pt idx="4">
                  <c:v>0.17045991393688201</c:v>
                </c:pt>
                <c:pt idx="5">
                  <c:v>0.20078546556645113</c:v>
                </c:pt>
                <c:pt idx="6">
                  <c:v>0.23205828504672113</c:v>
                </c:pt>
                <c:pt idx="7">
                  <c:v>0.26408004383151401</c:v>
                </c:pt>
                <c:pt idx="8">
                  <c:v>0.29614164944750199</c:v>
                </c:pt>
                <c:pt idx="9">
                  <c:v>0.32807737530130332</c:v>
                </c:pt>
                <c:pt idx="10">
                  <c:v>0.36013022668922601</c:v>
                </c:pt>
                <c:pt idx="11">
                  <c:v>0.39214474059561916</c:v>
                </c:pt>
                <c:pt idx="12">
                  <c:v>0.42412182263028297</c:v>
                </c:pt>
                <c:pt idx="13">
                  <c:v>0.45608924482708102</c:v>
                </c:pt>
                <c:pt idx="14">
                  <c:v>0.48805093149514617</c:v>
                </c:pt>
                <c:pt idx="15">
                  <c:v>0.52005548369374033</c:v>
                </c:pt>
                <c:pt idx="16">
                  <c:v>0.56816962675291971</c:v>
                </c:pt>
                <c:pt idx="17">
                  <c:v>0.60007546748332563</c:v>
                </c:pt>
                <c:pt idx="18">
                  <c:v>0.63212499830198132</c:v>
                </c:pt>
                <c:pt idx="19">
                  <c:v>0.66413649350904136</c:v>
                </c:pt>
                <c:pt idx="20">
                  <c:v>0.69610633066530603</c:v>
                </c:pt>
                <c:pt idx="21">
                  <c:v>0.72811631652269904</c:v>
                </c:pt>
                <c:pt idx="22">
                  <c:v>0.76009883221616292</c:v>
                </c:pt>
                <c:pt idx="23">
                  <c:v>0.79211093116308895</c:v>
                </c:pt>
                <c:pt idx="24">
                  <c:v>0.82411246466234966</c:v>
                </c:pt>
                <c:pt idx="25">
                  <c:v>0.85609769718521334</c:v>
                </c:pt>
                <c:pt idx="26">
                  <c:v>0.888067534341478</c:v>
                </c:pt>
                <c:pt idx="27">
                  <c:v>0.92015087459266398</c:v>
                </c:pt>
                <c:pt idx="28">
                  <c:v>0.96813793040992402</c:v>
                </c:pt>
                <c:pt idx="29">
                  <c:v>1.00013886016931</c:v>
                </c:pt>
                <c:pt idx="30">
                  <c:v>1.0321397899287101</c:v>
                </c:pt>
                <c:pt idx="31">
                  <c:v>1.0641760384703001</c:v>
                </c:pt>
                <c:pt idx="32">
                  <c:v>1.0961268578207699</c:v>
                </c:pt>
                <c:pt idx="33">
                  <c:v>1.1281184296122313</c:v>
                </c:pt>
                <c:pt idx="34">
                  <c:v>1.1601003415658206</c:v>
                </c:pt>
                <c:pt idx="35">
                  <c:v>1.19215923035241</c:v>
                </c:pt>
                <c:pt idx="36">
                  <c:v>1.2241447647452106</c:v>
                </c:pt>
                <c:pt idx="37">
                  <c:v>1.2561302991380099</c:v>
                </c:pt>
                <c:pt idx="38">
                  <c:v>1.2880934951557399</c:v>
                </c:pt>
                <c:pt idx="39">
                  <c:v>1.3200980473543298</c:v>
                </c:pt>
                <c:pt idx="40">
                  <c:v>1.3680872162611206</c:v>
                </c:pt>
                <c:pt idx="41">
                  <c:v>1.4001418788686499</c:v>
                </c:pt>
                <c:pt idx="42">
                  <c:v>1.4321271113915106</c:v>
                </c:pt>
                <c:pt idx="43">
                  <c:v>1.4641645674128299</c:v>
                </c:pt>
                <c:pt idx="44">
                  <c:v>1.4960652763543698</c:v>
                </c:pt>
                <c:pt idx="45">
                  <c:v>1.52813774928796</c:v>
                </c:pt>
                <c:pt idx="46">
                  <c:v>1.56006441904376</c:v>
                </c:pt>
                <c:pt idx="47">
                  <c:v>1.5920783292102907</c:v>
                </c:pt>
                <c:pt idx="48">
                  <c:v>1.6240753346605508</c:v>
                </c:pt>
                <c:pt idx="49">
                  <c:v>1.6560593597036801</c:v>
                </c:pt>
                <c:pt idx="50">
                  <c:v>1.6881593028012007</c:v>
                </c:pt>
                <c:pt idx="51">
                  <c:v>1.7201330642665906</c:v>
                </c:pt>
                <c:pt idx="52">
                  <c:v>1.76813038366159</c:v>
                </c:pt>
                <c:pt idx="53">
                  <c:v>1.8001367470797798</c:v>
                </c:pt>
                <c:pt idx="54">
                  <c:v>1.83213314879018</c:v>
                </c:pt>
                <c:pt idx="55">
                  <c:v>1.8641389084685007</c:v>
                </c:pt>
                <c:pt idx="56">
                  <c:v>1.8961105568443701</c:v>
                </c:pt>
                <c:pt idx="57">
                  <c:v>1.9281791054688207</c:v>
                </c:pt>
                <c:pt idx="58">
                  <c:v>1.9601407921368901</c:v>
                </c:pt>
                <c:pt idx="59">
                  <c:v>1.99215923035241</c:v>
                </c:pt>
                <c:pt idx="60">
                  <c:v>2.0241526133634786</c:v>
                </c:pt>
                <c:pt idx="61">
                  <c:v>2.0561372421464728</c:v>
                </c:pt>
                <c:pt idx="62">
                  <c:v>2.0881396812555315</c:v>
                </c:pt>
                <c:pt idx="63">
                  <c:v>2.1200908024759326</c:v>
                </c:pt>
                <c:pt idx="64">
                  <c:v>2.1520859967065888</c:v>
                </c:pt>
                <c:pt idx="65">
                  <c:v>2.2001657265933812</c:v>
                </c:pt>
                <c:pt idx="66">
                  <c:v>2.2320763972427198</c:v>
                </c:pt>
                <c:pt idx="67">
                  <c:v>2.2641256261914413</c:v>
                </c:pt>
                <c:pt idx="68">
                  <c:v>2.2960855016399</c:v>
                </c:pt>
                <c:pt idx="69">
                  <c:v>2.3281283913200301</c:v>
                </c:pt>
                <c:pt idx="70">
                  <c:v>2.3600864555488883</c:v>
                </c:pt>
                <c:pt idx="71">
                  <c:v>2.3921275340094197</c:v>
                </c:pt>
                <c:pt idx="72">
                  <c:v>2.4240976730356101</c:v>
                </c:pt>
                <c:pt idx="73">
                  <c:v>2.45608320742841</c:v>
                </c:pt>
                <c:pt idx="74">
                  <c:v>2.4880735717401401</c:v>
                </c:pt>
                <c:pt idx="75">
                  <c:v>2.5200639360518688</c:v>
                </c:pt>
                <c:pt idx="76">
                  <c:v>2.5521195042691889</c:v>
                </c:pt>
                <c:pt idx="77">
                  <c:v>2.6001231629327815</c:v>
                </c:pt>
                <c:pt idx="78">
                  <c:v>2.6321234889523115</c:v>
                </c:pt>
                <c:pt idx="79">
                  <c:v>2.6641624543233</c:v>
                </c:pt>
                <c:pt idx="80">
                  <c:v>2.6961386307481585</c:v>
                </c:pt>
                <c:pt idx="81">
                  <c:v>2.7281510315650213</c:v>
                </c:pt>
                <c:pt idx="82">
                  <c:v>2.7601311322990214</c:v>
                </c:pt>
                <c:pt idx="83">
                  <c:v>2.7921426275060797</c:v>
                </c:pt>
                <c:pt idx="84">
                  <c:v>2.8241743479986714</c:v>
                </c:pt>
                <c:pt idx="85">
                  <c:v>2.8561266766988083</c:v>
                </c:pt>
                <c:pt idx="86">
                  <c:v>2.8881420962149997</c:v>
                </c:pt>
                <c:pt idx="87">
                  <c:v>2.9200877837766002</c:v>
                </c:pt>
                <c:pt idx="88">
                  <c:v>2.9520527910139283</c:v>
                </c:pt>
                <c:pt idx="89">
                  <c:v>3.0001132012249814</c:v>
                </c:pt>
                <c:pt idx="90">
                  <c:v>3.0321370730993098</c:v>
                </c:pt>
                <c:pt idx="91">
                  <c:v>3.0641214000123727</c:v>
                </c:pt>
                <c:pt idx="92">
                  <c:v>3.0961247447312314</c:v>
                </c:pt>
                <c:pt idx="93">
                  <c:v>3.1281368436781611</c:v>
                </c:pt>
                <c:pt idx="94">
                  <c:v>3.1601377734375533</c:v>
                </c:pt>
                <c:pt idx="95">
                  <c:v>3.1921305527087513</c:v>
                </c:pt>
                <c:pt idx="96">
                  <c:v>3.22414989653408</c:v>
                </c:pt>
                <c:pt idx="97">
                  <c:v>3.2560663027121501</c:v>
                </c:pt>
                <c:pt idx="98">
                  <c:v>3.2880621006826698</c:v>
                </c:pt>
                <c:pt idx="99">
                  <c:v>3.3201013679236002</c:v>
                </c:pt>
                <c:pt idx="100">
                  <c:v>3.3521001845934584</c:v>
                </c:pt>
                <c:pt idx="101">
                  <c:v>3.4001201442334499</c:v>
                </c:pt>
                <c:pt idx="102">
                  <c:v>3.4321485441567683</c:v>
                </c:pt>
                <c:pt idx="103">
                  <c:v>3.4641159663535701</c:v>
                </c:pt>
                <c:pt idx="104">
                  <c:v>3.4961229335116273</c:v>
                </c:pt>
                <c:pt idx="105">
                  <c:v>3.5281211464416327</c:v>
                </c:pt>
                <c:pt idx="106">
                  <c:v>3.5601060770945612</c:v>
                </c:pt>
                <c:pt idx="107">
                  <c:v>3.5921350807577501</c:v>
                </c:pt>
                <c:pt idx="108">
                  <c:v>3.6241118609224827</c:v>
                </c:pt>
                <c:pt idx="109">
                  <c:v>3.6561152056413402</c:v>
                </c:pt>
                <c:pt idx="110">
                  <c:v>3.6881055699530698</c:v>
                </c:pt>
                <c:pt idx="111">
                  <c:v>3.7201058959726012</c:v>
                </c:pt>
                <c:pt idx="112">
                  <c:v>3.7521119575208601</c:v>
                </c:pt>
                <c:pt idx="113">
                  <c:v>3.8000941834191888</c:v>
                </c:pt>
                <c:pt idx="114">
                  <c:v>3.8320954150485069</c:v>
                </c:pt>
                <c:pt idx="115">
                  <c:v>3.8641304561103715</c:v>
                </c:pt>
                <c:pt idx="116">
                  <c:v>3.8961087456247685</c:v>
                </c:pt>
                <c:pt idx="117">
                  <c:v>3.9281286931899597</c:v>
                </c:pt>
                <c:pt idx="118">
                  <c:v>3.9601015490455613</c:v>
                </c:pt>
                <c:pt idx="119">
                  <c:v>3.9921227040904799</c:v>
                </c:pt>
                <c:pt idx="120">
                  <c:v>4.0241103515728067</c:v>
                </c:pt>
                <c:pt idx="121">
                  <c:v>4.0561076588930085</c:v>
                </c:pt>
                <c:pt idx="122">
                  <c:v>4.0881082867824698</c:v>
                </c:pt>
                <c:pt idx="123">
                  <c:v>4.1202664907771114</c:v>
                </c:pt>
                <c:pt idx="124">
                  <c:v>4.1520935434549298</c:v>
                </c:pt>
                <c:pt idx="125">
                  <c:v>4.2000947871590499</c:v>
                </c:pt>
                <c:pt idx="126">
                  <c:v>4.2321029617968495</c:v>
                </c:pt>
                <c:pt idx="127">
                  <c:v>4.2641060046457673</c:v>
                </c:pt>
                <c:pt idx="128">
                  <c:v>4.2960957652176424</c:v>
                </c:pt>
                <c:pt idx="129">
                  <c:v>4.32812688197036</c:v>
                </c:pt>
                <c:pt idx="130">
                  <c:v>4.3601175481520142</c:v>
                </c:pt>
                <c:pt idx="131">
                  <c:v>4.3921377975871474</c:v>
                </c:pt>
                <c:pt idx="132">
                  <c:v>4.4241091440930802</c:v>
                </c:pt>
                <c:pt idx="133">
                  <c:v>4.4561001121446742</c:v>
                </c:pt>
                <c:pt idx="134">
                  <c:v>4.4881034568635414</c:v>
                </c:pt>
                <c:pt idx="135">
                  <c:v>4.5200920099556701</c:v>
                </c:pt>
                <c:pt idx="136">
                  <c:v>4.5520998827235326</c:v>
                </c:pt>
                <c:pt idx="137">
                  <c:v>4.6001008245577166</c:v>
                </c:pt>
                <c:pt idx="138">
                  <c:v>4.6320848496008447</c:v>
                </c:pt>
                <c:pt idx="139">
                  <c:v>4.6641008728569018</c:v>
                </c:pt>
                <c:pt idx="140">
                  <c:v>4.6960845960300945</c:v>
                </c:pt>
                <c:pt idx="141">
                  <c:v>4.7281129959534303</c:v>
                </c:pt>
                <c:pt idx="142">
                  <c:v>4.7600988322161601</c:v>
                </c:pt>
                <c:pt idx="143">
                  <c:v>4.7920997619755497</c:v>
                </c:pt>
                <c:pt idx="144">
                  <c:v>4.8241571414124671</c:v>
                </c:pt>
                <c:pt idx="145">
                  <c:v>4.8561094701126102</c:v>
                </c:pt>
                <c:pt idx="146">
                  <c:v>4.8880910801962703</c:v>
                </c:pt>
                <c:pt idx="147">
                  <c:v>4.9202849048430499</c:v>
                </c:pt>
                <c:pt idx="148">
                  <c:v>4.9521056182522569</c:v>
                </c:pt>
                <c:pt idx="149">
                  <c:v>5.0000833161015885</c:v>
                </c:pt>
              </c:numCache>
            </c:numRef>
          </c:xVal>
          <c:yVal>
            <c:numRef>
              <c:f>'resultats rectiligne'!$F$3:$F$152</c:f>
              <c:numCache>
                <c:formatCode>General</c:formatCode>
                <c:ptCount val="150"/>
                <c:pt idx="0">
                  <c:v>7.183098591549296</c:v>
                </c:pt>
                <c:pt idx="1">
                  <c:v>7.21830985915493</c:v>
                </c:pt>
                <c:pt idx="2">
                  <c:v>7.2535211267605639</c:v>
                </c:pt>
                <c:pt idx="3">
                  <c:v>7.2887323943662006</c:v>
                </c:pt>
                <c:pt idx="4">
                  <c:v>7.323943661971831</c:v>
                </c:pt>
                <c:pt idx="5">
                  <c:v>7.3591549295774614</c:v>
                </c:pt>
                <c:pt idx="6">
                  <c:v>7.394366197183099</c:v>
                </c:pt>
                <c:pt idx="7">
                  <c:v>7.4295774647887329</c:v>
                </c:pt>
                <c:pt idx="8">
                  <c:v>7.4647887323943696</c:v>
                </c:pt>
                <c:pt idx="9">
                  <c:v>7.5</c:v>
                </c:pt>
                <c:pt idx="10">
                  <c:v>7.535211267605634</c:v>
                </c:pt>
                <c:pt idx="11">
                  <c:v>7.5704225352112706</c:v>
                </c:pt>
                <c:pt idx="12">
                  <c:v>7.6056338028168993</c:v>
                </c:pt>
                <c:pt idx="13">
                  <c:v>7.6408450704225359</c:v>
                </c:pt>
                <c:pt idx="14">
                  <c:v>7.676056338028169</c:v>
                </c:pt>
                <c:pt idx="15">
                  <c:v>7.676056338028169</c:v>
                </c:pt>
                <c:pt idx="16">
                  <c:v>7.746478873239437</c:v>
                </c:pt>
                <c:pt idx="17">
                  <c:v>7.7816901408450736</c:v>
                </c:pt>
                <c:pt idx="18">
                  <c:v>7.7816901408450736</c:v>
                </c:pt>
                <c:pt idx="19">
                  <c:v>7.8169014084507049</c:v>
                </c:pt>
                <c:pt idx="20">
                  <c:v>7.8521126760563336</c:v>
                </c:pt>
                <c:pt idx="21">
                  <c:v>7.887323943661972</c:v>
                </c:pt>
                <c:pt idx="22">
                  <c:v>7.9225352112676033</c:v>
                </c:pt>
                <c:pt idx="23">
                  <c:v>7.9577464788732399</c:v>
                </c:pt>
                <c:pt idx="24">
                  <c:v>7.9929577464788713</c:v>
                </c:pt>
                <c:pt idx="25">
                  <c:v>8.0281690140845079</c:v>
                </c:pt>
                <c:pt idx="26">
                  <c:v>8.0633802816901436</c:v>
                </c:pt>
                <c:pt idx="27">
                  <c:v>8.0985915492957705</c:v>
                </c:pt>
                <c:pt idx="28">
                  <c:v>8.1338028169014098</c:v>
                </c:pt>
                <c:pt idx="29">
                  <c:v>8.1690140845070474</c:v>
                </c:pt>
                <c:pt idx="30">
                  <c:v>8.1690140845070474</c:v>
                </c:pt>
                <c:pt idx="31">
                  <c:v>8.2042253521126689</c:v>
                </c:pt>
                <c:pt idx="32">
                  <c:v>8.2394366197183206</c:v>
                </c:pt>
                <c:pt idx="33">
                  <c:v>8.2746478873239493</c:v>
                </c:pt>
                <c:pt idx="34">
                  <c:v>8.3098591549295797</c:v>
                </c:pt>
                <c:pt idx="35">
                  <c:v>8.3450704225352137</c:v>
                </c:pt>
                <c:pt idx="36">
                  <c:v>8.3802816901408477</c:v>
                </c:pt>
                <c:pt idx="37">
                  <c:v>8.4154929577464905</c:v>
                </c:pt>
                <c:pt idx="38">
                  <c:v>8.450704225352121</c:v>
                </c:pt>
                <c:pt idx="39">
                  <c:v>8.4859154929577461</c:v>
                </c:pt>
                <c:pt idx="40">
                  <c:v>8.5211267605633729</c:v>
                </c:pt>
                <c:pt idx="41">
                  <c:v>8.5563380281690193</c:v>
                </c:pt>
                <c:pt idx="42">
                  <c:v>8.5915492957746551</c:v>
                </c:pt>
                <c:pt idx="43">
                  <c:v>8.626760563380282</c:v>
                </c:pt>
                <c:pt idx="44">
                  <c:v>8.6619718309859177</c:v>
                </c:pt>
                <c:pt idx="45">
                  <c:v>8.6971830985915499</c:v>
                </c:pt>
                <c:pt idx="46">
                  <c:v>8.7323943661971839</c:v>
                </c:pt>
                <c:pt idx="47">
                  <c:v>8.7676056338028197</c:v>
                </c:pt>
                <c:pt idx="48">
                  <c:v>8.802816901408459</c:v>
                </c:pt>
                <c:pt idx="49">
                  <c:v>8.8380281690140752</c:v>
                </c:pt>
                <c:pt idx="50">
                  <c:v>8.8732394366197251</c:v>
                </c:pt>
                <c:pt idx="51">
                  <c:v>8.908450704225352</c:v>
                </c:pt>
                <c:pt idx="52">
                  <c:v>8.9436619718309807</c:v>
                </c:pt>
                <c:pt idx="53">
                  <c:v>8.97887323943662</c:v>
                </c:pt>
                <c:pt idx="54">
                  <c:v>9.0140845070422611</c:v>
                </c:pt>
                <c:pt idx="55">
                  <c:v>9.0492957746478879</c:v>
                </c:pt>
                <c:pt idx="56">
                  <c:v>9.0845070422535219</c:v>
                </c:pt>
                <c:pt idx="57">
                  <c:v>9.1197183098591559</c:v>
                </c:pt>
                <c:pt idx="58">
                  <c:v>9.1549295774647952</c:v>
                </c:pt>
                <c:pt idx="59">
                  <c:v>9.1901408450704185</c:v>
                </c:pt>
                <c:pt idx="60">
                  <c:v>9.1901408450704185</c:v>
                </c:pt>
                <c:pt idx="61">
                  <c:v>9.26056338028169</c:v>
                </c:pt>
                <c:pt idx="62">
                  <c:v>9.26056338028169</c:v>
                </c:pt>
                <c:pt idx="63">
                  <c:v>9.295774647887324</c:v>
                </c:pt>
                <c:pt idx="64">
                  <c:v>9.3309859154929597</c:v>
                </c:pt>
                <c:pt idx="65">
                  <c:v>9.3661971830985937</c:v>
                </c:pt>
                <c:pt idx="66">
                  <c:v>9.4014084507042277</c:v>
                </c:pt>
                <c:pt idx="67">
                  <c:v>9.4366197183098652</c:v>
                </c:pt>
                <c:pt idx="68">
                  <c:v>9.4718309859154957</c:v>
                </c:pt>
                <c:pt idx="69">
                  <c:v>9.5070422535211296</c:v>
                </c:pt>
                <c:pt idx="70">
                  <c:v>9.5422535211267618</c:v>
                </c:pt>
                <c:pt idx="71">
                  <c:v>9.577464788732394</c:v>
                </c:pt>
                <c:pt idx="72">
                  <c:v>9.6126760563380298</c:v>
                </c:pt>
                <c:pt idx="73">
                  <c:v>9.647887323943662</c:v>
                </c:pt>
                <c:pt idx="74">
                  <c:v>9.6830985915493013</c:v>
                </c:pt>
                <c:pt idx="75">
                  <c:v>9.71830985915493</c:v>
                </c:pt>
                <c:pt idx="76">
                  <c:v>9.71830985915493</c:v>
                </c:pt>
                <c:pt idx="77">
                  <c:v>9.7535211267605639</c:v>
                </c:pt>
                <c:pt idx="78">
                  <c:v>9.7887323943661997</c:v>
                </c:pt>
                <c:pt idx="79">
                  <c:v>9.8239436619718319</c:v>
                </c:pt>
                <c:pt idx="80">
                  <c:v>9.859154929577473</c:v>
                </c:pt>
                <c:pt idx="81">
                  <c:v>9.8943661971830998</c:v>
                </c:pt>
                <c:pt idx="82">
                  <c:v>9.929577464788732</c:v>
                </c:pt>
                <c:pt idx="83">
                  <c:v>9.964788732394366</c:v>
                </c:pt>
                <c:pt idx="84">
                  <c:v>10</c:v>
                </c:pt>
                <c:pt idx="85">
                  <c:v>10.035211267605634</c:v>
                </c:pt>
                <c:pt idx="86">
                  <c:v>10.070422535211275</c:v>
                </c:pt>
                <c:pt idx="87">
                  <c:v>10.105633802816907</c:v>
                </c:pt>
                <c:pt idx="88">
                  <c:v>10.140845070422531</c:v>
                </c:pt>
                <c:pt idx="89">
                  <c:v>10.176056338028175</c:v>
                </c:pt>
                <c:pt idx="90">
                  <c:v>10.211267605633795</c:v>
                </c:pt>
                <c:pt idx="91">
                  <c:v>10.246478873239438</c:v>
                </c:pt>
                <c:pt idx="92">
                  <c:v>10.281690140845068</c:v>
                </c:pt>
                <c:pt idx="93">
                  <c:v>10.316901408450699</c:v>
                </c:pt>
                <c:pt idx="94">
                  <c:v>10.352112676056349</c:v>
                </c:pt>
                <c:pt idx="95">
                  <c:v>10.387323943661968</c:v>
                </c:pt>
                <c:pt idx="96">
                  <c:v>10.387323943661968</c:v>
                </c:pt>
                <c:pt idx="97">
                  <c:v>10.42253521126762</c:v>
                </c:pt>
                <c:pt idx="98">
                  <c:v>10.457746478873251</c:v>
                </c:pt>
                <c:pt idx="99">
                  <c:v>10.492957746478869</c:v>
                </c:pt>
                <c:pt idx="100">
                  <c:v>10.528169014084508</c:v>
                </c:pt>
                <c:pt idx="101">
                  <c:v>10.563380281690142</c:v>
                </c:pt>
                <c:pt idx="102">
                  <c:v>10.598591549295771</c:v>
                </c:pt>
                <c:pt idx="103">
                  <c:v>10.633802816901415</c:v>
                </c:pt>
                <c:pt idx="104">
                  <c:v>10.669014084507047</c:v>
                </c:pt>
                <c:pt idx="105">
                  <c:v>10.704225352112667</c:v>
                </c:pt>
                <c:pt idx="106">
                  <c:v>10.739436619718321</c:v>
                </c:pt>
                <c:pt idx="107">
                  <c:v>10.774647887323951</c:v>
                </c:pt>
                <c:pt idx="108">
                  <c:v>10.809859154929583</c:v>
                </c:pt>
                <c:pt idx="109">
                  <c:v>10.845070422535212</c:v>
                </c:pt>
                <c:pt idx="110">
                  <c:v>10.880281690140846</c:v>
                </c:pt>
                <c:pt idx="111">
                  <c:v>10.915492957746491</c:v>
                </c:pt>
                <c:pt idx="112">
                  <c:v>10.950704225352119</c:v>
                </c:pt>
                <c:pt idx="113">
                  <c:v>10.98591549295775</c:v>
                </c:pt>
                <c:pt idx="114">
                  <c:v>11.021126760563373</c:v>
                </c:pt>
                <c:pt idx="115">
                  <c:v>11.021126760563373</c:v>
                </c:pt>
                <c:pt idx="116">
                  <c:v>11.091549295774655</c:v>
                </c:pt>
                <c:pt idx="117">
                  <c:v>11.091549295774655</c:v>
                </c:pt>
                <c:pt idx="118">
                  <c:v>11.126760563380282</c:v>
                </c:pt>
                <c:pt idx="119">
                  <c:v>11.161971830985916</c:v>
                </c:pt>
                <c:pt idx="120">
                  <c:v>11.197183098591548</c:v>
                </c:pt>
                <c:pt idx="121">
                  <c:v>11.232394366197179</c:v>
                </c:pt>
                <c:pt idx="122">
                  <c:v>11.26760563380282</c:v>
                </c:pt>
                <c:pt idx="123">
                  <c:v>11.302816901408457</c:v>
                </c:pt>
                <c:pt idx="124">
                  <c:v>11.338028169014075</c:v>
                </c:pt>
                <c:pt idx="125">
                  <c:v>11.373239436619725</c:v>
                </c:pt>
                <c:pt idx="126">
                  <c:v>11.408450704225352</c:v>
                </c:pt>
                <c:pt idx="127">
                  <c:v>11.408450704225352</c:v>
                </c:pt>
                <c:pt idx="128">
                  <c:v>11.443661971830981</c:v>
                </c:pt>
                <c:pt idx="129">
                  <c:v>11.47887323943662</c:v>
                </c:pt>
                <c:pt idx="130">
                  <c:v>11.514084507042259</c:v>
                </c:pt>
                <c:pt idx="131">
                  <c:v>11.549295774647888</c:v>
                </c:pt>
                <c:pt idx="132">
                  <c:v>11.584507042253518</c:v>
                </c:pt>
                <c:pt idx="133">
                  <c:v>11.619718309859151</c:v>
                </c:pt>
                <c:pt idx="134">
                  <c:v>11.654929577464795</c:v>
                </c:pt>
                <c:pt idx="135">
                  <c:v>11.690140845070419</c:v>
                </c:pt>
                <c:pt idx="136">
                  <c:v>11.725352112676051</c:v>
                </c:pt>
                <c:pt idx="137">
                  <c:v>11.76056338028169</c:v>
                </c:pt>
                <c:pt idx="138">
                  <c:v>11.795774647887324</c:v>
                </c:pt>
                <c:pt idx="139">
                  <c:v>11.830985915492963</c:v>
                </c:pt>
                <c:pt idx="140">
                  <c:v>11.866197183098592</c:v>
                </c:pt>
                <c:pt idx="141">
                  <c:v>11.901408450704226</c:v>
                </c:pt>
                <c:pt idx="142">
                  <c:v>11.901408450704226</c:v>
                </c:pt>
                <c:pt idx="143">
                  <c:v>11.936619718309865</c:v>
                </c:pt>
                <c:pt idx="144">
                  <c:v>11.971830985915494</c:v>
                </c:pt>
                <c:pt idx="145">
                  <c:v>12.007042253521133</c:v>
                </c:pt>
                <c:pt idx="146">
                  <c:v>12.042253521126762</c:v>
                </c:pt>
                <c:pt idx="147">
                  <c:v>12.077464788732396</c:v>
                </c:pt>
                <c:pt idx="148">
                  <c:v>12.112676056338033</c:v>
                </c:pt>
                <c:pt idx="149">
                  <c:v>12.147887323943662</c:v>
                </c:pt>
              </c:numCache>
            </c:numRef>
          </c:yVal>
        </c:ser>
        <c:ser>
          <c:idx val="1"/>
          <c:order val="1"/>
          <c:tx>
            <c:strRef>
              <c:f>'resultats rectiligne'!$G$2</c:f>
              <c:strCache>
                <c:ptCount val="1"/>
                <c:pt idx="0">
                  <c:v>y(cm)</c:v>
                </c:pt>
              </c:strCache>
            </c:strRef>
          </c:tx>
          <c:spPr>
            <a:ln w="28575">
              <a:noFill/>
            </a:ln>
          </c:spPr>
          <c:trendline>
            <c:trendlineType val="linear"/>
            <c:dispEq val="1"/>
            <c:trendlineLbl>
              <c:layout>
                <c:manualLayout>
                  <c:x val="1.8196820723623303E-2"/>
                  <c:y val="4.8619232365994407E-2"/>
                </c:manualLayout>
              </c:layout>
              <c:numFmt formatCode="General" sourceLinked="0"/>
              <c:txPr>
                <a:bodyPr/>
                <a:lstStyle/>
                <a:p>
                  <a:pPr>
                    <a:defRPr sz="1600"/>
                  </a:pPr>
                  <a:endParaRPr lang="fr-FR"/>
                </a:p>
              </c:txPr>
            </c:trendlineLbl>
          </c:trendline>
          <c:xVal>
            <c:numRef>
              <c:f>'resultats rectiligne'!$A$3:$A$152</c:f>
              <c:numCache>
                <c:formatCode>General</c:formatCode>
                <c:ptCount val="150"/>
                <c:pt idx="0">
                  <c:v>2.1157761755192486E-2</c:v>
                </c:pt>
                <c:pt idx="1">
                  <c:v>5.8870976262457776E-2</c:v>
                </c:pt>
                <c:pt idx="2">
                  <c:v>9.0801268457459755E-2</c:v>
                </c:pt>
                <c:pt idx="3">
                  <c:v>0.12246712259088904</c:v>
                </c:pt>
                <c:pt idx="4">
                  <c:v>0.17045991393688201</c:v>
                </c:pt>
                <c:pt idx="5">
                  <c:v>0.20078546556645113</c:v>
                </c:pt>
                <c:pt idx="6">
                  <c:v>0.23205828504672113</c:v>
                </c:pt>
                <c:pt idx="7">
                  <c:v>0.26408004383151401</c:v>
                </c:pt>
                <c:pt idx="8">
                  <c:v>0.29614164944750199</c:v>
                </c:pt>
                <c:pt idx="9">
                  <c:v>0.32807737530130332</c:v>
                </c:pt>
                <c:pt idx="10">
                  <c:v>0.36013022668922601</c:v>
                </c:pt>
                <c:pt idx="11">
                  <c:v>0.39214474059561916</c:v>
                </c:pt>
                <c:pt idx="12">
                  <c:v>0.42412182263028297</c:v>
                </c:pt>
                <c:pt idx="13">
                  <c:v>0.45608924482708102</c:v>
                </c:pt>
                <c:pt idx="14">
                  <c:v>0.48805093149514617</c:v>
                </c:pt>
                <c:pt idx="15">
                  <c:v>0.52005548369374033</c:v>
                </c:pt>
                <c:pt idx="16">
                  <c:v>0.56816962675291971</c:v>
                </c:pt>
                <c:pt idx="17">
                  <c:v>0.60007546748332563</c:v>
                </c:pt>
                <c:pt idx="18">
                  <c:v>0.63212499830198132</c:v>
                </c:pt>
                <c:pt idx="19">
                  <c:v>0.66413649350904136</c:v>
                </c:pt>
                <c:pt idx="20">
                  <c:v>0.69610633066530603</c:v>
                </c:pt>
                <c:pt idx="21">
                  <c:v>0.72811631652269904</c:v>
                </c:pt>
                <c:pt idx="22">
                  <c:v>0.76009883221616292</c:v>
                </c:pt>
                <c:pt idx="23">
                  <c:v>0.79211093116308895</c:v>
                </c:pt>
                <c:pt idx="24">
                  <c:v>0.82411246466234966</c:v>
                </c:pt>
                <c:pt idx="25">
                  <c:v>0.85609769718521334</c:v>
                </c:pt>
                <c:pt idx="26">
                  <c:v>0.888067534341478</c:v>
                </c:pt>
                <c:pt idx="27">
                  <c:v>0.92015087459266398</c:v>
                </c:pt>
                <c:pt idx="28">
                  <c:v>0.96813793040992402</c:v>
                </c:pt>
                <c:pt idx="29">
                  <c:v>1.00013886016931</c:v>
                </c:pt>
                <c:pt idx="30">
                  <c:v>1.0321397899287101</c:v>
                </c:pt>
                <c:pt idx="31">
                  <c:v>1.0641760384703001</c:v>
                </c:pt>
                <c:pt idx="32">
                  <c:v>1.0961268578207699</c:v>
                </c:pt>
                <c:pt idx="33">
                  <c:v>1.1281184296122313</c:v>
                </c:pt>
                <c:pt idx="34">
                  <c:v>1.1601003415658206</c:v>
                </c:pt>
                <c:pt idx="35">
                  <c:v>1.19215923035241</c:v>
                </c:pt>
                <c:pt idx="36">
                  <c:v>1.2241447647452106</c:v>
                </c:pt>
                <c:pt idx="37">
                  <c:v>1.2561302991380099</c:v>
                </c:pt>
                <c:pt idx="38">
                  <c:v>1.2880934951557399</c:v>
                </c:pt>
                <c:pt idx="39">
                  <c:v>1.3200980473543298</c:v>
                </c:pt>
                <c:pt idx="40">
                  <c:v>1.3680872162611206</c:v>
                </c:pt>
                <c:pt idx="41">
                  <c:v>1.4001418788686499</c:v>
                </c:pt>
                <c:pt idx="42">
                  <c:v>1.4321271113915106</c:v>
                </c:pt>
                <c:pt idx="43">
                  <c:v>1.4641645674128299</c:v>
                </c:pt>
                <c:pt idx="44">
                  <c:v>1.4960652763543698</c:v>
                </c:pt>
                <c:pt idx="45">
                  <c:v>1.52813774928796</c:v>
                </c:pt>
                <c:pt idx="46">
                  <c:v>1.56006441904376</c:v>
                </c:pt>
                <c:pt idx="47">
                  <c:v>1.5920783292102907</c:v>
                </c:pt>
                <c:pt idx="48">
                  <c:v>1.6240753346605508</c:v>
                </c:pt>
                <c:pt idx="49">
                  <c:v>1.6560593597036801</c:v>
                </c:pt>
                <c:pt idx="50">
                  <c:v>1.6881593028012007</c:v>
                </c:pt>
                <c:pt idx="51">
                  <c:v>1.7201330642665906</c:v>
                </c:pt>
                <c:pt idx="52">
                  <c:v>1.76813038366159</c:v>
                </c:pt>
                <c:pt idx="53">
                  <c:v>1.8001367470797798</c:v>
                </c:pt>
                <c:pt idx="54">
                  <c:v>1.83213314879018</c:v>
                </c:pt>
                <c:pt idx="55">
                  <c:v>1.8641389084685007</c:v>
                </c:pt>
                <c:pt idx="56">
                  <c:v>1.8961105568443701</c:v>
                </c:pt>
                <c:pt idx="57">
                  <c:v>1.9281791054688207</c:v>
                </c:pt>
                <c:pt idx="58">
                  <c:v>1.9601407921368901</c:v>
                </c:pt>
                <c:pt idx="59">
                  <c:v>1.99215923035241</c:v>
                </c:pt>
                <c:pt idx="60">
                  <c:v>2.0241526133634786</c:v>
                </c:pt>
                <c:pt idx="61">
                  <c:v>2.0561372421464728</c:v>
                </c:pt>
                <c:pt idx="62">
                  <c:v>2.0881396812555315</c:v>
                </c:pt>
                <c:pt idx="63">
                  <c:v>2.1200908024759326</c:v>
                </c:pt>
                <c:pt idx="64">
                  <c:v>2.1520859967065888</c:v>
                </c:pt>
                <c:pt idx="65">
                  <c:v>2.2001657265933812</c:v>
                </c:pt>
                <c:pt idx="66">
                  <c:v>2.2320763972427198</c:v>
                </c:pt>
                <c:pt idx="67">
                  <c:v>2.2641256261914413</c:v>
                </c:pt>
                <c:pt idx="68">
                  <c:v>2.2960855016399</c:v>
                </c:pt>
                <c:pt idx="69">
                  <c:v>2.3281283913200301</c:v>
                </c:pt>
                <c:pt idx="70">
                  <c:v>2.3600864555488883</c:v>
                </c:pt>
                <c:pt idx="71">
                  <c:v>2.3921275340094197</c:v>
                </c:pt>
                <c:pt idx="72">
                  <c:v>2.4240976730356101</c:v>
                </c:pt>
                <c:pt idx="73">
                  <c:v>2.45608320742841</c:v>
                </c:pt>
                <c:pt idx="74">
                  <c:v>2.4880735717401401</c:v>
                </c:pt>
                <c:pt idx="75">
                  <c:v>2.5200639360518688</c:v>
                </c:pt>
                <c:pt idx="76">
                  <c:v>2.5521195042691889</c:v>
                </c:pt>
                <c:pt idx="77">
                  <c:v>2.6001231629327815</c:v>
                </c:pt>
                <c:pt idx="78">
                  <c:v>2.6321234889523115</c:v>
                </c:pt>
                <c:pt idx="79">
                  <c:v>2.6641624543233</c:v>
                </c:pt>
                <c:pt idx="80">
                  <c:v>2.6961386307481585</c:v>
                </c:pt>
                <c:pt idx="81">
                  <c:v>2.7281510315650213</c:v>
                </c:pt>
                <c:pt idx="82">
                  <c:v>2.7601311322990214</c:v>
                </c:pt>
                <c:pt idx="83">
                  <c:v>2.7921426275060797</c:v>
                </c:pt>
                <c:pt idx="84">
                  <c:v>2.8241743479986714</c:v>
                </c:pt>
                <c:pt idx="85">
                  <c:v>2.8561266766988083</c:v>
                </c:pt>
                <c:pt idx="86">
                  <c:v>2.8881420962149997</c:v>
                </c:pt>
                <c:pt idx="87">
                  <c:v>2.9200877837766002</c:v>
                </c:pt>
                <c:pt idx="88">
                  <c:v>2.9520527910139283</c:v>
                </c:pt>
                <c:pt idx="89">
                  <c:v>3.0001132012249814</c:v>
                </c:pt>
                <c:pt idx="90">
                  <c:v>3.0321370730993098</c:v>
                </c:pt>
                <c:pt idx="91">
                  <c:v>3.0641214000123727</c:v>
                </c:pt>
                <c:pt idx="92">
                  <c:v>3.0961247447312314</c:v>
                </c:pt>
                <c:pt idx="93">
                  <c:v>3.1281368436781611</c:v>
                </c:pt>
                <c:pt idx="94">
                  <c:v>3.1601377734375533</c:v>
                </c:pt>
                <c:pt idx="95">
                  <c:v>3.1921305527087513</c:v>
                </c:pt>
                <c:pt idx="96">
                  <c:v>3.22414989653408</c:v>
                </c:pt>
                <c:pt idx="97">
                  <c:v>3.2560663027121501</c:v>
                </c:pt>
                <c:pt idx="98">
                  <c:v>3.2880621006826698</c:v>
                </c:pt>
                <c:pt idx="99">
                  <c:v>3.3201013679236002</c:v>
                </c:pt>
                <c:pt idx="100">
                  <c:v>3.3521001845934584</c:v>
                </c:pt>
                <c:pt idx="101">
                  <c:v>3.4001201442334499</c:v>
                </c:pt>
                <c:pt idx="102">
                  <c:v>3.4321485441567683</c:v>
                </c:pt>
                <c:pt idx="103">
                  <c:v>3.4641159663535701</c:v>
                </c:pt>
                <c:pt idx="104">
                  <c:v>3.4961229335116273</c:v>
                </c:pt>
                <c:pt idx="105">
                  <c:v>3.5281211464416327</c:v>
                </c:pt>
                <c:pt idx="106">
                  <c:v>3.5601060770945612</c:v>
                </c:pt>
                <c:pt idx="107">
                  <c:v>3.5921350807577501</c:v>
                </c:pt>
                <c:pt idx="108">
                  <c:v>3.6241118609224827</c:v>
                </c:pt>
                <c:pt idx="109">
                  <c:v>3.6561152056413402</c:v>
                </c:pt>
                <c:pt idx="110">
                  <c:v>3.6881055699530698</c:v>
                </c:pt>
                <c:pt idx="111">
                  <c:v>3.7201058959726012</c:v>
                </c:pt>
                <c:pt idx="112">
                  <c:v>3.7521119575208601</c:v>
                </c:pt>
                <c:pt idx="113">
                  <c:v>3.8000941834191888</c:v>
                </c:pt>
                <c:pt idx="114">
                  <c:v>3.8320954150485069</c:v>
                </c:pt>
                <c:pt idx="115">
                  <c:v>3.8641304561103715</c:v>
                </c:pt>
                <c:pt idx="116">
                  <c:v>3.8961087456247685</c:v>
                </c:pt>
                <c:pt idx="117">
                  <c:v>3.9281286931899597</c:v>
                </c:pt>
                <c:pt idx="118">
                  <c:v>3.9601015490455613</c:v>
                </c:pt>
                <c:pt idx="119">
                  <c:v>3.9921227040904799</c:v>
                </c:pt>
                <c:pt idx="120">
                  <c:v>4.0241103515728067</c:v>
                </c:pt>
                <c:pt idx="121">
                  <c:v>4.0561076588930085</c:v>
                </c:pt>
                <c:pt idx="122">
                  <c:v>4.0881082867824698</c:v>
                </c:pt>
                <c:pt idx="123">
                  <c:v>4.1202664907771114</c:v>
                </c:pt>
                <c:pt idx="124">
                  <c:v>4.1520935434549298</c:v>
                </c:pt>
                <c:pt idx="125">
                  <c:v>4.2000947871590499</c:v>
                </c:pt>
                <c:pt idx="126">
                  <c:v>4.2321029617968495</c:v>
                </c:pt>
                <c:pt idx="127">
                  <c:v>4.2641060046457673</c:v>
                </c:pt>
                <c:pt idx="128">
                  <c:v>4.2960957652176424</c:v>
                </c:pt>
                <c:pt idx="129">
                  <c:v>4.32812688197036</c:v>
                </c:pt>
                <c:pt idx="130">
                  <c:v>4.3601175481520142</c:v>
                </c:pt>
                <c:pt idx="131">
                  <c:v>4.3921377975871474</c:v>
                </c:pt>
                <c:pt idx="132">
                  <c:v>4.4241091440930802</c:v>
                </c:pt>
                <c:pt idx="133">
                  <c:v>4.4561001121446742</c:v>
                </c:pt>
                <c:pt idx="134">
                  <c:v>4.4881034568635414</c:v>
                </c:pt>
                <c:pt idx="135">
                  <c:v>4.5200920099556701</c:v>
                </c:pt>
                <c:pt idx="136">
                  <c:v>4.5520998827235326</c:v>
                </c:pt>
                <c:pt idx="137">
                  <c:v>4.6001008245577166</c:v>
                </c:pt>
                <c:pt idx="138">
                  <c:v>4.6320848496008447</c:v>
                </c:pt>
                <c:pt idx="139">
                  <c:v>4.6641008728569018</c:v>
                </c:pt>
                <c:pt idx="140">
                  <c:v>4.6960845960300945</c:v>
                </c:pt>
                <c:pt idx="141">
                  <c:v>4.7281129959534303</c:v>
                </c:pt>
                <c:pt idx="142">
                  <c:v>4.7600988322161601</c:v>
                </c:pt>
                <c:pt idx="143">
                  <c:v>4.7920997619755497</c:v>
                </c:pt>
                <c:pt idx="144">
                  <c:v>4.8241571414124671</c:v>
                </c:pt>
                <c:pt idx="145">
                  <c:v>4.8561094701126102</c:v>
                </c:pt>
                <c:pt idx="146">
                  <c:v>4.8880910801962703</c:v>
                </c:pt>
                <c:pt idx="147">
                  <c:v>4.9202849048430499</c:v>
                </c:pt>
                <c:pt idx="148">
                  <c:v>4.9521056182522569</c:v>
                </c:pt>
                <c:pt idx="149">
                  <c:v>5.0000833161015885</c:v>
                </c:pt>
              </c:numCache>
            </c:numRef>
          </c:xVal>
          <c:yVal>
            <c:numRef>
              <c:f>'resultats rectiligne'!$G$3:$G$152</c:f>
              <c:numCache>
                <c:formatCode>General</c:formatCode>
                <c:ptCount val="150"/>
                <c:pt idx="0">
                  <c:v>5.387323943661972</c:v>
                </c:pt>
                <c:pt idx="1">
                  <c:v>5.387323943661972</c:v>
                </c:pt>
                <c:pt idx="2">
                  <c:v>5.387323943661972</c:v>
                </c:pt>
                <c:pt idx="3">
                  <c:v>5.387323943661972</c:v>
                </c:pt>
                <c:pt idx="4">
                  <c:v>5.387323943661972</c:v>
                </c:pt>
                <c:pt idx="5">
                  <c:v>5.387323943661972</c:v>
                </c:pt>
                <c:pt idx="6">
                  <c:v>5.3521126760563336</c:v>
                </c:pt>
                <c:pt idx="7">
                  <c:v>5.387323943661972</c:v>
                </c:pt>
                <c:pt idx="8">
                  <c:v>5.387323943661972</c:v>
                </c:pt>
                <c:pt idx="9">
                  <c:v>5.3521126760563336</c:v>
                </c:pt>
                <c:pt idx="10">
                  <c:v>5.3521126760563336</c:v>
                </c:pt>
                <c:pt idx="11">
                  <c:v>5.3521126760563336</c:v>
                </c:pt>
                <c:pt idx="12">
                  <c:v>5.3521126760563336</c:v>
                </c:pt>
                <c:pt idx="13">
                  <c:v>5.3521126760563336</c:v>
                </c:pt>
                <c:pt idx="14">
                  <c:v>5.3521126760563336</c:v>
                </c:pt>
                <c:pt idx="15">
                  <c:v>5.3521126760563336</c:v>
                </c:pt>
                <c:pt idx="16">
                  <c:v>5.3521126760563336</c:v>
                </c:pt>
                <c:pt idx="17">
                  <c:v>5.3521126760563336</c:v>
                </c:pt>
                <c:pt idx="18">
                  <c:v>5.3521126760563336</c:v>
                </c:pt>
                <c:pt idx="19">
                  <c:v>5.3521126760563336</c:v>
                </c:pt>
                <c:pt idx="20">
                  <c:v>5.3521126760563336</c:v>
                </c:pt>
                <c:pt idx="21">
                  <c:v>5.3521126760563336</c:v>
                </c:pt>
                <c:pt idx="22">
                  <c:v>5.3521126760563336</c:v>
                </c:pt>
                <c:pt idx="23">
                  <c:v>5.3521126760563336</c:v>
                </c:pt>
                <c:pt idx="24">
                  <c:v>5.3521126760563336</c:v>
                </c:pt>
                <c:pt idx="25">
                  <c:v>5.3521126760563336</c:v>
                </c:pt>
                <c:pt idx="26">
                  <c:v>5.3521126760563336</c:v>
                </c:pt>
                <c:pt idx="27">
                  <c:v>5.3521126760563336</c:v>
                </c:pt>
                <c:pt idx="28">
                  <c:v>5.3521126760563336</c:v>
                </c:pt>
                <c:pt idx="29">
                  <c:v>5.3521126760563336</c:v>
                </c:pt>
                <c:pt idx="30">
                  <c:v>5.3521126760563336</c:v>
                </c:pt>
                <c:pt idx="31">
                  <c:v>5.3521126760563336</c:v>
                </c:pt>
                <c:pt idx="32">
                  <c:v>5.3521126760563336</c:v>
                </c:pt>
                <c:pt idx="33">
                  <c:v>5.3169014084507049</c:v>
                </c:pt>
                <c:pt idx="34">
                  <c:v>5.3521126760563336</c:v>
                </c:pt>
                <c:pt idx="35">
                  <c:v>5.3521126760563336</c:v>
                </c:pt>
                <c:pt idx="36">
                  <c:v>5.3169014084507049</c:v>
                </c:pt>
                <c:pt idx="37">
                  <c:v>5.3169014084507049</c:v>
                </c:pt>
                <c:pt idx="38">
                  <c:v>5.3169014084507049</c:v>
                </c:pt>
                <c:pt idx="39">
                  <c:v>5.3169014084507049</c:v>
                </c:pt>
                <c:pt idx="40">
                  <c:v>5.3169014084507049</c:v>
                </c:pt>
                <c:pt idx="41">
                  <c:v>5.3169014084507049</c:v>
                </c:pt>
                <c:pt idx="42">
                  <c:v>5.3169014084507049</c:v>
                </c:pt>
                <c:pt idx="43">
                  <c:v>5.3169014084507049</c:v>
                </c:pt>
                <c:pt idx="44">
                  <c:v>5.3169014084507049</c:v>
                </c:pt>
                <c:pt idx="45">
                  <c:v>5.3169014084507049</c:v>
                </c:pt>
                <c:pt idx="46">
                  <c:v>5.3169014084507049</c:v>
                </c:pt>
                <c:pt idx="47">
                  <c:v>5.3169014084507049</c:v>
                </c:pt>
                <c:pt idx="48">
                  <c:v>5.3169014084507049</c:v>
                </c:pt>
                <c:pt idx="49">
                  <c:v>5.3169014084507049</c:v>
                </c:pt>
                <c:pt idx="50">
                  <c:v>5.3169014084507049</c:v>
                </c:pt>
                <c:pt idx="51">
                  <c:v>5.3169014084507049</c:v>
                </c:pt>
                <c:pt idx="52">
                  <c:v>5.3169014084507049</c:v>
                </c:pt>
                <c:pt idx="53">
                  <c:v>5.3169014084507049</c:v>
                </c:pt>
                <c:pt idx="54">
                  <c:v>5.3169014084507049</c:v>
                </c:pt>
                <c:pt idx="55">
                  <c:v>5.3169014084507049</c:v>
                </c:pt>
                <c:pt idx="56">
                  <c:v>5.3169014084507049</c:v>
                </c:pt>
                <c:pt idx="57">
                  <c:v>5.2816901408450736</c:v>
                </c:pt>
                <c:pt idx="58">
                  <c:v>5.2816901408450736</c:v>
                </c:pt>
                <c:pt idx="59">
                  <c:v>5.2816901408450736</c:v>
                </c:pt>
                <c:pt idx="60">
                  <c:v>5.2816901408450736</c:v>
                </c:pt>
                <c:pt idx="61">
                  <c:v>5.2816901408450736</c:v>
                </c:pt>
                <c:pt idx="62">
                  <c:v>5.2816901408450736</c:v>
                </c:pt>
                <c:pt idx="63">
                  <c:v>5.2816901408450736</c:v>
                </c:pt>
                <c:pt idx="64">
                  <c:v>5.2816901408450736</c:v>
                </c:pt>
                <c:pt idx="65">
                  <c:v>5.2816901408450736</c:v>
                </c:pt>
                <c:pt idx="66">
                  <c:v>5.2816901408450736</c:v>
                </c:pt>
                <c:pt idx="67">
                  <c:v>5.2816901408450736</c:v>
                </c:pt>
                <c:pt idx="68">
                  <c:v>5.2816901408450736</c:v>
                </c:pt>
                <c:pt idx="69">
                  <c:v>5.2816901408450736</c:v>
                </c:pt>
                <c:pt idx="70">
                  <c:v>5.2816901408450736</c:v>
                </c:pt>
                <c:pt idx="71">
                  <c:v>5.2816901408450736</c:v>
                </c:pt>
                <c:pt idx="72">
                  <c:v>5.2816901408450736</c:v>
                </c:pt>
                <c:pt idx="73">
                  <c:v>5.2816901408450736</c:v>
                </c:pt>
                <c:pt idx="74">
                  <c:v>5.2816901408450736</c:v>
                </c:pt>
                <c:pt idx="75">
                  <c:v>5.2816901408450736</c:v>
                </c:pt>
                <c:pt idx="76">
                  <c:v>5.2816901408450736</c:v>
                </c:pt>
                <c:pt idx="77">
                  <c:v>5.2816901408450736</c:v>
                </c:pt>
                <c:pt idx="78">
                  <c:v>5.2816901408450736</c:v>
                </c:pt>
                <c:pt idx="79">
                  <c:v>5.2816901408450736</c:v>
                </c:pt>
                <c:pt idx="80">
                  <c:v>5.2816901408450736</c:v>
                </c:pt>
                <c:pt idx="81">
                  <c:v>5.246478873239437</c:v>
                </c:pt>
                <c:pt idx="82">
                  <c:v>5.246478873239437</c:v>
                </c:pt>
                <c:pt idx="83">
                  <c:v>5.246478873239437</c:v>
                </c:pt>
                <c:pt idx="84">
                  <c:v>5.246478873239437</c:v>
                </c:pt>
                <c:pt idx="85">
                  <c:v>5.246478873239437</c:v>
                </c:pt>
                <c:pt idx="86">
                  <c:v>5.246478873239437</c:v>
                </c:pt>
                <c:pt idx="87">
                  <c:v>5.246478873239437</c:v>
                </c:pt>
                <c:pt idx="88">
                  <c:v>5.246478873239437</c:v>
                </c:pt>
                <c:pt idx="89">
                  <c:v>5.246478873239437</c:v>
                </c:pt>
                <c:pt idx="90">
                  <c:v>5.246478873239437</c:v>
                </c:pt>
                <c:pt idx="91">
                  <c:v>5.246478873239437</c:v>
                </c:pt>
                <c:pt idx="92">
                  <c:v>5.246478873239437</c:v>
                </c:pt>
                <c:pt idx="93">
                  <c:v>5.246478873239437</c:v>
                </c:pt>
                <c:pt idx="94">
                  <c:v>5.246478873239437</c:v>
                </c:pt>
                <c:pt idx="95">
                  <c:v>5.246478873239437</c:v>
                </c:pt>
                <c:pt idx="96">
                  <c:v>5.246478873239437</c:v>
                </c:pt>
                <c:pt idx="97">
                  <c:v>5.2112676056338092</c:v>
                </c:pt>
                <c:pt idx="98">
                  <c:v>5.246478873239437</c:v>
                </c:pt>
                <c:pt idx="99">
                  <c:v>5.2112676056338092</c:v>
                </c:pt>
                <c:pt idx="100">
                  <c:v>5.2112676056338092</c:v>
                </c:pt>
                <c:pt idx="101">
                  <c:v>5.2112676056338092</c:v>
                </c:pt>
                <c:pt idx="102">
                  <c:v>5.2112676056338092</c:v>
                </c:pt>
                <c:pt idx="103">
                  <c:v>5.2112676056338092</c:v>
                </c:pt>
                <c:pt idx="104">
                  <c:v>5.2112676056338092</c:v>
                </c:pt>
                <c:pt idx="105">
                  <c:v>5.2112676056338092</c:v>
                </c:pt>
                <c:pt idx="106">
                  <c:v>5.2112676056338092</c:v>
                </c:pt>
                <c:pt idx="107">
                  <c:v>5.2112676056338092</c:v>
                </c:pt>
                <c:pt idx="108">
                  <c:v>5.2112676056338092</c:v>
                </c:pt>
                <c:pt idx="109">
                  <c:v>5.2112676056338092</c:v>
                </c:pt>
                <c:pt idx="110">
                  <c:v>5.2112676056338092</c:v>
                </c:pt>
                <c:pt idx="111">
                  <c:v>5.176056338028169</c:v>
                </c:pt>
                <c:pt idx="112">
                  <c:v>5.176056338028169</c:v>
                </c:pt>
                <c:pt idx="113">
                  <c:v>5.176056338028169</c:v>
                </c:pt>
                <c:pt idx="114">
                  <c:v>5.176056338028169</c:v>
                </c:pt>
                <c:pt idx="115">
                  <c:v>5.176056338028169</c:v>
                </c:pt>
                <c:pt idx="116">
                  <c:v>5.176056338028169</c:v>
                </c:pt>
                <c:pt idx="117">
                  <c:v>5.176056338028169</c:v>
                </c:pt>
                <c:pt idx="118">
                  <c:v>5.176056338028169</c:v>
                </c:pt>
                <c:pt idx="119">
                  <c:v>5.176056338028169</c:v>
                </c:pt>
                <c:pt idx="120">
                  <c:v>5.176056338028169</c:v>
                </c:pt>
                <c:pt idx="121">
                  <c:v>5.176056338028169</c:v>
                </c:pt>
                <c:pt idx="122">
                  <c:v>5.176056338028169</c:v>
                </c:pt>
                <c:pt idx="123">
                  <c:v>5.176056338028169</c:v>
                </c:pt>
                <c:pt idx="124">
                  <c:v>5.176056338028169</c:v>
                </c:pt>
                <c:pt idx="125">
                  <c:v>5.176056338028169</c:v>
                </c:pt>
                <c:pt idx="126">
                  <c:v>5.1408450704225359</c:v>
                </c:pt>
                <c:pt idx="127">
                  <c:v>5.1408450704225359</c:v>
                </c:pt>
                <c:pt idx="128">
                  <c:v>5.1408450704225359</c:v>
                </c:pt>
                <c:pt idx="129">
                  <c:v>5.1408450704225359</c:v>
                </c:pt>
                <c:pt idx="130">
                  <c:v>5.1408450704225359</c:v>
                </c:pt>
                <c:pt idx="131">
                  <c:v>5.1408450704225359</c:v>
                </c:pt>
                <c:pt idx="132">
                  <c:v>5.1408450704225359</c:v>
                </c:pt>
                <c:pt idx="133">
                  <c:v>5.1408450704225359</c:v>
                </c:pt>
                <c:pt idx="134">
                  <c:v>5.1408450704225359</c:v>
                </c:pt>
                <c:pt idx="135">
                  <c:v>5.1408450704225359</c:v>
                </c:pt>
                <c:pt idx="136">
                  <c:v>5.1056338028168993</c:v>
                </c:pt>
                <c:pt idx="137">
                  <c:v>5.1408450704225359</c:v>
                </c:pt>
                <c:pt idx="138">
                  <c:v>5.1056338028168993</c:v>
                </c:pt>
                <c:pt idx="139">
                  <c:v>5.1056338028168993</c:v>
                </c:pt>
                <c:pt idx="140">
                  <c:v>5.1056338028168993</c:v>
                </c:pt>
                <c:pt idx="141">
                  <c:v>5.1056338028168993</c:v>
                </c:pt>
                <c:pt idx="142">
                  <c:v>5.1056338028168993</c:v>
                </c:pt>
                <c:pt idx="143">
                  <c:v>5.1056338028168993</c:v>
                </c:pt>
                <c:pt idx="144">
                  <c:v>5.1056338028168993</c:v>
                </c:pt>
                <c:pt idx="145">
                  <c:v>5.1056338028168993</c:v>
                </c:pt>
                <c:pt idx="146">
                  <c:v>5.1056338028168993</c:v>
                </c:pt>
                <c:pt idx="147">
                  <c:v>5.1056338028168993</c:v>
                </c:pt>
                <c:pt idx="148">
                  <c:v>5.0704225352112706</c:v>
                </c:pt>
                <c:pt idx="149">
                  <c:v>5.0704225352112706</c:v>
                </c:pt>
              </c:numCache>
            </c:numRef>
          </c:yVal>
        </c:ser>
        <c:axId val="77478528"/>
        <c:axId val="77488896"/>
      </c:scatterChart>
      <c:valAx>
        <c:axId val="77478528"/>
        <c:scaling>
          <c:orientation val="minMax"/>
        </c:scaling>
        <c:axPos val="b"/>
        <c:title>
          <c:tx>
            <c:rich>
              <a:bodyPr/>
              <a:lstStyle/>
              <a:p>
                <a:pPr>
                  <a:defRPr sz="2000"/>
                </a:pPr>
                <a:r>
                  <a:rPr lang="fr-FR" sz="2000"/>
                  <a:t>T</a:t>
                </a:r>
                <a:r>
                  <a:rPr lang="fr-FR" sz="2000" baseline="0"/>
                  <a:t> (en s)</a:t>
                </a:r>
                <a:endParaRPr lang="fr-FR" sz="2000"/>
              </a:p>
            </c:rich>
          </c:tx>
          <c:layout/>
        </c:title>
        <c:numFmt formatCode="General" sourceLinked="1"/>
        <c:tickLblPos val="nextTo"/>
        <c:txPr>
          <a:bodyPr/>
          <a:lstStyle/>
          <a:p>
            <a:pPr>
              <a:defRPr sz="2000"/>
            </a:pPr>
            <a:endParaRPr lang="fr-FR"/>
          </a:p>
        </c:txPr>
        <c:crossAx val="77488896"/>
        <c:crosses val="autoZero"/>
        <c:crossBetween val="midCat"/>
      </c:valAx>
      <c:valAx>
        <c:axId val="77488896"/>
        <c:scaling>
          <c:orientation val="minMax"/>
        </c:scaling>
        <c:axPos val="l"/>
        <c:majorGridlines/>
        <c:numFmt formatCode="General" sourceLinked="1"/>
        <c:tickLblPos val="nextTo"/>
        <c:txPr>
          <a:bodyPr/>
          <a:lstStyle/>
          <a:p>
            <a:pPr>
              <a:defRPr sz="1800"/>
            </a:pPr>
            <a:endParaRPr lang="fr-FR"/>
          </a:p>
        </c:txPr>
        <c:crossAx val="77478528"/>
        <c:crosses val="autoZero"/>
        <c:crossBetween val="midCat"/>
      </c:valAx>
    </c:plotArea>
    <c:legend>
      <c:legendPos val="r"/>
      <c:layout>
        <c:manualLayout>
          <c:xMode val="edge"/>
          <c:yMode val="edge"/>
          <c:x val="0.7192641789801133"/>
          <c:y val="0.3781588229962754"/>
          <c:w val="0.27191735640484388"/>
          <c:h val="0.17406289652026974"/>
        </c:manualLayout>
      </c:layout>
      <c:txPr>
        <a:bodyPr/>
        <a:lstStyle/>
        <a:p>
          <a:pPr>
            <a:defRPr sz="2400" b="1"/>
          </a:pPr>
          <a:endParaRPr lang="fr-FR"/>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fr-FR"/>
  <c:chart>
    <c:title>
      <c:tx>
        <c:rich>
          <a:bodyPr/>
          <a:lstStyle/>
          <a:p>
            <a:pPr>
              <a:defRPr sz="3200" u="sng"/>
            </a:pPr>
            <a:r>
              <a:rPr lang="en-US" sz="3200" u="sng"/>
              <a:t>vitesse (cm/s)</a:t>
            </a:r>
          </a:p>
        </c:rich>
      </c:tx>
      <c:layout/>
    </c:title>
    <c:plotArea>
      <c:layout>
        <c:manualLayout>
          <c:layoutTarget val="inner"/>
          <c:xMode val="edge"/>
          <c:yMode val="edge"/>
          <c:x val="4.4584699092686662E-2"/>
          <c:y val="0.10130479688303366"/>
          <c:w val="0.85567954355006171"/>
          <c:h val="0.87592609219130724"/>
        </c:manualLayout>
      </c:layout>
      <c:scatterChart>
        <c:scatterStyle val="lineMarker"/>
        <c:ser>
          <c:idx val="0"/>
          <c:order val="0"/>
          <c:tx>
            <c:strRef>
              <c:f>'resultats rectiligne'!$J$2</c:f>
              <c:strCache>
                <c:ptCount val="1"/>
                <c:pt idx="0">
                  <c:v>v totale (cm/s)</c:v>
                </c:pt>
              </c:strCache>
            </c:strRef>
          </c:tx>
          <c:spPr>
            <a:ln w="28575">
              <a:noFill/>
            </a:ln>
          </c:spPr>
          <c:marker>
            <c:spPr>
              <a:solidFill>
                <a:srgbClr val="0070C0"/>
              </a:solidFill>
            </c:spPr>
          </c:marker>
          <c:trendline>
            <c:spPr>
              <a:ln w="57150"/>
            </c:spPr>
            <c:trendlineType val="linear"/>
            <c:dispEq val="1"/>
            <c:trendlineLbl>
              <c:layout>
                <c:manualLayout>
                  <c:x val="0.23479891123208538"/>
                  <c:y val="3.528693840219306E-2"/>
                </c:manualLayout>
              </c:layout>
              <c:numFmt formatCode="General" sourceLinked="0"/>
              <c:txPr>
                <a:bodyPr/>
                <a:lstStyle/>
                <a:p>
                  <a:pPr>
                    <a:defRPr sz="2400" b="1"/>
                  </a:pPr>
                  <a:endParaRPr lang="fr-FR"/>
                </a:p>
              </c:txPr>
            </c:trendlineLbl>
          </c:trendline>
          <c:xVal>
            <c:numRef>
              <c:f>'resultats rectiligne'!$A$3:$A$152</c:f>
              <c:numCache>
                <c:formatCode>General</c:formatCode>
                <c:ptCount val="150"/>
                <c:pt idx="0">
                  <c:v>2.1157761755192486E-2</c:v>
                </c:pt>
                <c:pt idx="1">
                  <c:v>5.8870976262457776E-2</c:v>
                </c:pt>
                <c:pt idx="2">
                  <c:v>9.0801268457459755E-2</c:v>
                </c:pt>
                <c:pt idx="3">
                  <c:v>0.12246712259088904</c:v>
                </c:pt>
                <c:pt idx="4">
                  <c:v>0.17045991393688201</c:v>
                </c:pt>
                <c:pt idx="5">
                  <c:v>0.20078546556645113</c:v>
                </c:pt>
                <c:pt idx="6">
                  <c:v>0.23205828504672113</c:v>
                </c:pt>
                <c:pt idx="7">
                  <c:v>0.26408004383151401</c:v>
                </c:pt>
                <c:pt idx="8">
                  <c:v>0.29614164944750199</c:v>
                </c:pt>
                <c:pt idx="9">
                  <c:v>0.32807737530130332</c:v>
                </c:pt>
                <c:pt idx="10">
                  <c:v>0.36013022668922601</c:v>
                </c:pt>
                <c:pt idx="11">
                  <c:v>0.39214474059561916</c:v>
                </c:pt>
                <c:pt idx="12">
                  <c:v>0.42412182263028297</c:v>
                </c:pt>
                <c:pt idx="13">
                  <c:v>0.45608924482708102</c:v>
                </c:pt>
                <c:pt idx="14">
                  <c:v>0.48805093149514617</c:v>
                </c:pt>
                <c:pt idx="15">
                  <c:v>0.52005548369374033</c:v>
                </c:pt>
                <c:pt idx="16">
                  <c:v>0.56816962675291971</c:v>
                </c:pt>
                <c:pt idx="17">
                  <c:v>0.60007546748332563</c:v>
                </c:pt>
                <c:pt idx="18">
                  <c:v>0.63212499830198132</c:v>
                </c:pt>
                <c:pt idx="19">
                  <c:v>0.66413649350904136</c:v>
                </c:pt>
                <c:pt idx="20">
                  <c:v>0.69610633066530603</c:v>
                </c:pt>
                <c:pt idx="21">
                  <c:v>0.72811631652269904</c:v>
                </c:pt>
                <c:pt idx="22">
                  <c:v>0.76009883221616292</c:v>
                </c:pt>
                <c:pt idx="23">
                  <c:v>0.79211093116308895</c:v>
                </c:pt>
                <c:pt idx="24">
                  <c:v>0.82411246466234966</c:v>
                </c:pt>
                <c:pt idx="25">
                  <c:v>0.85609769718521334</c:v>
                </c:pt>
                <c:pt idx="26">
                  <c:v>0.888067534341478</c:v>
                </c:pt>
                <c:pt idx="27">
                  <c:v>0.92015087459266398</c:v>
                </c:pt>
                <c:pt idx="28">
                  <c:v>0.96813793040992402</c:v>
                </c:pt>
                <c:pt idx="29">
                  <c:v>1.00013886016931</c:v>
                </c:pt>
                <c:pt idx="30">
                  <c:v>1.0321397899287101</c:v>
                </c:pt>
                <c:pt idx="31">
                  <c:v>1.0641760384703001</c:v>
                </c:pt>
                <c:pt idx="32">
                  <c:v>1.0961268578207699</c:v>
                </c:pt>
                <c:pt idx="33">
                  <c:v>1.1281184296122313</c:v>
                </c:pt>
                <c:pt idx="34">
                  <c:v>1.1601003415658206</c:v>
                </c:pt>
                <c:pt idx="35">
                  <c:v>1.19215923035241</c:v>
                </c:pt>
                <c:pt idx="36">
                  <c:v>1.2241447647452106</c:v>
                </c:pt>
                <c:pt idx="37">
                  <c:v>1.2561302991380099</c:v>
                </c:pt>
                <c:pt idx="38">
                  <c:v>1.2880934951557399</c:v>
                </c:pt>
                <c:pt idx="39">
                  <c:v>1.3200980473543298</c:v>
                </c:pt>
                <c:pt idx="40">
                  <c:v>1.3680872162611206</c:v>
                </c:pt>
                <c:pt idx="41">
                  <c:v>1.4001418788686499</c:v>
                </c:pt>
                <c:pt idx="42">
                  <c:v>1.4321271113915106</c:v>
                </c:pt>
                <c:pt idx="43">
                  <c:v>1.4641645674128299</c:v>
                </c:pt>
                <c:pt idx="44">
                  <c:v>1.4960652763543698</c:v>
                </c:pt>
                <c:pt idx="45">
                  <c:v>1.52813774928796</c:v>
                </c:pt>
                <c:pt idx="46">
                  <c:v>1.56006441904376</c:v>
                </c:pt>
                <c:pt idx="47">
                  <c:v>1.5920783292102907</c:v>
                </c:pt>
                <c:pt idx="48">
                  <c:v>1.6240753346605508</c:v>
                </c:pt>
                <c:pt idx="49">
                  <c:v>1.6560593597036801</c:v>
                </c:pt>
                <c:pt idx="50">
                  <c:v>1.6881593028012007</c:v>
                </c:pt>
                <c:pt idx="51">
                  <c:v>1.7201330642665906</c:v>
                </c:pt>
                <c:pt idx="52">
                  <c:v>1.76813038366159</c:v>
                </c:pt>
                <c:pt idx="53">
                  <c:v>1.8001367470797798</c:v>
                </c:pt>
                <c:pt idx="54">
                  <c:v>1.83213314879018</c:v>
                </c:pt>
                <c:pt idx="55">
                  <c:v>1.8641389084685007</c:v>
                </c:pt>
                <c:pt idx="56">
                  <c:v>1.8961105568443701</c:v>
                </c:pt>
                <c:pt idx="57">
                  <c:v>1.9281791054688207</c:v>
                </c:pt>
                <c:pt idx="58">
                  <c:v>1.9601407921368901</c:v>
                </c:pt>
                <c:pt idx="59">
                  <c:v>1.99215923035241</c:v>
                </c:pt>
                <c:pt idx="60">
                  <c:v>2.0241526133634786</c:v>
                </c:pt>
                <c:pt idx="61">
                  <c:v>2.0561372421464728</c:v>
                </c:pt>
                <c:pt idx="62">
                  <c:v>2.0881396812555315</c:v>
                </c:pt>
                <c:pt idx="63">
                  <c:v>2.1200908024759326</c:v>
                </c:pt>
                <c:pt idx="64">
                  <c:v>2.1520859967065888</c:v>
                </c:pt>
                <c:pt idx="65">
                  <c:v>2.2001657265933812</c:v>
                </c:pt>
                <c:pt idx="66">
                  <c:v>2.2320763972427198</c:v>
                </c:pt>
                <c:pt idx="67">
                  <c:v>2.2641256261914413</c:v>
                </c:pt>
                <c:pt idx="68">
                  <c:v>2.2960855016399</c:v>
                </c:pt>
                <c:pt idx="69">
                  <c:v>2.3281283913200301</c:v>
                </c:pt>
                <c:pt idx="70">
                  <c:v>2.3600864555488883</c:v>
                </c:pt>
                <c:pt idx="71">
                  <c:v>2.3921275340094197</c:v>
                </c:pt>
                <c:pt idx="72">
                  <c:v>2.4240976730356101</c:v>
                </c:pt>
                <c:pt idx="73">
                  <c:v>2.45608320742841</c:v>
                </c:pt>
                <c:pt idx="74">
                  <c:v>2.4880735717401401</c:v>
                </c:pt>
                <c:pt idx="75">
                  <c:v>2.5200639360518688</c:v>
                </c:pt>
                <c:pt idx="76">
                  <c:v>2.5521195042691889</c:v>
                </c:pt>
                <c:pt idx="77">
                  <c:v>2.6001231629327815</c:v>
                </c:pt>
                <c:pt idx="78">
                  <c:v>2.6321234889523115</c:v>
                </c:pt>
                <c:pt idx="79">
                  <c:v>2.6641624543233</c:v>
                </c:pt>
                <c:pt idx="80">
                  <c:v>2.6961386307481585</c:v>
                </c:pt>
                <c:pt idx="81">
                  <c:v>2.7281510315650213</c:v>
                </c:pt>
                <c:pt idx="82">
                  <c:v>2.7601311322990214</c:v>
                </c:pt>
                <c:pt idx="83">
                  <c:v>2.7921426275060797</c:v>
                </c:pt>
                <c:pt idx="84">
                  <c:v>2.8241743479986714</c:v>
                </c:pt>
                <c:pt idx="85">
                  <c:v>2.8561266766988083</c:v>
                </c:pt>
                <c:pt idx="86">
                  <c:v>2.8881420962149997</c:v>
                </c:pt>
                <c:pt idx="87">
                  <c:v>2.9200877837766002</c:v>
                </c:pt>
                <c:pt idx="88">
                  <c:v>2.9520527910139283</c:v>
                </c:pt>
                <c:pt idx="89">
                  <c:v>3.0001132012249814</c:v>
                </c:pt>
                <c:pt idx="90">
                  <c:v>3.0321370730993098</c:v>
                </c:pt>
                <c:pt idx="91">
                  <c:v>3.0641214000123727</c:v>
                </c:pt>
                <c:pt idx="92">
                  <c:v>3.0961247447312314</c:v>
                </c:pt>
                <c:pt idx="93">
                  <c:v>3.1281368436781611</c:v>
                </c:pt>
                <c:pt idx="94">
                  <c:v>3.1601377734375533</c:v>
                </c:pt>
                <c:pt idx="95">
                  <c:v>3.1921305527087513</c:v>
                </c:pt>
                <c:pt idx="96">
                  <c:v>3.22414989653408</c:v>
                </c:pt>
                <c:pt idx="97">
                  <c:v>3.2560663027121501</c:v>
                </c:pt>
                <c:pt idx="98">
                  <c:v>3.2880621006826698</c:v>
                </c:pt>
                <c:pt idx="99">
                  <c:v>3.3201013679236002</c:v>
                </c:pt>
                <c:pt idx="100">
                  <c:v>3.3521001845934584</c:v>
                </c:pt>
                <c:pt idx="101">
                  <c:v>3.4001201442334499</c:v>
                </c:pt>
                <c:pt idx="102">
                  <c:v>3.4321485441567683</c:v>
                </c:pt>
                <c:pt idx="103">
                  <c:v>3.4641159663535701</c:v>
                </c:pt>
                <c:pt idx="104">
                  <c:v>3.4961229335116273</c:v>
                </c:pt>
                <c:pt idx="105">
                  <c:v>3.5281211464416327</c:v>
                </c:pt>
                <c:pt idx="106">
                  <c:v>3.5601060770945612</c:v>
                </c:pt>
                <c:pt idx="107">
                  <c:v>3.5921350807577501</c:v>
                </c:pt>
                <c:pt idx="108">
                  <c:v>3.6241118609224827</c:v>
                </c:pt>
                <c:pt idx="109">
                  <c:v>3.6561152056413402</c:v>
                </c:pt>
                <c:pt idx="110">
                  <c:v>3.6881055699530698</c:v>
                </c:pt>
                <c:pt idx="111">
                  <c:v>3.7201058959726012</c:v>
                </c:pt>
                <c:pt idx="112">
                  <c:v>3.7521119575208601</c:v>
                </c:pt>
                <c:pt idx="113">
                  <c:v>3.8000941834191888</c:v>
                </c:pt>
                <c:pt idx="114">
                  <c:v>3.8320954150485069</c:v>
                </c:pt>
                <c:pt idx="115">
                  <c:v>3.8641304561103715</c:v>
                </c:pt>
                <c:pt idx="116">
                  <c:v>3.8961087456247685</c:v>
                </c:pt>
                <c:pt idx="117">
                  <c:v>3.9281286931899597</c:v>
                </c:pt>
                <c:pt idx="118">
                  <c:v>3.9601015490455613</c:v>
                </c:pt>
                <c:pt idx="119">
                  <c:v>3.9921227040904799</c:v>
                </c:pt>
                <c:pt idx="120">
                  <c:v>4.0241103515728067</c:v>
                </c:pt>
                <c:pt idx="121">
                  <c:v>4.0561076588930085</c:v>
                </c:pt>
                <c:pt idx="122">
                  <c:v>4.0881082867824698</c:v>
                </c:pt>
                <c:pt idx="123">
                  <c:v>4.1202664907771114</c:v>
                </c:pt>
                <c:pt idx="124">
                  <c:v>4.1520935434549298</c:v>
                </c:pt>
                <c:pt idx="125">
                  <c:v>4.2000947871590499</c:v>
                </c:pt>
                <c:pt idx="126">
                  <c:v>4.2321029617968495</c:v>
                </c:pt>
                <c:pt idx="127">
                  <c:v>4.2641060046457673</c:v>
                </c:pt>
                <c:pt idx="128">
                  <c:v>4.2960957652176424</c:v>
                </c:pt>
                <c:pt idx="129">
                  <c:v>4.32812688197036</c:v>
                </c:pt>
                <c:pt idx="130">
                  <c:v>4.3601175481520142</c:v>
                </c:pt>
                <c:pt idx="131">
                  <c:v>4.3921377975871474</c:v>
                </c:pt>
                <c:pt idx="132">
                  <c:v>4.4241091440930802</c:v>
                </c:pt>
                <c:pt idx="133">
                  <c:v>4.4561001121446742</c:v>
                </c:pt>
                <c:pt idx="134">
                  <c:v>4.4881034568635414</c:v>
                </c:pt>
                <c:pt idx="135">
                  <c:v>4.5200920099556701</c:v>
                </c:pt>
                <c:pt idx="136">
                  <c:v>4.5520998827235326</c:v>
                </c:pt>
                <c:pt idx="137">
                  <c:v>4.6001008245577166</c:v>
                </c:pt>
                <c:pt idx="138">
                  <c:v>4.6320848496008447</c:v>
                </c:pt>
                <c:pt idx="139">
                  <c:v>4.6641008728569018</c:v>
                </c:pt>
                <c:pt idx="140">
                  <c:v>4.6960845960300945</c:v>
                </c:pt>
                <c:pt idx="141">
                  <c:v>4.7281129959534303</c:v>
                </c:pt>
                <c:pt idx="142">
                  <c:v>4.7600988322161601</c:v>
                </c:pt>
                <c:pt idx="143">
                  <c:v>4.7920997619755497</c:v>
                </c:pt>
                <c:pt idx="144">
                  <c:v>4.8241571414124671</c:v>
                </c:pt>
                <c:pt idx="145">
                  <c:v>4.8561094701126102</c:v>
                </c:pt>
                <c:pt idx="146">
                  <c:v>4.8880910801962703</c:v>
                </c:pt>
                <c:pt idx="147">
                  <c:v>4.9202849048430499</c:v>
                </c:pt>
                <c:pt idx="148">
                  <c:v>4.9521056182522569</c:v>
                </c:pt>
                <c:pt idx="149">
                  <c:v>5.0000833161015885</c:v>
                </c:pt>
              </c:numCache>
            </c:numRef>
          </c:xVal>
          <c:yVal>
            <c:numRef>
              <c:f>'resultats rectiligne'!$J$3:$J$152</c:f>
              <c:numCache>
                <c:formatCode>General</c:formatCode>
                <c:ptCount val="150"/>
                <c:pt idx="0">
                  <c:v>0.93365861451165044</c:v>
                </c:pt>
                <c:pt idx="1">
                  <c:v>1.1027543183944188</c:v>
                </c:pt>
                <c:pt idx="2">
                  <c:v>1.1119632982980805</c:v>
                </c:pt>
                <c:pt idx="3">
                  <c:v>0.73367825913240925</c:v>
                </c:pt>
                <c:pt idx="4">
                  <c:v>1.1611088904744322</c:v>
                </c:pt>
                <c:pt idx="5">
                  <c:v>1.5923173229600367</c:v>
                </c:pt>
                <c:pt idx="6">
                  <c:v>1.5550754888542848</c:v>
                </c:pt>
                <c:pt idx="7">
                  <c:v>1.0982378121473548</c:v>
                </c:pt>
                <c:pt idx="8">
                  <c:v>1.5592647689987793</c:v>
                </c:pt>
                <c:pt idx="9">
                  <c:v>1.098537761258302</c:v>
                </c:pt>
                <c:pt idx="10">
                  <c:v>1.0998532636974578</c:v>
                </c:pt>
                <c:pt idx="11">
                  <c:v>1.1011407347131941</c:v>
                </c:pt>
                <c:pt idx="12">
                  <c:v>1.1014734747414461</c:v>
                </c:pt>
                <c:pt idx="13">
                  <c:v>1.1016711342963943</c:v>
                </c:pt>
                <c:pt idx="14">
                  <c:v>0</c:v>
                </c:pt>
                <c:pt idx="15">
                  <c:v>1.463655605892195</c:v>
                </c:pt>
                <c:pt idx="16">
                  <c:v>1.1035994288054947</c:v>
                </c:pt>
                <c:pt idx="17">
                  <c:v>0</c:v>
                </c:pt>
                <c:pt idx="18">
                  <c:v>1.099956980387103</c:v>
                </c:pt>
                <c:pt idx="19">
                  <c:v>1.101390270883281</c:v>
                </c:pt>
                <c:pt idx="20">
                  <c:v>1.1000088460676907</c:v>
                </c:pt>
                <c:pt idx="21">
                  <c:v>1.100953656776628</c:v>
                </c:pt>
                <c:pt idx="22">
                  <c:v>1.0999362354843074</c:v>
                </c:pt>
                <c:pt idx="23">
                  <c:v>1.1002993842919135</c:v>
                </c:pt>
                <c:pt idx="24">
                  <c:v>1.1008601416439605</c:v>
                </c:pt>
                <c:pt idx="25">
                  <c:v>1.1013902708833088</c:v>
                </c:pt>
                <c:pt idx="26">
                  <c:v>1.0974938185974057</c:v>
                </c:pt>
                <c:pt idx="27">
                  <c:v>0.73376595012873014</c:v>
                </c:pt>
                <c:pt idx="28">
                  <c:v>1.1003201428954239</c:v>
                </c:pt>
                <c:pt idx="29">
                  <c:v>0</c:v>
                </c:pt>
                <c:pt idx="30">
                  <c:v>1.0991070805285441</c:v>
                </c:pt>
                <c:pt idx="31">
                  <c:v>1.1020458417482253</c:v>
                </c:pt>
                <c:pt idx="32">
                  <c:v>1.5565428457481461</c:v>
                </c:pt>
                <c:pt idx="33">
                  <c:v>1.5570129849802707</c:v>
                </c:pt>
                <c:pt idx="34">
                  <c:v>1.0983308822719573</c:v>
                </c:pt>
                <c:pt idx="35">
                  <c:v>1.5568366494900479</c:v>
                </c:pt>
                <c:pt idx="36">
                  <c:v>1.1008497520541627</c:v>
                </c:pt>
                <c:pt idx="37">
                  <c:v>1.1016191117466014</c:v>
                </c:pt>
                <c:pt idx="38">
                  <c:v>1.1001956030237279</c:v>
                </c:pt>
                <c:pt idx="39">
                  <c:v>0.73373364048094569</c:v>
                </c:pt>
                <c:pt idx="40">
                  <c:v>1.0984756893795062</c:v>
                </c:pt>
                <c:pt idx="41">
                  <c:v>1.1008601416440635</c:v>
                </c:pt>
                <c:pt idx="42">
                  <c:v>1.0990656555939318</c:v>
                </c:pt>
                <c:pt idx="43">
                  <c:v>1.1037769621408986</c:v>
                </c:pt>
                <c:pt idx="44">
                  <c:v>1.0978656893262735</c:v>
                </c:pt>
                <c:pt idx="45">
                  <c:v>1.1028794382551352</c:v>
                </c:pt>
                <c:pt idx="46">
                  <c:v>1.0998740054704952</c:v>
                </c:pt>
                <c:pt idx="47">
                  <c:v>1.1004550929108203</c:v>
                </c:pt>
                <c:pt idx="48">
                  <c:v>1.1009017019637874</c:v>
                </c:pt>
                <c:pt idx="49">
                  <c:v>1.0969261689548722</c:v>
                </c:pt>
                <c:pt idx="50">
                  <c:v>1.1012550914207753</c:v>
                </c:pt>
                <c:pt idx="51">
                  <c:v>0.73360904420220563</c:v>
                </c:pt>
                <c:pt idx="52">
                  <c:v>1.1001333436594858</c:v>
                </c:pt>
                <c:pt idx="53">
                  <c:v>1.1004758573895839</c:v>
                </c:pt>
                <c:pt idx="54">
                  <c:v>1.1001540959980782</c:v>
                </c:pt>
                <c:pt idx="55">
                  <c:v>1.1013278762382861</c:v>
                </c:pt>
                <c:pt idx="56">
                  <c:v>1.5528065451103619</c:v>
                </c:pt>
                <c:pt idx="57">
                  <c:v>1.1016711342962466</c:v>
                </c:pt>
                <c:pt idx="58">
                  <c:v>1.0997184612385746</c:v>
                </c:pt>
                <c:pt idx="59">
                  <c:v>0</c:v>
                </c:pt>
                <c:pt idx="60">
                  <c:v>2.2017618428236356</c:v>
                </c:pt>
                <c:pt idx="61">
                  <c:v>0</c:v>
                </c:pt>
                <c:pt idx="62">
                  <c:v>1.1020354297661623</c:v>
                </c:pt>
                <c:pt idx="63">
                  <c:v>1.1005173886987034</c:v>
                </c:pt>
                <c:pt idx="64">
                  <c:v>0.73235161030529461</c:v>
                </c:pt>
                <c:pt idx="65">
                  <c:v>1.1034323907687069</c:v>
                </c:pt>
                <c:pt idx="66">
                  <c:v>1.0986619260629684</c:v>
                </c:pt>
                <c:pt idx="67">
                  <c:v>1.1017335678425064</c:v>
                </c:pt>
                <c:pt idx="68">
                  <c:v>1.0988792820226987</c:v>
                </c:pt>
                <c:pt idx="69">
                  <c:v>1.1017960084652498</c:v>
                </c:pt>
                <c:pt idx="70">
                  <c:v>1.0989413995227206</c:v>
                </c:pt>
                <c:pt idx="71">
                  <c:v>1.101379871285167</c:v>
                </c:pt>
                <c:pt idx="72">
                  <c:v>1.1008497520541698</c:v>
                </c:pt>
                <c:pt idx="73">
                  <c:v>1.1006835452862567</c:v>
                </c:pt>
                <c:pt idx="74">
                  <c:v>1.1006835452862567</c:v>
                </c:pt>
                <c:pt idx="75">
                  <c:v>0</c:v>
                </c:pt>
                <c:pt idx="76">
                  <c:v>0.73351216523713025</c:v>
                </c:pt>
                <c:pt idx="77">
                  <c:v>1.1003409022815667</c:v>
                </c:pt>
                <c:pt idx="78">
                  <c:v>1.0990138788163424</c:v>
                </c:pt>
                <c:pt idx="79">
                  <c:v>1.1011719205507962</c:v>
                </c:pt>
                <c:pt idx="80">
                  <c:v>1.55553007352106</c:v>
                </c:pt>
                <c:pt idx="81">
                  <c:v>1.1010367946776598</c:v>
                </c:pt>
                <c:pt idx="82">
                  <c:v>1.099956980387103</c:v>
                </c:pt>
                <c:pt idx="83">
                  <c:v>1.09926245184924</c:v>
                </c:pt>
                <c:pt idx="84">
                  <c:v>1.1019937838045495</c:v>
                </c:pt>
                <c:pt idx="85">
                  <c:v>1.0998221525045981</c:v>
                </c:pt>
                <c:pt idx="86">
                  <c:v>1.1022228755520462</c:v>
                </c:pt>
                <c:pt idx="87">
                  <c:v>1.1015566911717458</c:v>
                </c:pt>
                <c:pt idx="88">
                  <c:v>0.73264600637008848</c:v>
                </c:pt>
                <c:pt idx="89">
                  <c:v>1.0995318662219364</c:v>
                </c:pt>
                <c:pt idx="90">
                  <c:v>1.1008913115897438</c:v>
                </c:pt>
                <c:pt idx="91">
                  <c:v>1.1002371131815916</c:v>
                </c:pt>
                <c:pt idx="92">
                  <c:v>1.099936235484156</c:v>
                </c:pt>
                <c:pt idx="93">
                  <c:v>1.100320142895272</c:v>
                </c:pt>
                <c:pt idx="94">
                  <c:v>1.1006004607211941</c:v>
                </c:pt>
                <c:pt idx="95">
                  <c:v>0</c:v>
                </c:pt>
                <c:pt idx="96">
                  <c:v>1.5602086249438447</c:v>
                </c:pt>
                <c:pt idx="97">
                  <c:v>1.55633724910119</c:v>
                </c:pt>
                <c:pt idx="98">
                  <c:v>1.5542256888016734</c:v>
                </c:pt>
                <c:pt idx="99">
                  <c:v>1.1003928041751585</c:v>
                </c:pt>
                <c:pt idx="100">
                  <c:v>0.73326316535074643</c:v>
                </c:pt>
                <c:pt idx="101">
                  <c:v>1.0993764187388055</c:v>
                </c:pt>
                <c:pt idx="102">
                  <c:v>1.1014734747413779</c:v>
                </c:pt>
                <c:pt idx="103">
                  <c:v>1.1001125921037322</c:v>
                </c:pt>
                <c:pt idx="104">
                  <c:v>1.100413566303309</c:v>
                </c:pt>
                <c:pt idx="105">
                  <c:v>1.1008705314297322</c:v>
                </c:pt>
                <c:pt idx="106">
                  <c:v>1.0993556957283979</c:v>
                </c:pt>
                <c:pt idx="107">
                  <c:v>1.1011511297961039</c:v>
                </c:pt>
                <c:pt idx="108">
                  <c:v>1.1002371131815916</c:v>
                </c:pt>
                <c:pt idx="109">
                  <c:v>1.1006835452862718</c:v>
                </c:pt>
                <c:pt idx="110">
                  <c:v>1.5561170272404394</c:v>
                </c:pt>
                <c:pt idx="111">
                  <c:v>1.1001437197307389</c:v>
                </c:pt>
                <c:pt idx="112">
                  <c:v>0.7338398114385839</c:v>
                </c:pt>
                <c:pt idx="113">
                  <c:v>1.1003097634958285</c:v>
                </c:pt>
                <c:pt idx="114">
                  <c:v>0</c:v>
                </c:pt>
                <c:pt idx="115">
                  <c:v>2.2021983126882732</c:v>
                </c:pt>
                <c:pt idx="116">
                  <c:v>0</c:v>
                </c:pt>
                <c:pt idx="117">
                  <c:v>1.1012862837358006</c:v>
                </c:pt>
                <c:pt idx="118">
                  <c:v>1.0996251558146151</c:v>
                </c:pt>
                <c:pt idx="119">
                  <c:v>1.1007770304172659</c:v>
                </c:pt>
                <c:pt idx="120">
                  <c:v>1.1004447109649438</c:v>
                </c:pt>
                <c:pt idx="121">
                  <c:v>1.1003305224905278</c:v>
                </c:pt>
                <c:pt idx="122">
                  <c:v>1.0949388719439412</c:v>
                </c:pt>
                <c:pt idx="123">
                  <c:v>1.1063313955606142</c:v>
                </c:pt>
                <c:pt idx="124">
                  <c:v>0.73354906849236179</c:v>
                </c:pt>
                <c:pt idx="125">
                  <c:v>1.5557354569487951</c:v>
                </c:pt>
                <c:pt idx="126">
                  <c:v>0</c:v>
                </c:pt>
                <c:pt idx="127">
                  <c:v>1.1007043183873355</c:v>
                </c:pt>
                <c:pt idx="128">
                  <c:v>1.0992831713444271</c:v>
                </c:pt>
                <c:pt idx="129">
                  <c:v>1.1006731590297669</c:v>
                </c:pt>
                <c:pt idx="130">
                  <c:v>1.0996562558629692</c:v>
                </c:pt>
                <c:pt idx="131">
                  <c:v>1.1013382748550451</c:v>
                </c:pt>
                <c:pt idx="132">
                  <c:v>1.1006627729692742</c:v>
                </c:pt>
                <c:pt idx="133">
                  <c:v>1.1002371131812561</c:v>
                </c:pt>
                <c:pt idx="134">
                  <c:v>1.1007458669425219</c:v>
                </c:pt>
                <c:pt idx="135">
                  <c:v>1.5557501292693443</c:v>
                </c:pt>
                <c:pt idx="136">
                  <c:v>1.0374015653327657</c:v>
                </c:pt>
                <c:pt idx="137">
                  <c:v>1.5569101177568103</c:v>
                </c:pt>
                <c:pt idx="138">
                  <c:v>1.0998014126869862</c:v>
                </c:pt>
                <c:pt idx="139">
                  <c:v>1.1009120925342839</c:v>
                </c:pt>
                <c:pt idx="140">
                  <c:v>1.0993764187384543</c:v>
                </c:pt>
                <c:pt idx="141">
                  <c:v>0</c:v>
                </c:pt>
                <c:pt idx="142">
                  <c:v>1.100320142895302</c:v>
                </c:pt>
                <c:pt idx="143">
                  <c:v>1.0983825947133286</c:v>
                </c:pt>
                <c:pt idx="144">
                  <c:v>1.1019937838045342</c:v>
                </c:pt>
                <c:pt idx="145">
                  <c:v>1.1009848320183226</c:v>
                </c:pt>
                <c:pt idx="146">
                  <c:v>1.0937273838060786</c:v>
                </c:pt>
                <c:pt idx="147">
                  <c:v>1.5649005588235034</c:v>
                </c:pt>
                <c:pt idx="148">
                  <c:v>0.73390906992268667</c:v>
                </c:pt>
                <c:pt idx="149">
                  <c:v>0.73390906992268667</c:v>
                </c:pt>
              </c:numCache>
            </c:numRef>
          </c:yVal>
        </c:ser>
        <c:ser>
          <c:idx val="1"/>
          <c:order val="1"/>
          <c:tx>
            <c:strRef>
              <c:f>'resultats rectiligne'!$H$2</c:f>
              <c:strCache>
                <c:ptCount val="1"/>
                <c:pt idx="0">
                  <c:v>x'(cm/s)</c:v>
                </c:pt>
              </c:strCache>
            </c:strRef>
          </c:tx>
          <c:spPr>
            <a:ln w="28575">
              <a:noFill/>
            </a:ln>
          </c:spPr>
          <c:marker>
            <c:spPr>
              <a:solidFill>
                <a:srgbClr val="FF0000"/>
              </a:solidFill>
            </c:spPr>
          </c:marker>
          <c:xVal>
            <c:numRef>
              <c:f>'resultats rectiligne'!$A$3:$A$152</c:f>
              <c:numCache>
                <c:formatCode>General</c:formatCode>
                <c:ptCount val="150"/>
                <c:pt idx="0">
                  <c:v>2.1157761755192486E-2</c:v>
                </c:pt>
                <c:pt idx="1">
                  <c:v>5.8870976262457776E-2</c:v>
                </c:pt>
                <c:pt idx="2">
                  <c:v>9.0801268457459755E-2</c:v>
                </c:pt>
                <c:pt idx="3">
                  <c:v>0.12246712259088904</c:v>
                </c:pt>
                <c:pt idx="4">
                  <c:v>0.17045991393688201</c:v>
                </c:pt>
                <c:pt idx="5">
                  <c:v>0.20078546556645113</c:v>
                </c:pt>
                <c:pt idx="6">
                  <c:v>0.23205828504672113</c:v>
                </c:pt>
                <c:pt idx="7">
                  <c:v>0.26408004383151401</c:v>
                </c:pt>
                <c:pt idx="8">
                  <c:v>0.29614164944750199</c:v>
                </c:pt>
                <c:pt idx="9">
                  <c:v>0.32807737530130332</c:v>
                </c:pt>
                <c:pt idx="10">
                  <c:v>0.36013022668922601</c:v>
                </c:pt>
                <c:pt idx="11">
                  <c:v>0.39214474059561916</c:v>
                </c:pt>
                <c:pt idx="12">
                  <c:v>0.42412182263028297</c:v>
                </c:pt>
                <c:pt idx="13">
                  <c:v>0.45608924482708102</c:v>
                </c:pt>
                <c:pt idx="14">
                  <c:v>0.48805093149514617</c:v>
                </c:pt>
                <c:pt idx="15">
                  <c:v>0.52005548369374033</c:v>
                </c:pt>
                <c:pt idx="16">
                  <c:v>0.56816962675291971</c:v>
                </c:pt>
                <c:pt idx="17">
                  <c:v>0.60007546748332563</c:v>
                </c:pt>
                <c:pt idx="18">
                  <c:v>0.63212499830198132</c:v>
                </c:pt>
                <c:pt idx="19">
                  <c:v>0.66413649350904136</c:v>
                </c:pt>
                <c:pt idx="20">
                  <c:v>0.69610633066530603</c:v>
                </c:pt>
                <c:pt idx="21">
                  <c:v>0.72811631652269904</c:v>
                </c:pt>
                <c:pt idx="22">
                  <c:v>0.76009883221616292</c:v>
                </c:pt>
                <c:pt idx="23">
                  <c:v>0.79211093116308895</c:v>
                </c:pt>
                <c:pt idx="24">
                  <c:v>0.82411246466234966</c:v>
                </c:pt>
                <c:pt idx="25">
                  <c:v>0.85609769718521334</c:v>
                </c:pt>
                <c:pt idx="26">
                  <c:v>0.888067534341478</c:v>
                </c:pt>
                <c:pt idx="27">
                  <c:v>0.92015087459266398</c:v>
                </c:pt>
                <c:pt idx="28">
                  <c:v>0.96813793040992402</c:v>
                </c:pt>
                <c:pt idx="29">
                  <c:v>1.00013886016931</c:v>
                </c:pt>
                <c:pt idx="30">
                  <c:v>1.0321397899287101</c:v>
                </c:pt>
                <c:pt idx="31">
                  <c:v>1.0641760384703001</c:v>
                </c:pt>
                <c:pt idx="32">
                  <c:v>1.0961268578207699</c:v>
                </c:pt>
                <c:pt idx="33">
                  <c:v>1.1281184296122313</c:v>
                </c:pt>
                <c:pt idx="34">
                  <c:v>1.1601003415658206</c:v>
                </c:pt>
                <c:pt idx="35">
                  <c:v>1.19215923035241</c:v>
                </c:pt>
                <c:pt idx="36">
                  <c:v>1.2241447647452106</c:v>
                </c:pt>
                <c:pt idx="37">
                  <c:v>1.2561302991380099</c:v>
                </c:pt>
                <c:pt idx="38">
                  <c:v>1.2880934951557399</c:v>
                </c:pt>
                <c:pt idx="39">
                  <c:v>1.3200980473543298</c:v>
                </c:pt>
                <c:pt idx="40">
                  <c:v>1.3680872162611206</c:v>
                </c:pt>
                <c:pt idx="41">
                  <c:v>1.4001418788686499</c:v>
                </c:pt>
                <c:pt idx="42">
                  <c:v>1.4321271113915106</c:v>
                </c:pt>
                <c:pt idx="43">
                  <c:v>1.4641645674128299</c:v>
                </c:pt>
                <c:pt idx="44">
                  <c:v>1.4960652763543698</c:v>
                </c:pt>
                <c:pt idx="45">
                  <c:v>1.52813774928796</c:v>
                </c:pt>
                <c:pt idx="46">
                  <c:v>1.56006441904376</c:v>
                </c:pt>
                <c:pt idx="47">
                  <c:v>1.5920783292102907</c:v>
                </c:pt>
                <c:pt idx="48">
                  <c:v>1.6240753346605508</c:v>
                </c:pt>
                <c:pt idx="49">
                  <c:v>1.6560593597036801</c:v>
                </c:pt>
                <c:pt idx="50">
                  <c:v>1.6881593028012007</c:v>
                </c:pt>
                <c:pt idx="51">
                  <c:v>1.7201330642665906</c:v>
                </c:pt>
                <c:pt idx="52">
                  <c:v>1.76813038366159</c:v>
                </c:pt>
                <c:pt idx="53">
                  <c:v>1.8001367470797798</c:v>
                </c:pt>
                <c:pt idx="54">
                  <c:v>1.83213314879018</c:v>
                </c:pt>
                <c:pt idx="55">
                  <c:v>1.8641389084685007</c:v>
                </c:pt>
                <c:pt idx="56">
                  <c:v>1.8961105568443701</c:v>
                </c:pt>
                <c:pt idx="57">
                  <c:v>1.9281791054688207</c:v>
                </c:pt>
                <c:pt idx="58">
                  <c:v>1.9601407921368901</c:v>
                </c:pt>
                <c:pt idx="59">
                  <c:v>1.99215923035241</c:v>
                </c:pt>
                <c:pt idx="60">
                  <c:v>2.0241526133634786</c:v>
                </c:pt>
                <c:pt idx="61">
                  <c:v>2.0561372421464728</c:v>
                </c:pt>
                <c:pt idx="62">
                  <c:v>2.0881396812555315</c:v>
                </c:pt>
                <c:pt idx="63">
                  <c:v>2.1200908024759326</c:v>
                </c:pt>
                <c:pt idx="64">
                  <c:v>2.1520859967065888</c:v>
                </c:pt>
                <c:pt idx="65">
                  <c:v>2.2001657265933812</c:v>
                </c:pt>
                <c:pt idx="66">
                  <c:v>2.2320763972427198</c:v>
                </c:pt>
                <c:pt idx="67">
                  <c:v>2.2641256261914413</c:v>
                </c:pt>
                <c:pt idx="68">
                  <c:v>2.2960855016399</c:v>
                </c:pt>
                <c:pt idx="69">
                  <c:v>2.3281283913200301</c:v>
                </c:pt>
                <c:pt idx="70">
                  <c:v>2.3600864555488883</c:v>
                </c:pt>
                <c:pt idx="71">
                  <c:v>2.3921275340094197</c:v>
                </c:pt>
                <c:pt idx="72">
                  <c:v>2.4240976730356101</c:v>
                </c:pt>
                <c:pt idx="73">
                  <c:v>2.45608320742841</c:v>
                </c:pt>
                <c:pt idx="74">
                  <c:v>2.4880735717401401</c:v>
                </c:pt>
                <c:pt idx="75">
                  <c:v>2.5200639360518688</c:v>
                </c:pt>
                <c:pt idx="76">
                  <c:v>2.5521195042691889</c:v>
                </c:pt>
                <c:pt idx="77">
                  <c:v>2.6001231629327815</c:v>
                </c:pt>
                <c:pt idx="78">
                  <c:v>2.6321234889523115</c:v>
                </c:pt>
                <c:pt idx="79">
                  <c:v>2.6641624543233</c:v>
                </c:pt>
                <c:pt idx="80">
                  <c:v>2.6961386307481585</c:v>
                </c:pt>
                <c:pt idx="81">
                  <c:v>2.7281510315650213</c:v>
                </c:pt>
                <c:pt idx="82">
                  <c:v>2.7601311322990214</c:v>
                </c:pt>
                <c:pt idx="83">
                  <c:v>2.7921426275060797</c:v>
                </c:pt>
                <c:pt idx="84">
                  <c:v>2.8241743479986714</c:v>
                </c:pt>
                <c:pt idx="85">
                  <c:v>2.8561266766988083</c:v>
                </c:pt>
                <c:pt idx="86">
                  <c:v>2.8881420962149997</c:v>
                </c:pt>
                <c:pt idx="87">
                  <c:v>2.9200877837766002</c:v>
                </c:pt>
                <c:pt idx="88">
                  <c:v>2.9520527910139283</c:v>
                </c:pt>
                <c:pt idx="89">
                  <c:v>3.0001132012249814</c:v>
                </c:pt>
                <c:pt idx="90">
                  <c:v>3.0321370730993098</c:v>
                </c:pt>
                <c:pt idx="91">
                  <c:v>3.0641214000123727</c:v>
                </c:pt>
                <c:pt idx="92">
                  <c:v>3.0961247447312314</c:v>
                </c:pt>
                <c:pt idx="93">
                  <c:v>3.1281368436781611</c:v>
                </c:pt>
                <c:pt idx="94">
                  <c:v>3.1601377734375533</c:v>
                </c:pt>
                <c:pt idx="95">
                  <c:v>3.1921305527087513</c:v>
                </c:pt>
                <c:pt idx="96">
                  <c:v>3.22414989653408</c:v>
                </c:pt>
                <c:pt idx="97">
                  <c:v>3.2560663027121501</c:v>
                </c:pt>
                <c:pt idx="98">
                  <c:v>3.2880621006826698</c:v>
                </c:pt>
                <c:pt idx="99">
                  <c:v>3.3201013679236002</c:v>
                </c:pt>
                <c:pt idx="100">
                  <c:v>3.3521001845934584</c:v>
                </c:pt>
                <c:pt idx="101">
                  <c:v>3.4001201442334499</c:v>
                </c:pt>
                <c:pt idx="102">
                  <c:v>3.4321485441567683</c:v>
                </c:pt>
                <c:pt idx="103">
                  <c:v>3.4641159663535701</c:v>
                </c:pt>
                <c:pt idx="104">
                  <c:v>3.4961229335116273</c:v>
                </c:pt>
                <c:pt idx="105">
                  <c:v>3.5281211464416327</c:v>
                </c:pt>
                <c:pt idx="106">
                  <c:v>3.5601060770945612</c:v>
                </c:pt>
                <c:pt idx="107">
                  <c:v>3.5921350807577501</c:v>
                </c:pt>
                <c:pt idx="108">
                  <c:v>3.6241118609224827</c:v>
                </c:pt>
                <c:pt idx="109">
                  <c:v>3.6561152056413402</c:v>
                </c:pt>
                <c:pt idx="110">
                  <c:v>3.6881055699530698</c:v>
                </c:pt>
                <c:pt idx="111">
                  <c:v>3.7201058959726012</c:v>
                </c:pt>
                <c:pt idx="112">
                  <c:v>3.7521119575208601</c:v>
                </c:pt>
                <c:pt idx="113">
                  <c:v>3.8000941834191888</c:v>
                </c:pt>
                <c:pt idx="114">
                  <c:v>3.8320954150485069</c:v>
                </c:pt>
                <c:pt idx="115">
                  <c:v>3.8641304561103715</c:v>
                </c:pt>
                <c:pt idx="116">
                  <c:v>3.8961087456247685</c:v>
                </c:pt>
                <c:pt idx="117">
                  <c:v>3.9281286931899597</c:v>
                </c:pt>
                <c:pt idx="118">
                  <c:v>3.9601015490455613</c:v>
                </c:pt>
                <c:pt idx="119">
                  <c:v>3.9921227040904799</c:v>
                </c:pt>
                <c:pt idx="120">
                  <c:v>4.0241103515728067</c:v>
                </c:pt>
                <c:pt idx="121">
                  <c:v>4.0561076588930085</c:v>
                </c:pt>
                <c:pt idx="122">
                  <c:v>4.0881082867824698</c:v>
                </c:pt>
                <c:pt idx="123">
                  <c:v>4.1202664907771114</c:v>
                </c:pt>
                <c:pt idx="124">
                  <c:v>4.1520935434549298</c:v>
                </c:pt>
                <c:pt idx="125">
                  <c:v>4.2000947871590499</c:v>
                </c:pt>
                <c:pt idx="126">
                  <c:v>4.2321029617968495</c:v>
                </c:pt>
                <c:pt idx="127">
                  <c:v>4.2641060046457673</c:v>
                </c:pt>
                <c:pt idx="128">
                  <c:v>4.2960957652176424</c:v>
                </c:pt>
                <c:pt idx="129">
                  <c:v>4.32812688197036</c:v>
                </c:pt>
                <c:pt idx="130">
                  <c:v>4.3601175481520142</c:v>
                </c:pt>
                <c:pt idx="131">
                  <c:v>4.3921377975871474</c:v>
                </c:pt>
                <c:pt idx="132">
                  <c:v>4.4241091440930802</c:v>
                </c:pt>
                <c:pt idx="133">
                  <c:v>4.4561001121446742</c:v>
                </c:pt>
                <c:pt idx="134">
                  <c:v>4.4881034568635414</c:v>
                </c:pt>
                <c:pt idx="135">
                  <c:v>4.5200920099556701</c:v>
                </c:pt>
                <c:pt idx="136">
                  <c:v>4.5520998827235326</c:v>
                </c:pt>
                <c:pt idx="137">
                  <c:v>4.6001008245577166</c:v>
                </c:pt>
                <c:pt idx="138">
                  <c:v>4.6320848496008447</c:v>
                </c:pt>
                <c:pt idx="139">
                  <c:v>4.6641008728569018</c:v>
                </c:pt>
                <c:pt idx="140">
                  <c:v>4.6960845960300945</c:v>
                </c:pt>
                <c:pt idx="141">
                  <c:v>4.7281129959534303</c:v>
                </c:pt>
                <c:pt idx="142">
                  <c:v>4.7600988322161601</c:v>
                </c:pt>
                <c:pt idx="143">
                  <c:v>4.7920997619755497</c:v>
                </c:pt>
                <c:pt idx="144">
                  <c:v>4.8241571414124671</c:v>
                </c:pt>
                <c:pt idx="145">
                  <c:v>4.8561094701126102</c:v>
                </c:pt>
                <c:pt idx="146">
                  <c:v>4.8880910801962703</c:v>
                </c:pt>
                <c:pt idx="147">
                  <c:v>4.9202849048430499</c:v>
                </c:pt>
                <c:pt idx="148">
                  <c:v>4.9521056182522569</c:v>
                </c:pt>
                <c:pt idx="149">
                  <c:v>5.0000833161015885</c:v>
                </c:pt>
              </c:numCache>
            </c:numRef>
          </c:xVal>
          <c:yVal>
            <c:numRef>
              <c:f>'resultats rectiligne'!$H$3:$H$152</c:f>
              <c:numCache>
                <c:formatCode>General</c:formatCode>
                <c:ptCount val="150"/>
                <c:pt idx="0">
                  <c:v>-0.93365861451165044</c:v>
                </c:pt>
                <c:pt idx="1">
                  <c:v>-1.1027543183944188</c:v>
                </c:pt>
                <c:pt idx="2">
                  <c:v>-1.1119632982980805</c:v>
                </c:pt>
                <c:pt idx="3">
                  <c:v>-0.73367825913240925</c:v>
                </c:pt>
                <c:pt idx="4">
                  <c:v>-1.1611088904744322</c:v>
                </c:pt>
                <c:pt idx="5">
                  <c:v>-1.1259383768658513</c:v>
                </c:pt>
                <c:pt idx="6">
                  <c:v>-1.0996044234258502</c:v>
                </c:pt>
                <c:pt idx="7">
                  <c:v>-1.0982378121473548</c:v>
                </c:pt>
                <c:pt idx="8">
                  <c:v>-1.1025666918242978</c:v>
                </c:pt>
                <c:pt idx="9">
                  <c:v>-1.098537761258302</c:v>
                </c:pt>
                <c:pt idx="10">
                  <c:v>-1.0998532636974578</c:v>
                </c:pt>
                <c:pt idx="11">
                  <c:v>-1.1011407347131941</c:v>
                </c:pt>
                <c:pt idx="12">
                  <c:v>-1.1014734747414461</c:v>
                </c:pt>
                <c:pt idx="13">
                  <c:v>-1.1016711342963943</c:v>
                </c:pt>
                <c:pt idx="14">
                  <c:v>0</c:v>
                </c:pt>
                <c:pt idx="15">
                  <c:v>-1.463655605892195</c:v>
                </c:pt>
                <c:pt idx="16">
                  <c:v>-1.1035994288054947</c:v>
                </c:pt>
                <c:pt idx="17">
                  <c:v>0</c:v>
                </c:pt>
                <c:pt idx="18">
                  <c:v>-1.099956980387103</c:v>
                </c:pt>
                <c:pt idx="19">
                  <c:v>-1.101390270883281</c:v>
                </c:pt>
                <c:pt idx="20">
                  <c:v>-1.1000088460676907</c:v>
                </c:pt>
                <c:pt idx="21">
                  <c:v>-1.100953656776628</c:v>
                </c:pt>
                <c:pt idx="22">
                  <c:v>-1.0999362354843074</c:v>
                </c:pt>
                <c:pt idx="23">
                  <c:v>-1.1002993842919135</c:v>
                </c:pt>
                <c:pt idx="24">
                  <c:v>-1.1008601416439605</c:v>
                </c:pt>
                <c:pt idx="25">
                  <c:v>-1.1013902708833088</c:v>
                </c:pt>
                <c:pt idx="26">
                  <c:v>-1.0974938185974057</c:v>
                </c:pt>
                <c:pt idx="27">
                  <c:v>-0.73376595012873014</c:v>
                </c:pt>
                <c:pt idx="28">
                  <c:v>-1.1003201428954239</c:v>
                </c:pt>
                <c:pt idx="29">
                  <c:v>0</c:v>
                </c:pt>
                <c:pt idx="30">
                  <c:v>-1.0991070805285441</c:v>
                </c:pt>
                <c:pt idx="31">
                  <c:v>-1.1020458417482253</c:v>
                </c:pt>
                <c:pt idx="32">
                  <c:v>-1.1006420014359348</c:v>
                </c:pt>
                <c:pt idx="33">
                  <c:v>-1.1009744400750701</c:v>
                </c:pt>
                <c:pt idx="34">
                  <c:v>-1.0983308822719573</c:v>
                </c:pt>
                <c:pt idx="35">
                  <c:v>-1.1008497520541698</c:v>
                </c:pt>
                <c:pt idx="36">
                  <c:v>-1.1008497520541627</c:v>
                </c:pt>
                <c:pt idx="37">
                  <c:v>-1.1016191117466014</c:v>
                </c:pt>
                <c:pt idx="38">
                  <c:v>-1.1001956030237279</c:v>
                </c:pt>
                <c:pt idx="39">
                  <c:v>-0.73373364048094569</c:v>
                </c:pt>
                <c:pt idx="40">
                  <c:v>-1.0984756893795062</c:v>
                </c:pt>
                <c:pt idx="41">
                  <c:v>-1.1008601416440635</c:v>
                </c:pt>
                <c:pt idx="42">
                  <c:v>-1.0990656555939318</c:v>
                </c:pt>
                <c:pt idx="43">
                  <c:v>-1.1037769621408986</c:v>
                </c:pt>
                <c:pt idx="44">
                  <c:v>-1.0978656893262735</c:v>
                </c:pt>
                <c:pt idx="45">
                  <c:v>-1.1028794382551352</c:v>
                </c:pt>
                <c:pt idx="46">
                  <c:v>-1.0998740054704952</c:v>
                </c:pt>
                <c:pt idx="47">
                  <c:v>-1.1004550929108203</c:v>
                </c:pt>
                <c:pt idx="48">
                  <c:v>-1.1009017019637874</c:v>
                </c:pt>
                <c:pt idx="49">
                  <c:v>-1.0969261689548722</c:v>
                </c:pt>
                <c:pt idx="50">
                  <c:v>-1.1012550914207753</c:v>
                </c:pt>
                <c:pt idx="51">
                  <c:v>-0.73360904420220563</c:v>
                </c:pt>
                <c:pt idx="52">
                  <c:v>-1.1001333436594858</c:v>
                </c:pt>
                <c:pt idx="53">
                  <c:v>-1.1004758573895839</c:v>
                </c:pt>
                <c:pt idx="54">
                  <c:v>-1.1001540959980782</c:v>
                </c:pt>
                <c:pt idx="55">
                  <c:v>-1.1013278762382861</c:v>
                </c:pt>
                <c:pt idx="56">
                  <c:v>-1.0980000379183921</c:v>
                </c:pt>
                <c:pt idx="57">
                  <c:v>-1.1016711342962466</c:v>
                </c:pt>
                <c:pt idx="58">
                  <c:v>-1.0997184612385746</c:v>
                </c:pt>
                <c:pt idx="59">
                  <c:v>0</c:v>
                </c:pt>
                <c:pt idx="60">
                  <c:v>-2.2017618428236356</c:v>
                </c:pt>
                <c:pt idx="61">
                  <c:v>0</c:v>
                </c:pt>
                <c:pt idx="62">
                  <c:v>-1.1020354297661623</c:v>
                </c:pt>
                <c:pt idx="63">
                  <c:v>-1.1005173886987034</c:v>
                </c:pt>
                <c:pt idx="64">
                  <c:v>-0.73235161030529461</c:v>
                </c:pt>
                <c:pt idx="65">
                  <c:v>-1.1034323907687069</c:v>
                </c:pt>
                <c:pt idx="66">
                  <c:v>-1.0986619260629684</c:v>
                </c:pt>
                <c:pt idx="67">
                  <c:v>-1.1017335678425064</c:v>
                </c:pt>
                <c:pt idx="68">
                  <c:v>-1.0988792820226987</c:v>
                </c:pt>
                <c:pt idx="69">
                  <c:v>-1.1017960084652498</c:v>
                </c:pt>
                <c:pt idx="70">
                  <c:v>-1.0989413995227206</c:v>
                </c:pt>
                <c:pt idx="71">
                  <c:v>-1.101379871285167</c:v>
                </c:pt>
                <c:pt idx="72">
                  <c:v>-1.1008497520541698</c:v>
                </c:pt>
                <c:pt idx="73">
                  <c:v>-1.1006835452862567</c:v>
                </c:pt>
                <c:pt idx="74">
                  <c:v>-1.1006835452862567</c:v>
                </c:pt>
                <c:pt idx="75">
                  <c:v>0</c:v>
                </c:pt>
                <c:pt idx="76">
                  <c:v>-0.73351216523713025</c:v>
                </c:pt>
                <c:pt idx="77">
                  <c:v>-1.1003409022815667</c:v>
                </c:pt>
                <c:pt idx="78">
                  <c:v>-1.0990138788163424</c:v>
                </c:pt>
                <c:pt idx="79">
                  <c:v>-1.1011719205507962</c:v>
                </c:pt>
                <c:pt idx="80">
                  <c:v>-1.0999258633263502</c:v>
                </c:pt>
                <c:pt idx="81">
                  <c:v>-1.1010367946776598</c:v>
                </c:pt>
                <c:pt idx="82">
                  <c:v>-1.099956980387103</c:v>
                </c:pt>
                <c:pt idx="83">
                  <c:v>-1.09926245184924</c:v>
                </c:pt>
                <c:pt idx="84">
                  <c:v>-1.1019937838045495</c:v>
                </c:pt>
                <c:pt idx="85">
                  <c:v>-1.0998221525045981</c:v>
                </c:pt>
                <c:pt idx="86">
                  <c:v>-1.1022228755520462</c:v>
                </c:pt>
                <c:pt idx="87">
                  <c:v>-1.1015566911717458</c:v>
                </c:pt>
                <c:pt idx="88">
                  <c:v>-0.73264600637008848</c:v>
                </c:pt>
                <c:pt idx="89">
                  <c:v>-1.0995318662219364</c:v>
                </c:pt>
                <c:pt idx="90">
                  <c:v>-1.1008913115897438</c:v>
                </c:pt>
                <c:pt idx="91">
                  <c:v>-1.1002371131815916</c:v>
                </c:pt>
                <c:pt idx="92">
                  <c:v>-1.099936235484156</c:v>
                </c:pt>
                <c:pt idx="93">
                  <c:v>-1.100320142895272</c:v>
                </c:pt>
                <c:pt idx="94">
                  <c:v>-1.1006004607211941</c:v>
                </c:pt>
                <c:pt idx="95">
                  <c:v>0</c:v>
                </c:pt>
                <c:pt idx="96">
                  <c:v>-1.1032340987635301</c:v>
                </c:pt>
                <c:pt idx="97">
                  <c:v>-1.1004966226526678</c:v>
                </c:pt>
                <c:pt idx="98">
                  <c:v>-1.0990035240459961</c:v>
                </c:pt>
                <c:pt idx="99">
                  <c:v>-1.1003928041751585</c:v>
                </c:pt>
                <c:pt idx="100">
                  <c:v>-0.73326316535074643</c:v>
                </c:pt>
                <c:pt idx="101">
                  <c:v>-1.0993764187388055</c:v>
                </c:pt>
                <c:pt idx="102">
                  <c:v>-1.1014734747413779</c:v>
                </c:pt>
                <c:pt idx="103">
                  <c:v>-1.1001125921037322</c:v>
                </c:pt>
                <c:pt idx="104">
                  <c:v>-1.100413566303309</c:v>
                </c:pt>
                <c:pt idx="105">
                  <c:v>-1.1008705314297322</c:v>
                </c:pt>
                <c:pt idx="106">
                  <c:v>-1.0993556957283979</c:v>
                </c:pt>
                <c:pt idx="107">
                  <c:v>-1.1011511297961039</c:v>
                </c:pt>
                <c:pt idx="108">
                  <c:v>-1.1002371131815916</c:v>
                </c:pt>
                <c:pt idx="109">
                  <c:v>-1.1006835452862718</c:v>
                </c:pt>
                <c:pt idx="110">
                  <c:v>-1.1003409022815667</c:v>
                </c:pt>
                <c:pt idx="111">
                  <c:v>-1.1001437197307389</c:v>
                </c:pt>
                <c:pt idx="112">
                  <c:v>-0.7338398114385839</c:v>
                </c:pt>
                <c:pt idx="113">
                  <c:v>-1.1003097634958285</c:v>
                </c:pt>
                <c:pt idx="114">
                  <c:v>0</c:v>
                </c:pt>
                <c:pt idx="115">
                  <c:v>-2.2021983126882732</c:v>
                </c:pt>
                <c:pt idx="116">
                  <c:v>0</c:v>
                </c:pt>
                <c:pt idx="117">
                  <c:v>-1.1012862837358006</c:v>
                </c:pt>
                <c:pt idx="118">
                  <c:v>-1.0996251558146151</c:v>
                </c:pt>
                <c:pt idx="119">
                  <c:v>-1.1007770304172659</c:v>
                </c:pt>
                <c:pt idx="120">
                  <c:v>-1.1004447109649438</c:v>
                </c:pt>
                <c:pt idx="121">
                  <c:v>-1.1003305224905278</c:v>
                </c:pt>
                <c:pt idx="122">
                  <c:v>-1.0949388719439412</c:v>
                </c:pt>
                <c:pt idx="123">
                  <c:v>-1.1063313955606142</c:v>
                </c:pt>
                <c:pt idx="124">
                  <c:v>-0.73354906849236179</c:v>
                </c:pt>
                <c:pt idx="125">
                  <c:v>-1.1000710913408591</c:v>
                </c:pt>
                <c:pt idx="126">
                  <c:v>0</c:v>
                </c:pt>
                <c:pt idx="127">
                  <c:v>-1.1007043183873355</c:v>
                </c:pt>
                <c:pt idx="128">
                  <c:v>-1.0992831713444271</c:v>
                </c:pt>
                <c:pt idx="129">
                  <c:v>-1.1006731590297669</c:v>
                </c:pt>
                <c:pt idx="130">
                  <c:v>-1.0996562558629692</c:v>
                </c:pt>
                <c:pt idx="131">
                  <c:v>-1.1013382748550451</c:v>
                </c:pt>
                <c:pt idx="132">
                  <c:v>-1.1006627729692742</c:v>
                </c:pt>
                <c:pt idx="133">
                  <c:v>-1.1002371131812561</c:v>
                </c:pt>
                <c:pt idx="134">
                  <c:v>-1.1007458669425219</c:v>
                </c:pt>
                <c:pt idx="135">
                  <c:v>-1.1000814662381742</c:v>
                </c:pt>
                <c:pt idx="136">
                  <c:v>-0.73355368166033752</c:v>
                </c:pt>
                <c:pt idx="137">
                  <c:v>-1.1009017019637874</c:v>
                </c:pt>
                <c:pt idx="138">
                  <c:v>-1.0998014126869862</c:v>
                </c:pt>
                <c:pt idx="139">
                  <c:v>-1.1009120925342839</c:v>
                </c:pt>
                <c:pt idx="140">
                  <c:v>-1.0993764187384543</c:v>
                </c:pt>
                <c:pt idx="141">
                  <c:v>0</c:v>
                </c:pt>
                <c:pt idx="142">
                  <c:v>-1.100320142895302</c:v>
                </c:pt>
                <c:pt idx="143">
                  <c:v>-1.0983825947133286</c:v>
                </c:pt>
                <c:pt idx="144">
                  <c:v>-1.1019937838045342</c:v>
                </c:pt>
                <c:pt idx="145">
                  <c:v>-1.1009848320183226</c:v>
                </c:pt>
                <c:pt idx="146">
                  <c:v>-1.0937273838060786</c:v>
                </c:pt>
                <c:pt idx="147">
                  <c:v>-1.1065517970266878</c:v>
                </c:pt>
                <c:pt idx="148">
                  <c:v>-0.73390906992268667</c:v>
                </c:pt>
                <c:pt idx="149">
                  <c:v>-0.73390906992268667</c:v>
                </c:pt>
              </c:numCache>
            </c:numRef>
          </c:yVal>
        </c:ser>
        <c:ser>
          <c:idx val="2"/>
          <c:order val="2"/>
          <c:tx>
            <c:strRef>
              <c:f>'resultats rectiligne'!$I$2</c:f>
              <c:strCache>
                <c:ptCount val="1"/>
                <c:pt idx="0">
                  <c:v>y'(cm/s)</c:v>
                </c:pt>
              </c:strCache>
            </c:strRef>
          </c:tx>
          <c:spPr>
            <a:ln w="28575">
              <a:noFill/>
            </a:ln>
          </c:spPr>
          <c:marker>
            <c:spPr>
              <a:solidFill>
                <a:srgbClr val="00B050"/>
              </a:solidFill>
            </c:spPr>
          </c:marker>
          <c:xVal>
            <c:numRef>
              <c:f>'resultats rectiligne'!$A$3:$A$152</c:f>
              <c:numCache>
                <c:formatCode>General</c:formatCode>
                <c:ptCount val="150"/>
                <c:pt idx="0">
                  <c:v>2.1157761755192486E-2</c:v>
                </c:pt>
                <c:pt idx="1">
                  <c:v>5.8870976262457776E-2</c:v>
                </c:pt>
                <c:pt idx="2">
                  <c:v>9.0801268457459755E-2</c:v>
                </c:pt>
                <c:pt idx="3">
                  <c:v>0.12246712259088904</c:v>
                </c:pt>
                <c:pt idx="4">
                  <c:v>0.17045991393688201</c:v>
                </c:pt>
                <c:pt idx="5">
                  <c:v>0.20078546556645113</c:v>
                </c:pt>
                <c:pt idx="6">
                  <c:v>0.23205828504672113</c:v>
                </c:pt>
                <c:pt idx="7">
                  <c:v>0.26408004383151401</c:v>
                </c:pt>
                <c:pt idx="8">
                  <c:v>0.29614164944750199</c:v>
                </c:pt>
                <c:pt idx="9">
                  <c:v>0.32807737530130332</c:v>
                </c:pt>
                <c:pt idx="10">
                  <c:v>0.36013022668922601</c:v>
                </c:pt>
                <c:pt idx="11">
                  <c:v>0.39214474059561916</c:v>
                </c:pt>
                <c:pt idx="12">
                  <c:v>0.42412182263028297</c:v>
                </c:pt>
                <c:pt idx="13">
                  <c:v>0.45608924482708102</c:v>
                </c:pt>
                <c:pt idx="14">
                  <c:v>0.48805093149514617</c:v>
                </c:pt>
                <c:pt idx="15">
                  <c:v>0.52005548369374033</c:v>
                </c:pt>
                <c:pt idx="16">
                  <c:v>0.56816962675291971</c:v>
                </c:pt>
                <c:pt idx="17">
                  <c:v>0.60007546748332563</c:v>
                </c:pt>
                <c:pt idx="18">
                  <c:v>0.63212499830198132</c:v>
                </c:pt>
                <c:pt idx="19">
                  <c:v>0.66413649350904136</c:v>
                </c:pt>
                <c:pt idx="20">
                  <c:v>0.69610633066530603</c:v>
                </c:pt>
                <c:pt idx="21">
                  <c:v>0.72811631652269904</c:v>
                </c:pt>
                <c:pt idx="22">
                  <c:v>0.76009883221616292</c:v>
                </c:pt>
                <c:pt idx="23">
                  <c:v>0.79211093116308895</c:v>
                </c:pt>
                <c:pt idx="24">
                  <c:v>0.82411246466234966</c:v>
                </c:pt>
                <c:pt idx="25">
                  <c:v>0.85609769718521334</c:v>
                </c:pt>
                <c:pt idx="26">
                  <c:v>0.888067534341478</c:v>
                </c:pt>
                <c:pt idx="27">
                  <c:v>0.92015087459266398</c:v>
                </c:pt>
                <c:pt idx="28">
                  <c:v>0.96813793040992402</c:v>
                </c:pt>
                <c:pt idx="29">
                  <c:v>1.00013886016931</c:v>
                </c:pt>
                <c:pt idx="30">
                  <c:v>1.0321397899287101</c:v>
                </c:pt>
                <c:pt idx="31">
                  <c:v>1.0641760384703001</c:v>
                </c:pt>
                <c:pt idx="32">
                  <c:v>1.0961268578207699</c:v>
                </c:pt>
                <c:pt idx="33">
                  <c:v>1.1281184296122313</c:v>
                </c:pt>
                <c:pt idx="34">
                  <c:v>1.1601003415658206</c:v>
                </c:pt>
                <c:pt idx="35">
                  <c:v>1.19215923035241</c:v>
                </c:pt>
                <c:pt idx="36">
                  <c:v>1.2241447647452106</c:v>
                </c:pt>
                <c:pt idx="37">
                  <c:v>1.2561302991380099</c:v>
                </c:pt>
                <c:pt idx="38">
                  <c:v>1.2880934951557399</c:v>
                </c:pt>
                <c:pt idx="39">
                  <c:v>1.3200980473543298</c:v>
                </c:pt>
                <c:pt idx="40">
                  <c:v>1.3680872162611206</c:v>
                </c:pt>
                <c:pt idx="41">
                  <c:v>1.4001418788686499</c:v>
                </c:pt>
                <c:pt idx="42">
                  <c:v>1.4321271113915106</c:v>
                </c:pt>
                <c:pt idx="43">
                  <c:v>1.4641645674128299</c:v>
                </c:pt>
                <c:pt idx="44">
                  <c:v>1.4960652763543698</c:v>
                </c:pt>
                <c:pt idx="45">
                  <c:v>1.52813774928796</c:v>
                </c:pt>
                <c:pt idx="46">
                  <c:v>1.56006441904376</c:v>
                </c:pt>
                <c:pt idx="47">
                  <c:v>1.5920783292102907</c:v>
                </c:pt>
                <c:pt idx="48">
                  <c:v>1.6240753346605508</c:v>
                </c:pt>
                <c:pt idx="49">
                  <c:v>1.6560593597036801</c:v>
                </c:pt>
                <c:pt idx="50">
                  <c:v>1.6881593028012007</c:v>
                </c:pt>
                <c:pt idx="51">
                  <c:v>1.7201330642665906</c:v>
                </c:pt>
                <c:pt idx="52">
                  <c:v>1.76813038366159</c:v>
                </c:pt>
                <c:pt idx="53">
                  <c:v>1.8001367470797798</c:v>
                </c:pt>
                <c:pt idx="54">
                  <c:v>1.83213314879018</c:v>
                </c:pt>
                <c:pt idx="55">
                  <c:v>1.8641389084685007</c:v>
                </c:pt>
                <c:pt idx="56">
                  <c:v>1.8961105568443701</c:v>
                </c:pt>
                <c:pt idx="57">
                  <c:v>1.9281791054688207</c:v>
                </c:pt>
                <c:pt idx="58">
                  <c:v>1.9601407921368901</c:v>
                </c:pt>
                <c:pt idx="59">
                  <c:v>1.99215923035241</c:v>
                </c:pt>
                <c:pt idx="60">
                  <c:v>2.0241526133634786</c:v>
                </c:pt>
                <c:pt idx="61">
                  <c:v>2.0561372421464728</c:v>
                </c:pt>
                <c:pt idx="62">
                  <c:v>2.0881396812555315</c:v>
                </c:pt>
                <c:pt idx="63">
                  <c:v>2.1200908024759326</c:v>
                </c:pt>
                <c:pt idx="64">
                  <c:v>2.1520859967065888</c:v>
                </c:pt>
                <c:pt idx="65">
                  <c:v>2.2001657265933812</c:v>
                </c:pt>
                <c:pt idx="66">
                  <c:v>2.2320763972427198</c:v>
                </c:pt>
                <c:pt idx="67">
                  <c:v>2.2641256261914413</c:v>
                </c:pt>
                <c:pt idx="68">
                  <c:v>2.2960855016399</c:v>
                </c:pt>
                <c:pt idx="69">
                  <c:v>2.3281283913200301</c:v>
                </c:pt>
                <c:pt idx="70">
                  <c:v>2.3600864555488883</c:v>
                </c:pt>
                <c:pt idx="71">
                  <c:v>2.3921275340094197</c:v>
                </c:pt>
                <c:pt idx="72">
                  <c:v>2.4240976730356101</c:v>
                </c:pt>
                <c:pt idx="73">
                  <c:v>2.45608320742841</c:v>
                </c:pt>
                <c:pt idx="74">
                  <c:v>2.4880735717401401</c:v>
                </c:pt>
                <c:pt idx="75">
                  <c:v>2.5200639360518688</c:v>
                </c:pt>
                <c:pt idx="76">
                  <c:v>2.5521195042691889</c:v>
                </c:pt>
                <c:pt idx="77">
                  <c:v>2.6001231629327815</c:v>
                </c:pt>
                <c:pt idx="78">
                  <c:v>2.6321234889523115</c:v>
                </c:pt>
                <c:pt idx="79">
                  <c:v>2.6641624543233</c:v>
                </c:pt>
                <c:pt idx="80">
                  <c:v>2.6961386307481585</c:v>
                </c:pt>
                <c:pt idx="81">
                  <c:v>2.7281510315650213</c:v>
                </c:pt>
                <c:pt idx="82">
                  <c:v>2.7601311322990214</c:v>
                </c:pt>
                <c:pt idx="83">
                  <c:v>2.7921426275060797</c:v>
                </c:pt>
                <c:pt idx="84">
                  <c:v>2.8241743479986714</c:v>
                </c:pt>
                <c:pt idx="85">
                  <c:v>2.8561266766988083</c:v>
                </c:pt>
                <c:pt idx="86">
                  <c:v>2.8881420962149997</c:v>
                </c:pt>
                <c:pt idx="87">
                  <c:v>2.9200877837766002</c:v>
                </c:pt>
                <c:pt idx="88">
                  <c:v>2.9520527910139283</c:v>
                </c:pt>
                <c:pt idx="89">
                  <c:v>3.0001132012249814</c:v>
                </c:pt>
                <c:pt idx="90">
                  <c:v>3.0321370730993098</c:v>
                </c:pt>
                <c:pt idx="91">
                  <c:v>3.0641214000123727</c:v>
                </c:pt>
                <c:pt idx="92">
                  <c:v>3.0961247447312314</c:v>
                </c:pt>
                <c:pt idx="93">
                  <c:v>3.1281368436781611</c:v>
                </c:pt>
                <c:pt idx="94">
                  <c:v>3.1601377734375533</c:v>
                </c:pt>
                <c:pt idx="95">
                  <c:v>3.1921305527087513</c:v>
                </c:pt>
                <c:pt idx="96">
                  <c:v>3.22414989653408</c:v>
                </c:pt>
                <c:pt idx="97">
                  <c:v>3.2560663027121501</c:v>
                </c:pt>
                <c:pt idx="98">
                  <c:v>3.2880621006826698</c:v>
                </c:pt>
                <c:pt idx="99">
                  <c:v>3.3201013679236002</c:v>
                </c:pt>
                <c:pt idx="100">
                  <c:v>3.3521001845934584</c:v>
                </c:pt>
                <c:pt idx="101">
                  <c:v>3.4001201442334499</c:v>
                </c:pt>
                <c:pt idx="102">
                  <c:v>3.4321485441567683</c:v>
                </c:pt>
                <c:pt idx="103">
                  <c:v>3.4641159663535701</c:v>
                </c:pt>
                <c:pt idx="104">
                  <c:v>3.4961229335116273</c:v>
                </c:pt>
                <c:pt idx="105">
                  <c:v>3.5281211464416327</c:v>
                </c:pt>
                <c:pt idx="106">
                  <c:v>3.5601060770945612</c:v>
                </c:pt>
                <c:pt idx="107">
                  <c:v>3.5921350807577501</c:v>
                </c:pt>
                <c:pt idx="108">
                  <c:v>3.6241118609224827</c:v>
                </c:pt>
                <c:pt idx="109">
                  <c:v>3.6561152056413402</c:v>
                </c:pt>
                <c:pt idx="110">
                  <c:v>3.6881055699530698</c:v>
                </c:pt>
                <c:pt idx="111">
                  <c:v>3.7201058959726012</c:v>
                </c:pt>
                <c:pt idx="112">
                  <c:v>3.7521119575208601</c:v>
                </c:pt>
                <c:pt idx="113">
                  <c:v>3.8000941834191888</c:v>
                </c:pt>
                <c:pt idx="114">
                  <c:v>3.8320954150485069</c:v>
                </c:pt>
                <c:pt idx="115">
                  <c:v>3.8641304561103715</c:v>
                </c:pt>
                <c:pt idx="116">
                  <c:v>3.8961087456247685</c:v>
                </c:pt>
                <c:pt idx="117">
                  <c:v>3.9281286931899597</c:v>
                </c:pt>
                <c:pt idx="118">
                  <c:v>3.9601015490455613</c:v>
                </c:pt>
                <c:pt idx="119">
                  <c:v>3.9921227040904799</c:v>
                </c:pt>
                <c:pt idx="120">
                  <c:v>4.0241103515728067</c:v>
                </c:pt>
                <c:pt idx="121">
                  <c:v>4.0561076588930085</c:v>
                </c:pt>
                <c:pt idx="122">
                  <c:v>4.0881082867824698</c:v>
                </c:pt>
                <c:pt idx="123">
                  <c:v>4.1202664907771114</c:v>
                </c:pt>
                <c:pt idx="124">
                  <c:v>4.1520935434549298</c:v>
                </c:pt>
                <c:pt idx="125">
                  <c:v>4.2000947871590499</c:v>
                </c:pt>
                <c:pt idx="126">
                  <c:v>4.2321029617968495</c:v>
                </c:pt>
                <c:pt idx="127">
                  <c:v>4.2641060046457673</c:v>
                </c:pt>
                <c:pt idx="128">
                  <c:v>4.2960957652176424</c:v>
                </c:pt>
                <c:pt idx="129">
                  <c:v>4.32812688197036</c:v>
                </c:pt>
                <c:pt idx="130">
                  <c:v>4.3601175481520142</c:v>
                </c:pt>
                <c:pt idx="131">
                  <c:v>4.3921377975871474</c:v>
                </c:pt>
                <c:pt idx="132">
                  <c:v>4.4241091440930802</c:v>
                </c:pt>
                <c:pt idx="133">
                  <c:v>4.4561001121446742</c:v>
                </c:pt>
                <c:pt idx="134">
                  <c:v>4.4881034568635414</c:v>
                </c:pt>
                <c:pt idx="135">
                  <c:v>4.5200920099556701</c:v>
                </c:pt>
                <c:pt idx="136">
                  <c:v>4.5520998827235326</c:v>
                </c:pt>
                <c:pt idx="137">
                  <c:v>4.6001008245577166</c:v>
                </c:pt>
                <c:pt idx="138">
                  <c:v>4.6320848496008447</c:v>
                </c:pt>
                <c:pt idx="139">
                  <c:v>4.6641008728569018</c:v>
                </c:pt>
                <c:pt idx="140">
                  <c:v>4.6960845960300945</c:v>
                </c:pt>
                <c:pt idx="141">
                  <c:v>4.7281129959534303</c:v>
                </c:pt>
                <c:pt idx="142">
                  <c:v>4.7600988322161601</c:v>
                </c:pt>
                <c:pt idx="143">
                  <c:v>4.7920997619755497</c:v>
                </c:pt>
                <c:pt idx="144">
                  <c:v>4.8241571414124671</c:v>
                </c:pt>
                <c:pt idx="145">
                  <c:v>4.8561094701126102</c:v>
                </c:pt>
                <c:pt idx="146">
                  <c:v>4.8880910801962703</c:v>
                </c:pt>
                <c:pt idx="147">
                  <c:v>4.9202849048430499</c:v>
                </c:pt>
                <c:pt idx="148">
                  <c:v>4.9521056182522569</c:v>
                </c:pt>
                <c:pt idx="149">
                  <c:v>5.0000833161015885</c:v>
                </c:pt>
              </c:numCache>
            </c:numRef>
          </c:xVal>
          <c:yVal>
            <c:numRef>
              <c:f>'resultats rectiligne'!$I$3:$I$152</c:f>
              <c:numCache>
                <c:formatCode>General</c:formatCode>
                <c:ptCount val="150"/>
                <c:pt idx="0">
                  <c:v>0</c:v>
                </c:pt>
                <c:pt idx="1">
                  <c:v>0</c:v>
                </c:pt>
                <c:pt idx="2">
                  <c:v>0</c:v>
                </c:pt>
                <c:pt idx="3">
                  <c:v>0</c:v>
                </c:pt>
                <c:pt idx="4">
                  <c:v>0</c:v>
                </c:pt>
                <c:pt idx="5">
                  <c:v>-1.1259383768658513</c:v>
                </c:pt>
                <c:pt idx="6">
                  <c:v>1.0996044234258502</c:v>
                </c:pt>
                <c:pt idx="7">
                  <c:v>0</c:v>
                </c:pt>
                <c:pt idx="8">
                  <c:v>-1.1025666918243258</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-1.1006420014359071</c:v>
                </c:pt>
                <c:pt idx="33">
                  <c:v>1.100974440075043</c:v>
                </c:pt>
                <c:pt idx="34">
                  <c:v>0</c:v>
                </c:pt>
                <c:pt idx="35">
                  <c:v>-1.1008497520541423</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-1.0980000379183921</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-1.0999258633263502</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-1.1032340987635301</c:v>
                </c:pt>
                <c:pt idx="97">
                  <c:v>1.1004966226526678</c:v>
                </c:pt>
                <c:pt idx="98">
                  <c:v>-1.0990035240459961</c:v>
                </c:pt>
                <c:pt idx="99">
                  <c:v>0</c:v>
                </c:pt>
                <c:pt idx="100">
                  <c:v>0</c:v>
                </c:pt>
                <c:pt idx="101">
                  <c:v>0</c:v>
                </c:pt>
                <c:pt idx="102">
                  <c:v>0</c:v>
                </c:pt>
                <c:pt idx="103">
                  <c:v>0</c:v>
                </c:pt>
                <c:pt idx="104">
                  <c:v>0</c:v>
                </c:pt>
                <c:pt idx="105">
                  <c:v>0</c:v>
                </c:pt>
                <c:pt idx="106">
                  <c:v>0</c:v>
                </c:pt>
                <c:pt idx="107">
                  <c:v>0</c:v>
                </c:pt>
                <c:pt idx="108">
                  <c:v>0</c:v>
                </c:pt>
                <c:pt idx="109">
                  <c:v>0</c:v>
                </c:pt>
                <c:pt idx="110">
                  <c:v>-1.1003409022815667</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-1.100071091340832</c:v>
                </c:pt>
                <c:pt idx="126">
                  <c:v>0</c:v>
                </c:pt>
                <c:pt idx="127">
                  <c:v>0</c:v>
                </c:pt>
                <c:pt idx="128">
                  <c:v>0</c:v>
                </c:pt>
                <c:pt idx="129">
                  <c:v>0</c:v>
                </c:pt>
                <c:pt idx="130">
                  <c:v>0</c:v>
                </c:pt>
                <c:pt idx="131">
                  <c:v>0</c:v>
                </c:pt>
                <c:pt idx="132">
                  <c:v>0</c:v>
                </c:pt>
                <c:pt idx="133">
                  <c:v>0</c:v>
                </c:pt>
                <c:pt idx="134">
                  <c:v>0</c:v>
                </c:pt>
                <c:pt idx="135">
                  <c:v>-1.1000814662382303</c:v>
                </c:pt>
                <c:pt idx="136">
                  <c:v>0.73355368166033752</c:v>
                </c:pt>
                <c:pt idx="137">
                  <c:v>-1.1009017019637874</c:v>
                </c:pt>
                <c:pt idx="138">
                  <c:v>0</c:v>
                </c:pt>
                <c:pt idx="139">
                  <c:v>0</c:v>
                </c:pt>
                <c:pt idx="140">
                  <c:v>0</c:v>
                </c:pt>
                <c:pt idx="141">
                  <c:v>0</c:v>
                </c:pt>
                <c:pt idx="142">
                  <c:v>0</c:v>
                </c:pt>
                <c:pt idx="143">
                  <c:v>0</c:v>
                </c:pt>
                <c:pt idx="144">
                  <c:v>0</c:v>
                </c:pt>
                <c:pt idx="145">
                  <c:v>0</c:v>
                </c:pt>
                <c:pt idx="146">
                  <c:v>0</c:v>
                </c:pt>
                <c:pt idx="147">
                  <c:v>-1.1065517970267444</c:v>
                </c:pt>
                <c:pt idx="148">
                  <c:v>0</c:v>
                </c:pt>
                <c:pt idx="149">
                  <c:v>0</c:v>
                </c:pt>
              </c:numCache>
            </c:numRef>
          </c:yVal>
        </c:ser>
        <c:axId val="77519488"/>
        <c:axId val="77595392"/>
      </c:scatterChart>
      <c:valAx>
        <c:axId val="77519488"/>
        <c:scaling>
          <c:orientation val="minMax"/>
        </c:scaling>
        <c:axPos val="b"/>
        <c:numFmt formatCode="General" sourceLinked="1"/>
        <c:tickLblPos val="nextTo"/>
        <c:txPr>
          <a:bodyPr/>
          <a:lstStyle/>
          <a:p>
            <a:pPr>
              <a:defRPr sz="1800"/>
            </a:pPr>
            <a:endParaRPr lang="fr-FR"/>
          </a:p>
        </c:txPr>
        <c:crossAx val="77595392"/>
        <c:crosses val="autoZero"/>
        <c:crossBetween val="midCat"/>
      </c:valAx>
      <c:valAx>
        <c:axId val="77595392"/>
        <c:scaling>
          <c:orientation val="minMax"/>
        </c:scaling>
        <c:axPos val="l"/>
        <c:majorGridlines/>
        <c:numFmt formatCode="General" sourceLinked="1"/>
        <c:tickLblPos val="nextTo"/>
        <c:txPr>
          <a:bodyPr/>
          <a:lstStyle/>
          <a:p>
            <a:pPr>
              <a:defRPr sz="1600"/>
            </a:pPr>
            <a:endParaRPr lang="fr-FR"/>
          </a:p>
        </c:txPr>
        <c:crossAx val="77519488"/>
        <c:crosses val="autoZero"/>
        <c:crossBetween val="midCat"/>
      </c:valAx>
    </c:plotArea>
    <c:legend>
      <c:legendPos val="r"/>
      <c:legendEntry>
        <c:idx val="3"/>
        <c:delete val="1"/>
      </c:legendEntry>
      <c:layout>
        <c:manualLayout>
          <c:xMode val="edge"/>
          <c:yMode val="edge"/>
          <c:x val="0.73270493093360034"/>
          <c:y val="0.79184919375883334"/>
          <c:w val="0.24818839573380741"/>
          <c:h val="0.14699335732722227"/>
        </c:manualLayout>
      </c:layout>
      <c:txPr>
        <a:bodyPr/>
        <a:lstStyle/>
        <a:p>
          <a:pPr>
            <a:defRPr sz="2000" b="1"/>
          </a:pPr>
          <a:endParaRPr lang="fr-FR"/>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drawing1.xml><?xml version="1.0" encoding="utf-8"?>
<c:userShapes xmlns:c="http://schemas.openxmlformats.org/drawingml/2006/chart">
  <cdr:relSizeAnchor xmlns:cdr="http://schemas.openxmlformats.org/drawingml/2006/chartDrawing">
    <cdr:from>
      <cdr:x>0.41066</cdr:x>
      <cdr:y>0.87302</cdr:y>
    </cdr:from>
    <cdr:to>
      <cdr:x>0.5561</cdr:x>
      <cdr:y>1</cdr:y>
    </cdr:to>
    <cdr:sp macro="" textlink="">
      <cdr:nvSpPr>
        <cdr:cNvPr id="2" name="ZoneTexte 1"/>
        <cdr:cNvSpPr txBox="1"/>
      </cdr:nvSpPr>
      <cdr:spPr>
        <a:xfrm xmlns:a="http://schemas.openxmlformats.org/drawingml/2006/main">
          <a:off x="3456384" y="3960440"/>
          <a:ext cx="1224136" cy="57606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1800" b="1" dirty="0" smtClean="0"/>
            <a:t>T (en s)</a:t>
          </a:r>
          <a:endParaRPr lang="fr-FR" sz="1800" b="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4BD6DE-E7FC-4AAD-8AB4-3FFAA92E15C6}" type="datetimeFigureOut">
              <a:rPr lang="fr-FR" smtClean="0"/>
              <a:pPr/>
              <a:t>29/03/2017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481F9-F34C-4E4A-AFB2-52A641A6B736}"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12481F9-F34C-4E4A-AFB2-52A641A6B736}"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12481F9-F34C-4E4A-AFB2-52A641A6B736}" type="slidenum">
              <a:rPr lang="fr-FR" smtClean="0"/>
              <a:pPr/>
              <a:t>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12481F9-F34C-4E4A-AFB2-52A641A6B736}" type="slidenum">
              <a:rPr lang="fr-FR" smtClean="0"/>
              <a:pPr/>
              <a:t>22</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12481F9-F34C-4E4A-AFB2-52A641A6B736}" type="slidenum">
              <a:rPr lang="fr-FR" smtClean="0"/>
              <a:pPr/>
              <a:t>33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5F66163-D4E3-42AC-B280-BDED81AA56F1}" type="datetime1">
              <a:rPr lang="fr-FR" smtClean="0"/>
              <a:pPr/>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107531A-7553-4BDC-9F11-1F5B24141D9D}" type="datetime1">
              <a:rPr lang="fr-FR" smtClean="0"/>
              <a:pPr/>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659D612-AF4B-4751-AEF1-C29533B2F035}" type="datetime1">
              <a:rPr lang="fr-FR" smtClean="0"/>
              <a:pPr/>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8E514F6-7425-48E5-BC55-759F3DD08662}" type="datetime1">
              <a:rPr lang="fr-FR" smtClean="0"/>
              <a:pPr/>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1CEA969A-5605-4218-8C55-1E2B63C6AD1C}" type="datetime1">
              <a:rPr lang="fr-FR" smtClean="0"/>
              <a:pPr/>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0597DE5-C253-42C4-8C25-8593292A9CB1}" type="datetime1">
              <a:rPr lang="fr-FR" smtClean="0"/>
              <a:pPr/>
              <a:t>29/03/2017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3BE876A-A3EE-464B-AB0C-A594A75FC256}" type="datetime1">
              <a:rPr lang="fr-FR" smtClean="0"/>
              <a:pPr/>
              <a:t>29/03/2017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069E2224-A6A2-4473-94A3-5D506010582E}" type="datetime1">
              <a:rPr lang="fr-FR" smtClean="0"/>
              <a:pPr/>
              <a:t>29/03/2017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FB1DB1A-5143-4BE2-AA19-FF892DFE13B6}" type="datetime1">
              <a:rPr lang="fr-FR" smtClean="0"/>
              <a:pPr/>
              <a:t>29/03/2017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DA89C420-F764-4723-BA62-16AAAF4CA944}" type="datetime1">
              <a:rPr lang="fr-FR" smtClean="0"/>
              <a:pPr/>
              <a:t>29/03/2017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B0D2E60-F577-4312-9822-D11B3B5E1272}" type="datetime1">
              <a:rPr lang="fr-FR" smtClean="0"/>
              <a:pPr/>
              <a:t>29/03/2017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197C513-8F71-4036-83F8-AC0CA84F48B6}"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66A81-B68C-4D04-B7CE-D52D6AA4126E}" type="datetime1">
              <a:rPr lang="fr-FR" smtClean="0"/>
              <a:pPr/>
              <a:t>29/03/2017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7C513-8F71-4036-83F8-AC0CA84F48B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http://stephane.genouel.free.fr/FT/0%20Dossier%20technique/1%20Texte/Plate-forme6axes_web/res/01_simulateur_A320_2.jpg"/>
          <p:cNvPicPr>
            <a:picLocks noChangeAspect="1" noChangeArrowheads="1"/>
          </p:cNvPicPr>
          <p:nvPr/>
        </p:nvPicPr>
        <p:blipFill>
          <a:blip r:embed="rId3" cstate="print"/>
          <a:srcRect/>
          <a:stretch>
            <a:fillRect/>
          </a:stretch>
        </p:blipFill>
        <p:spPr bwMode="auto">
          <a:xfrm>
            <a:off x="4716016" y="188640"/>
            <a:ext cx="4176886" cy="6467436"/>
          </a:xfrm>
          <a:prstGeom prst="flowChartAlternateProcess">
            <a:avLst/>
          </a:prstGeom>
          <a:ln>
            <a:noFill/>
          </a:ln>
          <a:effectLst>
            <a:softEdge rad="112500"/>
          </a:effectLst>
        </p:spPr>
      </p:pic>
      <p:sp>
        <p:nvSpPr>
          <p:cNvPr id="2" name="Titre 1"/>
          <p:cNvSpPr>
            <a:spLocks noGrp="1"/>
          </p:cNvSpPr>
          <p:nvPr>
            <p:ph type="ctrTitle"/>
          </p:nvPr>
        </p:nvSpPr>
        <p:spPr>
          <a:xfrm>
            <a:off x="0" y="692696"/>
            <a:ext cx="5184576" cy="2304256"/>
          </a:xfrm>
        </p:spPr>
        <p:txBody>
          <a:bodyPr>
            <a:normAutofit/>
          </a:bodyPr>
          <a:lstStyle/>
          <a:p>
            <a:r>
              <a:rPr lang="fr-FR" sz="6600" b="1" u="sng" dirty="0" smtClean="0">
                <a:latin typeface="Century Schoolbook" pitchFamily="18" charset="0"/>
              </a:rPr>
              <a:t>Plateforme 6 axes</a:t>
            </a:r>
            <a:endParaRPr lang="fr-FR" sz="6600" b="1" u="sng" dirty="0">
              <a:latin typeface="Century Schoolbook" pitchFamily="18" charset="0"/>
            </a:endParaRPr>
          </a:p>
        </p:txBody>
      </p:sp>
      <p:pic>
        <p:nvPicPr>
          <p:cNvPr id="28676" name="Picture 4" descr="Résultat de recherche d'images pour &quot;sciences de l'ingénieur&quot;"/>
          <p:cNvPicPr>
            <a:picLocks noChangeAspect="1" noChangeArrowheads="1"/>
          </p:cNvPicPr>
          <p:nvPr/>
        </p:nvPicPr>
        <p:blipFill>
          <a:blip r:embed="rId4" cstate="print">
            <a:clrChange>
              <a:clrFrom>
                <a:srgbClr val="FFFFFF"/>
              </a:clrFrom>
              <a:clrTo>
                <a:srgbClr val="FFFFFF">
                  <a:alpha val="0"/>
                </a:srgbClr>
              </a:clrTo>
            </a:clrChange>
            <a:biLevel thresh="50000"/>
          </a:blip>
          <a:srcRect/>
          <a:stretch>
            <a:fillRect/>
          </a:stretch>
        </p:blipFill>
        <p:spPr bwMode="auto">
          <a:xfrm>
            <a:off x="0" y="2721304"/>
            <a:ext cx="5220072" cy="377933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1143000"/>
          </a:xfrm>
        </p:spPr>
        <p:txBody>
          <a:bodyPr/>
          <a:lstStyle/>
          <a:p>
            <a:r>
              <a:rPr lang="fr-FR" b="1" u="sng" dirty="0" smtClean="0"/>
              <a:t>Les capteurs</a:t>
            </a:r>
            <a:endParaRPr lang="fr-FR" b="1" u="sng"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10</a:t>
            </a:fld>
            <a:endParaRPr lang="fr-FR"/>
          </a:p>
        </p:txBody>
      </p:sp>
      <p:pic>
        <p:nvPicPr>
          <p:cNvPr id="5122" name="Picture 2" descr="Localisation des capteurs"/>
          <p:cNvPicPr>
            <a:picLocks noChangeAspect="1" noChangeArrowheads="1"/>
          </p:cNvPicPr>
          <p:nvPr/>
        </p:nvPicPr>
        <p:blipFill>
          <a:blip r:embed="rId2" cstate="print"/>
          <a:srcRect r="36364"/>
          <a:stretch>
            <a:fillRect/>
          </a:stretch>
        </p:blipFill>
        <p:spPr bwMode="auto">
          <a:xfrm>
            <a:off x="3563888" y="1700808"/>
            <a:ext cx="5400600" cy="4968552"/>
          </a:xfrm>
          <a:prstGeom prst="rect">
            <a:avLst/>
          </a:prstGeom>
          <a:noFill/>
        </p:spPr>
      </p:pic>
      <p:sp>
        <p:nvSpPr>
          <p:cNvPr id="7" name="Rectangle 6"/>
          <p:cNvSpPr/>
          <p:nvPr/>
        </p:nvSpPr>
        <p:spPr>
          <a:xfrm>
            <a:off x="179512" y="764024"/>
            <a:ext cx="3456384" cy="6093976"/>
          </a:xfrm>
          <a:prstGeom prst="rect">
            <a:avLst/>
          </a:prstGeom>
        </p:spPr>
        <p:txBody>
          <a:bodyPr wrap="square">
            <a:spAutoFit/>
          </a:bodyPr>
          <a:lstStyle/>
          <a:p>
            <a:r>
              <a:rPr lang="fr-FR" sz="2600" u="sng" dirty="0" smtClean="0"/>
              <a:t>Potentiomètre angulaire : </a:t>
            </a:r>
            <a:r>
              <a:rPr lang="fr-FR" sz="2600" dirty="0" smtClean="0"/>
              <a:t>Grace au principe du diviseur de tension (un angle correspond à une résistance et donc à une division de la tension d’entrée) sert à mesurer « indirectement » la longueur du vérin</a:t>
            </a:r>
            <a:r>
              <a:rPr lang="fr-FR" sz="2600" b="1" dirty="0" smtClean="0"/>
              <a:t>.</a:t>
            </a:r>
            <a:endParaRPr lang="fr-FR" sz="2600" dirty="0" smtClean="0"/>
          </a:p>
          <a:p>
            <a:r>
              <a:rPr lang="fr-FR" sz="2600" dirty="0" smtClean="0"/>
              <a:t>Cette mesure se fait par l'intermédiaire du système roue et vis sans fin et du système vis écrou.</a:t>
            </a:r>
            <a:endParaRPr lang="fr-FR" sz="2600" dirty="0"/>
          </a:p>
        </p:txBody>
      </p:sp>
      <p:pic>
        <p:nvPicPr>
          <p:cNvPr id="5130" name="Picture 10" descr="Principe de fonctionnement"/>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07904" y="1124744"/>
            <a:ext cx="4431262" cy="172819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11</a:t>
            </a:fld>
            <a:endParaRPr lang="fr-FR"/>
          </a:p>
        </p:txBody>
      </p:sp>
      <p:sp>
        <p:nvSpPr>
          <p:cNvPr id="5" name="Rectangle 4"/>
          <p:cNvSpPr/>
          <p:nvPr/>
        </p:nvSpPr>
        <p:spPr>
          <a:xfrm>
            <a:off x="251520" y="1268760"/>
            <a:ext cx="3456384" cy="5262979"/>
          </a:xfrm>
          <a:prstGeom prst="rect">
            <a:avLst/>
          </a:prstGeom>
        </p:spPr>
        <p:txBody>
          <a:bodyPr wrap="square">
            <a:spAutoFit/>
          </a:bodyPr>
          <a:lstStyle/>
          <a:p>
            <a:r>
              <a:rPr lang="fr-FR" sz="2800" u="sng" dirty="0" smtClean="0"/>
              <a:t>Génératrice </a:t>
            </a:r>
            <a:r>
              <a:rPr lang="fr-FR" sz="2800" u="sng" dirty="0" err="1" smtClean="0"/>
              <a:t>tachymétrique</a:t>
            </a:r>
            <a:r>
              <a:rPr lang="fr-FR" sz="2800" u="sng" dirty="0" smtClean="0"/>
              <a:t> : </a:t>
            </a:r>
          </a:p>
          <a:p>
            <a:r>
              <a:rPr lang="fr-FR" sz="2800" dirty="0" smtClean="0"/>
              <a:t>qui permet de mesurer et contrôler la vitesse de rotation du moteur à courant continu.</a:t>
            </a:r>
          </a:p>
          <a:p>
            <a:r>
              <a:rPr lang="fr-FR" sz="2800" dirty="0" smtClean="0"/>
              <a:t>La tension qu’elle délivre est proportionnelle à la vitesse de rotation du moteur.</a:t>
            </a:r>
            <a:endParaRPr lang="fr-FR" sz="2800" dirty="0"/>
          </a:p>
        </p:txBody>
      </p:sp>
      <p:pic>
        <p:nvPicPr>
          <p:cNvPr id="6" name="Picture 2" descr="Localisation des capteurs"/>
          <p:cNvPicPr>
            <a:picLocks noChangeAspect="1" noChangeArrowheads="1"/>
          </p:cNvPicPr>
          <p:nvPr/>
        </p:nvPicPr>
        <p:blipFill>
          <a:blip r:embed="rId2" cstate="print"/>
          <a:srcRect r="36364"/>
          <a:stretch>
            <a:fillRect/>
          </a:stretch>
        </p:blipFill>
        <p:spPr bwMode="auto">
          <a:xfrm>
            <a:off x="3491880" y="620688"/>
            <a:ext cx="5400600" cy="496855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Système Roue et vis sans fin"/>
          <p:cNvPicPr>
            <a:picLocks noChangeAspect="1" noChangeArrowheads="1" noCrop="1"/>
          </p:cNvPicPr>
          <p:nvPr/>
        </p:nvPicPr>
        <p:blipFill>
          <a:blip r:embed="rId2" cstate="print"/>
          <a:srcRect/>
          <a:stretch>
            <a:fillRect/>
          </a:stretch>
        </p:blipFill>
        <p:spPr bwMode="auto">
          <a:xfrm>
            <a:off x="3563888" y="3573016"/>
            <a:ext cx="2812346" cy="2952328"/>
          </a:xfrm>
          <a:prstGeom prst="rect">
            <a:avLst/>
          </a:prstGeom>
          <a:noFill/>
        </p:spPr>
      </p:pic>
      <p:pic>
        <p:nvPicPr>
          <p:cNvPr id="48132" name="Picture 4" descr="http://stephane.genouel.free.fr/FT/0%20Dossier%20technique/1%20Texte/Plate-forme6axes_web/res/13_03-10-2011_17-26-13_2.jpg"/>
          <p:cNvPicPr>
            <a:picLocks noChangeAspect="1" noChangeArrowheads="1"/>
          </p:cNvPicPr>
          <p:nvPr/>
        </p:nvPicPr>
        <p:blipFill>
          <a:blip r:embed="rId3" cstate="print">
            <a:clrChange>
              <a:clrFrom>
                <a:srgbClr val="FFFFFF"/>
              </a:clrFrom>
              <a:clrTo>
                <a:srgbClr val="FFFFFF">
                  <a:alpha val="0"/>
                </a:srgbClr>
              </a:clrTo>
            </a:clrChange>
          </a:blip>
          <a:srcRect l="63090" t="47999"/>
          <a:stretch>
            <a:fillRect/>
          </a:stretch>
        </p:blipFill>
        <p:spPr bwMode="auto">
          <a:xfrm>
            <a:off x="5940152" y="1124744"/>
            <a:ext cx="3203848" cy="3273256"/>
          </a:xfrm>
          <a:prstGeom prst="rect">
            <a:avLst/>
          </a:prstGeom>
          <a:noFill/>
        </p:spPr>
      </p:pic>
      <p:sp>
        <p:nvSpPr>
          <p:cNvPr id="2" name="Titre 1"/>
          <p:cNvSpPr>
            <a:spLocks noGrp="1"/>
          </p:cNvSpPr>
          <p:nvPr>
            <p:ph type="title"/>
          </p:nvPr>
        </p:nvSpPr>
        <p:spPr>
          <a:xfrm>
            <a:off x="467544" y="260648"/>
            <a:ext cx="8229600" cy="1143000"/>
          </a:xfrm>
        </p:spPr>
        <p:txBody>
          <a:bodyPr/>
          <a:lstStyle/>
          <a:p>
            <a:r>
              <a:rPr lang="fr-FR" b="1" u="sng" dirty="0" smtClean="0"/>
              <a:t>Les actionneurs/Transmetteurs</a:t>
            </a:r>
            <a:endParaRPr lang="fr-FR" b="1" u="sng"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12</a:t>
            </a:fld>
            <a:endParaRPr lang="fr-FR"/>
          </a:p>
        </p:txBody>
      </p:sp>
      <p:sp>
        <p:nvSpPr>
          <p:cNvPr id="10" name="Espace réservé du contenu 2"/>
          <p:cNvSpPr txBox="1">
            <a:spLocks/>
          </p:cNvSpPr>
          <p:nvPr/>
        </p:nvSpPr>
        <p:spPr>
          <a:xfrm>
            <a:off x="0" y="1412776"/>
            <a:ext cx="3707904" cy="4093915"/>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600" b="0" i="0" u="none" strike="noStrike" kern="1200" cap="none" spc="0" normalizeH="0" baseline="0" noProof="0" dirty="0" smtClean="0">
                <a:ln>
                  <a:noFill/>
                </a:ln>
                <a:solidFill>
                  <a:schemeClr val="tx1"/>
                </a:solidFill>
                <a:effectLst/>
                <a:uLnTx/>
                <a:uFillTx/>
                <a:latin typeface="+mn-lt"/>
                <a:ea typeface="+mn-ea"/>
                <a:cs typeface="+mn-cs"/>
              </a:rPr>
              <a:t>	</a:t>
            </a:r>
            <a:r>
              <a:rPr kumimoji="0" lang="fr-FR" sz="2600" b="0" i="0" u="sng" strike="noStrike" kern="1200" cap="none" spc="0" normalizeH="0" baseline="0" noProof="0" dirty="0" smtClean="0">
                <a:ln>
                  <a:noFill/>
                </a:ln>
                <a:solidFill>
                  <a:schemeClr val="tx1"/>
                </a:solidFill>
                <a:effectLst/>
                <a:uLnTx/>
                <a:uFillTx/>
                <a:latin typeface="+mn-lt"/>
                <a:ea typeface="+mn-ea"/>
                <a:cs typeface="+mn-cs"/>
              </a:rPr>
              <a:t>Système</a:t>
            </a:r>
            <a:r>
              <a:rPr kumimoji="0" lang="fr-FR" sz="2600" b="0" i="0" u="sng" strike="noStrike" kern="1200" cap="none" spc="0" normalizeH="0" noProof="0" dirty="0" smtClean="0">
                <a:ln>
                  <a:noFill/>
                </a:ln>
                <a:solidFill>
                  <a:schemeClr val="tx1"/>
                </a:solidFill>
                <a:effectLst/>
                <a:uLnTx/>
                <a:uFillTx/>
                <a:latin typeface="+mn-lt"/>
                <a:ea typeface="+mn-ea"/>
                <a:cs typeface="+mn-cs"/>
              </a:rPr>
              <a:t> Roue/Vis sans fin :</a:t>
            </a:r>
            <a:r>
              <a:rPr kumimoji="0" lang="fr-FR" sz="2600" b="0" i="0" strike="noStrike" kern="1200" cap="none" spc="0" normalizeH="0" baseline="0" noProof="0" dirty="0" smtClean="0">
                <a:ln>
                  <a:noFill/>
                </a:ln>
                <a:solidFill>
                  <a:schemeClr val="tx1"/>
                </a:solidFill>
                <a:effectLst/>
                <a:uLnTx/>
                <a:uFillTx/>
                <a:latin typeface="+mn-lt"/>
                <a:ea typeface="+mn-ea"/>
                <a:cs typeface="+mn-cs"/>
              </a:rPr>
              <a:t> </a:t>
            </a:r>
            <a:r>
              <a:rPr kumimoji="0" lang="fr-FR" sz="2600" b="0" i="0" u="none" strike="noStrike" kern="1200" cap="none" spc="0" normalizeH="0" baseline="0" noProof="0" dirty="0" smtClean="0">
                <a:ln>
                  <a:noFill/>
                </a:ln>
                <a:solidFill>
                  <a:schemeClr val="tx1"/>
                </a:solidFill>
                <a:effectLst/>
                <a:uLnTx/>
                <a:uFillTx/>
                <a:latin typeface="+mn-lt"/>
                <a:ea typeface="+mn-ea"/>
                <a:cs typeface="+mn-cs"/>
              </a:rPr>
              <a:t>permet </a:t>
            </a:r>
            <a:r>
              <a:rPr kumimoji="0" lang="fr-FR" sz="2600" i="0" u="none" strike="noStrike" kern="1200" cap="none" spc="0" normalizeH="0" baseline="0" noProof="0" dirty="0" smtClean="0">
                <a:ln>
                  <a:noFill/>
                </a:ln>
                <a:solidFill>
                  <a:schemeClr val="tx1"/>
                </a:solidFill>
                <a:effectLst/>
                <a:uLnTx/>
                <a:uFillTx/>
                <a:latin typeface="+mn-lt"/>
                <a:ea typeface="+mn-ea"/>
                <a:cs typeface="+mn-cs"/>
              </a:rPr>
              <a:t>d'adapter la puissance mécanique de rotation </a:t>
            </a:r>
            <a:r>
              <a:rPr kumimoji="0" lang="fr-FR" sz="2600" b="0" i="0" u="none" strike="noStrike" kern="1200" cap="none" spc="0" normalizeH="0" baseline="0" noProof="0" dirty="0" smtClean="0">
                <a:ln>
                  <a:noFill/>
                </a:ln>
                <a:solidFill>
                  <a:schemeClr val="tx1"/>
                </a:solidFill>
                <a:effectLst/>
                <a:uLnTx/>
                <a:uFillTx/>
                <a:latin typeface="+mn-lt"/>
                <a:ea typeface="+mn-ea"/>
                <a:cs typeface="+mn-cs"/>
              </a:rPr>
              <a:t>en modifiant la vitesse de rotation (relié</a:t>
            </a:r>
            <a:r>
              <a:rPr kumimoji="0" lang="fr-FR" sz="2600" b="0" i="0" u="none" strike="noStrike" kern="1200" cap="none" spc="0" normalizeH="0" noProof="0" dirty="0" smtClean="0">
                <a:ln>
                  <a:noFill/>
                </a:ln>
                <a:solidFill>
                  <a:schemeClr val="tx1"/>
                </a:solidFill>
                <a:effectLst/>
                <a:uLnTx/>
                <a:uFillTx/>
                <a:latin typeface="+mn-lt"/>
                <a:ea typeface="+mn-ea"/>
                <a:cs typeface="+mn-cs"/>
              </a:rPr>
              <a:t> </a:t>
            </a:r>
            <a:r>
              <a:rPr lang="fr-FR" sz="2600" dirty="0" smtClean="0"/>
              <a:t>au potentiomètre rotatif qui contrôle la sortie du vérin, donc la vitesse de rotation du moteur) </a:t>
            </a:r>
            <a:r>
              <a:rPr kumimoji="0" lang="fr-FR" sz="2600" b="0" i="0" u="none" strike="noStrike" kern="1200" cap="none" spc="0" normalizeH="0" baseline="0" noProof="0" dirty="0" smtClean="0">
                <a:ln>
                  <a:noFill/>
                </a:ln>
                <a:solidFill>
                  <a:schemeClr val="tx1"/>
                </a:solidFill>
                <a:effectLst/>
                <a:uLnTx/>
                <a:uFillTx/>
                <a:latin typeface="+mn-lt"/>
                <a:ea typeface="+mn-ea"/>
                <a:cs typeface="+mn-cs"/>
              </a:rPr>
              <a:t>ainsi que le couple transmis.</a:t>
            </a:r>
            <a:endParaRPr kumimoji="0" lang="fr-FR"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stephane.genouel.free.fr/FT/0%20Dossier%20technique/1%20Texte/Plate-forme6axes_web/res/13_03-10-2011_17-26-13_2.jpg"/>
          <p:cNvPicPr>
            <a:picLocks noChangeAspect="1" noChangeArrowheads="1"/>
          </p:cNvPicPr>
          <p:nvPr/>
        </p:nvPicPr>
        <p:blipFill>
          <a:blip r:embed="rId2" cstate="print"/>
          <a:srcRect/>
          <a:stretch>
            <a:fillRect/>
          </a:stretch>
        </p:blipFill>
        <p:spPr bwMode="auto">
          <a:xfrm>
            <a:off x="1835696" y="1844824"/>
            <a:ext cx="6619875" cy="4800601"/>
          </a:xfrm>
          <a:prstGeom prst="rect">
            <a:avLst/>
          </a:prstGeom>
          <a:noFill/>
        </p:spPr>
      </p:pic>
      <p:sp>
        <p:nvSpPr>
          <p:cNvPr id="4" name="Espace réservé du numéro de diapositive 3"/>
          <p:cNvSpPr>
            <a:spLocks noGrp="1"/>
          </p:cNvSpPr>
          <p:nvPr>
            <p:ph type="sldNum" sz="quarter" idx="12"/>
          </p:nvPr>
        </p:nvSpPr>
        <p:spPr/>
        <p:txBody>
          <a:bodyPr/>
          <a:lstStyle/>
          <a:p>
            <a:fld id="{2197C513-8F71-4036-83F8-AC0CA84F48B6}" type="slidenum">
              <a:rPr lang="fr-FR" smtClean="0"/>
              <a:pPr/>
              <a:t>13</a:t>
            </a:fld>
            <a:endParaRPr lang="fr-FR"/>
          </a:p>
        </p:txBody>
      </p:sp>
      <p:sp>
        <p:nvSpPr>
          <p:cNvPr id="11" name="Rectangle 10"/>
          <p:cNvSpPr/>
          <p:nvPr/>
        </p:nvSpPr>
        <p:spPr>
          <a:xfrm>
            <a:off x="2051720" y="2636912"/>
            <a:ext cx="2088232"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Bouée 9"/>
          <p:cNvSpPr/>
          <p:nvPr/>
        </p:nvSpPr>
        <p:spPr>
          <a:xfrm>
            <a:off x="4067944" y="3068960"/>
            <a:ext cx="864096" cy="504056"/>
          </a:xfrm>
          <a:prstGeom prst="donut">
            <a:avLst>
              <a:gd name="adj" fmla="val 376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8" name="Espace réservé du contenu 2"/>
          <p:cNvSpPr txBox="1">
            <a:spLocks/>
          </p:cNvSpPr>
          <p:nvPr/>
        </p:nvSpPr>
        <p:spPr>
          <a:xfrm>
            <a:off x="0" y="404664"/>
            <a:ext cx="5940152" cy="468052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smtClean="0">
                <a:ln>
                  <a:noFill/>
                </a:ln>
                <a:solidFill>
                  <a:schemeClr val="tx1"/>
                </a:solidFill>
                <a:effectLst/>
                <a:uLnTx/>
                <a:uFillTx/>
                <a:latin typeface="+mn-lt"/>
                <a:ea typeface="+mn-ea"/>
                <a:cs typeface="+mn-cs"/>
              </a:rPr>
              <a:t>	</a:t>
            </a:r>
            <a:r>
              <a:rPr kumimoji="0" lang="fr-FR" sz="2800" b="0" i="0" u="sng" strike="noStrike" kern="1200" cap="none" spc="0" normalizeH="0" baseline="0" noProof="0" dirty="0" smtClean="0">
                <a:ln>
                  <a:noFill/>
                </a:ln>
                <a:solidFill>
                  <a:schemeClr val="tx1"/>
                </a:solidFill>
                <a:effectLst/>
                <a:uLnTx/>
                <a:uFillTx/>
                <a:latin typeface="+mn-lt"/>
                <a:ea typeface="+mn-ea"/>
                <a:cs typeface="+mn-cs"/>
              </a:rPr>
              <a:t>Système Vis écrou: </a:t>
            </a:r>
            <a:r>
              <a:rPr kumimoji="0" lang="fr-FR" sz="2800" b="0" i="0" u="none" strike="noStrike" kern="1200" cap="none" spc="0" normalizeH="0" baseline="0" noProof="0" dirty="0" smtClean="0">
                <a:ln>
                  <a:noFill/>
                </a:ln>
                <a:solidFill>
                  <a:schemeClr val="tx1"/>
                </a:solidFill>
                <a:effectLst/>
                <a:uLnTx/>
                <a:uFillTx/>
                <a:latin typeface="+mn-lt"/>
                <a:ea typeface="+mn-ea"/>
                <a:cs typeface="+mn-cs"/>
              </a:rPr>
              <a:t>permet de </a:t>
            </a:r>
            <a:r>
              <a:rPr kumimoji="0" lang="fr-FR" sz="2800" i="0" u="none" strike="noStrike" kern="1200" cap="none" spc="0" normalizeH="0" baseline="0" noProof="0" dirty="0" smtClean="0">
                <a:ln>
                  <a:noFill/>
                </a:ln>
                <a:solidFill>
                  <a:schemeClr val="tx1"/>
                </a:solidFill>
                <a:effectLst/>
                <a:uLnTx/>
                <a:uFillTx/>
                <a:latin typeface="+mn-lt"/>
                <a:ea typeface="+mn-ea"/>
                <a:cs typeface="+mn-cs"/>
              </a:rPr>
              <a:t>transformer la puissance mécanique de rotation en puissance mécanique de translation</a:t>
            </a:r>
            <a:r>
              <a:rPr kumimoji="0" lang="fr-FR" sz="2800" i="0" u="none" strike="noStrike" kern="1200" cap="none" spc="0" normalizeH="0" noProof="0" dirty="0" smtClean="0">
                <a:ln>
                  <a:noFill/>
                </a:ln>
                <a:solidFill>
                  <a:schemeClr val="tx1"/>
                </a:solidFill>
                <a:effectLst/>
                <a:uLnTx/>
                <a:uFillTx/>
                <a:latin typeface="+mn-lt"/>
                <a:ea typeface="+mn-ea"/>
                <a:cs typeface="+mn-cs"/>
              </a:rPr>
              <a:t> (l’écrou étant bloqué par une tige de guidage, il ne tourne pas)</a:t>
            </a:r>
            <a:r>
              <a:rPr kumimoji="0" lang="fr-FR" sz="2800" i="0" u="none" strike="noStrike" kern="1200" cap="none" spc="0" normalizeH="0" baseline="0" noProof="0" dirty="0" smtClean="0">
                <a:ln>
                  <a:noFill/>
                </a:ln>
                <a:solidFill>
                  <a:schemeClr val="tx1"/>
                </a:solidFill>
                <a:effectLst/>
                <a:uLnTx/>
                <a:uFillTx/>
                <a:latin typeface="+mn-lt"/>
                <a:ea typeface="+mn-ea"/>
                <a:cs typeface="+mn-cs"/>
              </a:rPr>
              <a:t>.</a:t>
            </a:r>
            <a:endParaRPr kumimoji="0" lang="fr-FR" sz="28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36912"/>
            <a:ext cx="8229600" cy="1143000"/>
          </a:xfrm>
        </p:spPr>
        <p:txBody>
          <a:bodyPr>
            <a:noAutofit/>
          </a:bodyPr>
          <a:lstStyle/>
          <a:p>
            <a:r>
              <a:rPr lang="fr-FR" sz="6600" b="1" u="sng" dirty="0" smtClean="0"/>
              <a:t>Objectif du TP</a:t>
            </a:r>
            <a:endParaRPr lang="fr-FR" sz="6600" b="1" u="sng"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1844824"/>
            <a:ext cx="8229600" cy="3168352"/>
          </a:xfrm>
        </p:spPr>
        <p:txBody>
          <a:bodyPr>
            <a:normAutofit fontScale="92500"/>
          </a:bodyPr>
          <a:lstStyle/>
          <a:p>
            <a:pPr algn="ctr">
              <a:buNone/>
            </a:pPr>
            <a:r>
              <a:rPr lang="fr-FR" dirty="0">
                <a:latin typeface="+mj-lt"/>
              </a:rPr>
              <a:t>	</a:t>
            </a:r>
            <a:r>
              <a:rPr lang="fr-FR" sz="4000" dirty="0" smtClean="0">
                <a:latin typeface="+mj-lt"/>
              </a:rPr>
              <a:t>Définir le déplacement des vérins permettant d’obtenir un mouvement de translation rectiligne uniforme de la plateforme, dans un plan horizontal, et à une vitesse constante de 0.01m/s.</a:t>
            </a:r>
            <a:endParaRPr lang="fr-FR" sz="4000" dirty="0">
              <a:latin typeface="+mj-lt"/>
            </a:endParaRPr>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36912"/>
            <a:ext cx="8229600" cy="1143000"/>
          </a:xfrm>
        </p:spPr>
        <p:txBody>
          <a:bodyPr>
            <a:noAutofit/>
          </a:bodyPr>
          <a:lstStyle/>
          <a:p>
            <a:r>
              <a:rPr lang="fr-FR" sz="6600" b="1" u="sng" dirty="0" smtClean="0"/>
              <a:t>Modélisation d’un mouvement circulaire</a:t>
            </a:r>
            <a:endParaRPr lang="fr-FR" sz="6600" b="1" u="sng"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b="1" u="sng" dirty="0" smtClean="0"/>
              <a:t>Procédé et pertinence du modèle</a:t>
            </a:r>
            <a:endParaRPr lang="fr-FR" b="1" u="sng" dirty="0"/>
          </a:p>
        </p:txBody>
      </p:sp>
      <p:sp>
        <p:nvSpPr>
          <p:cNvPr id="3" name="Espace réservé du contenu 2"/>
          <p:cNvSpPr>
            <a:spLocks noGrp="1"/>
          </p:cNvSpPr>
          <p:nvPr>
            <p:ph idx="1"/>
          </p:nvPr>
        </p:nvSpPr>
        <p:spPr>
          <a:xfrm>
            <a:off x="539552" y="1484784"/>
            <a:ext cx="8136904" cy="4752528"/>
          </a:xfrm>
        </p:spPr>
        <p:txBody>
          <a:bodyPr>
            <a:normAutofit lnSpcReduction="10000"/>
          </a:bodyPr>
          <a:lstStyle/>
          <a:p>
            <a:pPr>
              <a:buNone/>
            </a:pPr>
            <a:r>
              <a:rPr lang="fr-FR" dirty="0" smtClean="0"/>
              <a:t>On fait l’acquisition du mouvement de la plateforme (commandé par un fichier Cercle.ste fourni sur le PC contrôle) en pointant, à intervalle de temps constant (</a:t>
            </a:r>
            <a:r>
              <a:rPr lang="el-GR" dirty="0" smtClean="0"/>
              <a:t>Δ</a:t>
            </a:r>
            <a:r>
              <a:rPr lang="fr-FR" dirty="0" smtClean="0"/>
              <a:t>t = 0,031828393 s), la position d’une cible rouge, grâce à une caméra fixée.</a:t>
            </a:r>
          </a:p>
          <a:p>
            <a:pPr>
              <a:buNone/>
            </a:pPr>
            <a:endParaRPr lang="fr-FR" dirty="0" smtClean="0"/>
          </a:p>
          <a:p>
            <a:pPr>
              <a:buNone/>
            </a:pPr>
            <a:r>
              <a:rPr lang="fr-FR" dirty="0" smtClean="0"/>
              <a:t>Le traitement de l’image et la sauvegarde des coordonnées au cours du temps se fait par Python puis Excel.</a:t>
            </a:r>
          </a:p>
          <a:p>
            <a:pPr>
              <a:buNone/>
            </a:pPr>
            <a:endParaRPr lang="fr-FR" sz="1800"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17</a:t>
            </a:fld>
            <a:endParaRPr lang="fr-F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18</a:t>
            </a:fld>
            <a:endParaRPr lang="fr-FR"/>
          </a:p>
        </p:txBody>
      </p:sp>
      <p:pic>
        <p:nvPicPr>
          <p:cNvPr id="2050" name="Picture 2"/>
          <p:cNvPicPr>
            <a:picLocks noChangeAspect="1" noChangeArrowheads="1"/>
          </p:cNvPicPr>
          <p:nvPr/>
        </p:nvPicPr>
        <p:blipFill>
          <a:blip r:embed="rId2" cstate="print"/>
          <a:srcRect b="4902"/>
          <a:stretch>
            <a:fillRect/>
          </a:stretch>
        </p:blipFill>
        <p:spPr bwMode="auto">
          <a:xfrm>
            <a:off x="0" y="620688"/>
            <a:ext cx="9144000"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19</a:t>
            </a:fld>
            <a:endParaRPr lang="fr-FR"/>
          </a:p>
        </p:txBody>
      </p:sp>
      <p:sp>
        <p:nvSpPr>
          <p:cNvPr id="5" name="Rectangle 4"/>
          <p:cNvSpPr/>
          <p:nvPr/>
        </p:nvSpPr>
        <p:spPr>
          <a:xfrm>
            <a:off x="395536" y="476672"/>
            <a:ext cx="8352928" cy="6217087"/>
          </a:xfrm>
          <a:prstGeom prst="rect">
            <a:avLst/>
          </a:prstGeom>
        </p:spPr>
        <p:txBody>
          <a:bodyPr wrap="square">
            <a:spAutoFit/>
          </a:bodyPr>
          <a:lstStyle/>
          <a:p>
            <a:pPr>
              <a:buFont typeface="Arial" pitchFamily="34" charset="0"/>
              <a:buChar char="•"/>
            </a:pPr>
            <a:r>
              <a:rPr lang="fr-FR" sz="3200" dirty="0" smtClean="0"/>
              <a:t> Ce type de mesure ne permet pas d’affirmer que le mouvement est un mouvement de translation. En effet, la caméra ne détectera par exemple pas une rotation de la cible sur elle-même.</a:t>
            </a:r>
          </a:p>
          <a:p>
            <a:pPr>
              <a:buFont typeface="Arial" pitchFamily="34" charset="0"/>
              <a:buChar char="•"/>
            </a:pPr>
            <a:endParaRPr lang="fr-FR" sz="2000" dirty="0" smtClean="0"/>
          </a:p>
          <a:p>
            <a:pPr>
              <a:buFont typeface="Arial" pitchFamily="34" charset="0"/>
              <a:buChar char="•"/>
            </a:pPr>
            <a:r>
              <a:rPr lang="fr-FR" sz="3200" dirty="0" smtClean="0"/>
              <a:t> En revanche, si l’on admet que le mouvement est restreint à un plan, on pourra, avec cette technique, assurer que la trajectoire est rectiligne.</a:t>
            </a:r>
          </a:p>
          <a:p>
            <a:pPr>
              <a:buFont typeface="Arial" pitchFamily="34" charset="0"/>
              <a:buChar char="•"/>
            </a:pPr>
            <a:endParaRPr lang="fr-FR" dirty="0" smtClean="0"/>
          </a:p>
          <a:p>
            <a:pPr>
              <a:buFont typeface="Arial" pitchFamily="34" charset="0"/>
              <a:buChar char="•"/>
            </a:pPr>
            <a:r>
              <a:rPr lang="fr-FR" sz="3200" dirty="0" smtClean="0"/>
              <a:t> Ainsi, avec la même hypothèse, on peut en déduire la vitesse de déplacement.</a:t>
            </a:r>
            <a:endParaRPr lang="fr-FR"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0"/>
            <a:ext cx="8229600" cy="980728"/>
          </a:xfrm>
        </p:spPr>
        <p:txBody>
          <a:bodyPr/>
          <a:lstStyle/>
          <a:p>
            <a:r>
              <a:rPr lang="fr-FR" b="1" u="sng" dirty="0" smtClean="0"/>
              <a:t>Plan</a:t>
            </a:r>
            <a:endParaRPr lang="fr-FR" b="1" u="sng" dirty="0"/>
          </a:p>
        </p:txBody>
      </p:sp>
      <p:sp>
        <p:nvSpPr>
          <p:cNvPr id="3" name="Espace réservé du contenu 2"/>
          <p:cNvSpPr>
            <a:spLocks noGrp="1"/>
          </p:cNvSpPr>
          <p:nvPr>
            <p:ph idx="1"/>
          </p:nvPr>
        </p:nvSpPr>
        <p:spPr>
          <a:xfrm>
            <a:off x="251520" y="692696"/>
            <a:ext cx="8892480" cy="5112568"/>
          </a:xfrm>
        </p:spPr>
        <p:txBody>
          <a:bodyPr>
            <a:noAutofit/>
          </a:bodyPr>
          <a:lstStyle/>
          <a:p>
            <a:r>
              <a:rPr lang="fr-FR" sz="2500" dirty="0" smtClean="0"/>
              <a:t>Présentation générale de la plateforme</a:t>
            </a:r>
          </a:p>
          <a:p>
            <a:pPr lvl="1"/>
            <a:r>
              <a:rPr lang="fr-FR" sz="2200" dirty="0" smtClean="0"/>
              <a:t>Généralités</a:t>
            </a:r>
          </a:p>
          <a:p>
            <a:pPr lvl="1"/>
            <a:r>
              <a:rPr lang="fr-FR" sz="2200" dirty="0" smtClean="0"/>
              <a:t>Chaine fonctionnelle</a:t>
            </a:r>
          </a:p>
          <a:p>
            <a:pPr lvl="1"/>
            <a:r>
              <a:rPr lang="fr-FR" sz="2200" dirty="0" smtClean="0"/>
              <a:t>Schéma cinématique</a:t>
            </a:r>
          </a:p>
          <a:p>
            <a:pPr lvl="1"/>
            <a:r>
              <a:rPr lang="fr-FR" sz="2200" dirty="0" smtClean="0"/>
              <a:t>Graphe des liaisons</a:t>
            </a:r>
          </a:p>
          <a:p>
            <a:pPr lvl="1"/>
            <a:r>
              <a:rPr lang="fr-FR" sz="2200" dirty="0" smtClean="0"/>
              <a:t>Capteurs et actionneurs</a:t>
            </a:r>
          </a:p>
          <a:p>
            <a:r>
              <a:rPr lang="fr-FR" sz="2500" dirty="0" smtClean="0"/>
              <a:t>Objectif du TP</a:t>
            </a:r>
          </a:p>
          <a:p>
            <a:r>
              <a:rPr lang="fr-FR" sz="2500" dirty="0" smtClean="0"/>
              <a:t>Modélisation d’un mouvement circulaire</a:t>
            </a:r>
          </a:p>
          <a:p>
            <a:pPr lvl="1"/>
            <a:r>
              <a:rPr lang="fr-FR" sz="2200" dirty="0" smtClean="0"/>
              <a:t>Procédé et pertinence du modèle</a:t>
            </a:r>
          </a:p>
          <a:p>
            <a:pPr lvl="1"/>
            <a:r>
              <a:rPr lang="fr-FR" sz="2200" dirty="0" smtClean="0"/>
              <a:t>Résultats</a:t>
            </a:r>
          </a:p>
          <a:p>
            <a:r>
              <a:rPr lang="fr-FR" sz="2500" dirty="0" smtClean="0"/>
              <a:t>Réalisation d’un mouvement de translation rectiligne uniforme</a:t>
            </a:r>
          </a:p>
          <a:p>
            <a:pPr lvl="1"/>
            <a:r>
              <a:rPr lang="fr-FR" sz="2200" dirty="0" smtClean="0"/>
              <a:t>Création du fichier informatique de commande E/S</a:t>
            </a:r>
          </a:p>
          <a:p>
            <a:pPr lvl="1"/>
            <a:r>
              <a:rPr lang="fr-FR" sz="2200" dirty="0" smtClean="0"/>
              <a:t>Résultats</a:t>
            </a:r>
          </a:p>
          <a:p>
            <a:r>
              <a:rPr lang="fr-FR" sz="2500" dirty="0" smtClean="0"/>
              <a:t>Commentaires et écarts</a:t>
            </a:r>
          </a:p>
          <a:p>
            <a:pPr lvl="1"/>
            <a:endParaRPr lang="fr-FR" sz="2200" dirty="0" smtClean="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20</a:t>
            </a:fld>
            <a:endParaRPr lang="fr-FR"/>
          </a:p>
        </p:txBody>
      </p:sp>
      <p:graphicFrame>
        <p:nvGraphicFramePr>
          <p:cNvPr id="5" name="Chart 6"/>
          <p:cNvGraphicFramePr>
            <a:graphicFrameLocks/>
          </p:cNvGraphicFramePr>
          <p:nvPr/>
        </p:nvGraphicFramePr>
        <p:xfrm>
          <a:off x="323528" y="1124744"/>
          <a:ext cx="8416677" cy="4536504"/>
        </p:xfrm>
        <a:graphic>
          <a:graphicData uri="http://schemas.openxmlformats.org/drawingml/2006/chart">
            <c:chart xmlns:c="http://schemas.openxmlformats.org/drawingml/2006/chart" xmlns:r="http://schemas.openxmlformats.org/officeDocument/2006/relationships" r:id="rId2"/>
          </a:graphicData>
        </a:graphic>
      </p:graphicFrame>
      <p:sp>
        <p:nvSpPr>
          <p:cNvPr id="6" name="ZoneTexte 5"/>
          <p:cNvSpPr txBox="1"/>
          <p:nvPr/>
        </p:nvSpPr>
        <p:spPr>
          <a:xfrm>
            <a:off x="1115616" y="5733256"/>
            <a:ext cx="7128792" cy="830997"/>
          </a:xfrm>
          <a:prstGeom prst="rect">
            <a:avLst/>
          </a:prstGeom>
          <a:noFill/>
        </p:spPr>
        <p:txBody>
          <a:bodyPr wrap="square" rtlCol="0">
            <a:spAutoFit/>
          </a:bodyPr>
          <a:lstStyle/>
          <a:p>
            <a:pPr algn="ctr"/>
            <a:r>
              <a:rPr lang="fr-FR" sz="2400" dirty="0" smtClean="0"/>
              <a:t>Composantes sinusoïdales en quadrature de phase, caractéristique d’un mouvement circulaire</a:t>
            </a:r>
            <a:endParaRPr lang="fr-FR" sz="2400" dirty="0"/>
          </a:p>
        </p:txBody>
      </p:sp>
      <p:sp>
        <p:nvSpPr>
          <p:cNvPr id="7" name="Titre 1"/>
          <p:cNvSpPr>
            <a:spLocks noGrp="1"/>
          </p:cNvSpPr>
          <p:nvPr>
            <p:ph type="title"/>
          </p:nvPr>
        </p:nvSpPr>
        <p:spPr>
          <a:xfrm>
            <a:off x="467544" y="188640"/>
            <a:ext cx="8229600" cy="1143000"/>
          </a:xfrm>
        </p:spPr>
        <p:txBody>
          <a:bodyPr>
            <a:noAutofit/>
          </a:bodyPr>
          <a:lstStyle/>
          <a:p>
            <a:r>
              <a:rPr lang="fr-FR" b="1" u="sng" dirty="0" smtClean="0"/>
              <a:t>Résultats</a:t>
            </a:r>
            <a:endParaRPr lang="fr-FR" b="1" u="sn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21</a:t>
            </a:fld>
            <a:endParaRPr lang="fr-FR"/>
          </a:p>
        </p:txBody>
      </p:sp>
      <p:graphicFrame>
        <p:nvGraphicFramePr>
          <p:cNvPr id="5" name="Chart 1"/>
          <p:cNvGraphicFramePr>
            <a:graphicFrameLocks/>
          </p:cNvGraphicFramePr>
          <p:nvPr/>
        </p:nvGraphicFramePr>
        <p:xfrm>
          <a:off x="323528" y="548680"/>
          <a:ext cx="8352928" cy="60486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22</a:t>
            </a:fld>
            <a:endParaRPr lang="fr-FR"/>
          </a:p>
        </p:txBody>
      </p:sp>
      <p:sp>
        <p:nvSpPr>
          <p:cNvPr id="14" name="Espace réservé du contenu 2"/>
          <p:cNvSpPr>
            <a:spLocks noGrp="1"/>
          </p:cNvSpPr>
          <p:nvPr>
            <p:ph idx="1"/>
          </p:nvPr>
        </p:nvSpPr>
        <p:spPr>
          <a:xfrm>
            <a:off x="539552" y="5517232"/>
            <a:ext cx="8424936" cy="964704"/>
          </a:xfrm>
        </p:spPr>
        <p:txBody>
          <a:bodyPr vert="horz">
            <a:normAutofit/>
          </a:bodyPr>
          <a:lstStyle/>
          <a:p>
            <a:pPr>
              <a:buNone/>
            </a:pPr>
            <a:r>
              <a:rPr lang="fr-FR" sz="2800" i="1" dirty="0" smtClean="0"/>
              <a:t>Le bruit est dû à la méthode de dérivation (instantanée) choisie :</a:t>
            </a:r>
          </a:p>
          <a:p>
            <a:pPr>
              <a:buNone/>
            </a:pPr>
            <a:endParaRPr lang="fr-FR" sz="2800" i="1" dirty="0"/>
          </a:p>
        </p:txBody>
      </p:sp>
      <p:graphicFrame>
        <p:nvGraphicFramePr>
          <p:cNvPr id="15" name="Graphique 14"/>
          <p:cNvGraphicFramePr/>
          <p:nvPr/>
        </p:nvGraphicFramePr>
        <p:xfrm>
          <a:off x="251520" y="404664"/>
          <a:ext cx="8892000" cy="5255984"/>
        </p:xfrm>
        <a:graphic>
          <a:graphicData uri="http://schemas.openxmlformats.org/drawingml/2006/chart">
            <c:chart xmlns:c="http://schemas.openxmlformats.org/drawingml/2006/chart" xmlns:r="http://schemas.openxmlformats.org/officeDocument/2006/relationships" r:id="rId4"/>
          </a:graphicData>
        </a:graphic>
      </p:graphicFrame>
      <p:sp>
        <p:nvSpPr>
          <p:cNvPr id="5" name="Titre 1"/>
          <p:cNvSpPr>
            <a:spLocks noGrp="1"/>
          </p:cNvSpPr>
          <p:nvPr>
            <p:ph type="title"/>
          </p:nvPr>
        </p:nvSpPr>
        <p:spPr>
          <a:xfrm>
            <a:off x="467544" y="0"/>
            <a:ext cx="8229600" cy="1143000"/>
          </a:xfrm>
        </p:spPr>
        <p:txBody>
          <a:bodyPr>
            <a:normAutofit/>
          </a:bodyPr>
          <a:lstStyle/>
          <a:p>
            <a:r>
              <a:rPr lang="fr-FR" sz="3200" b="1" u="sng" dirty="0" smtClean="0"/>
              <a:t>Vitesse (cm/s) </a:t>
            </a:r>
            <a:endParaRPr lang="fr-FR" sz="3200" b="1" u="sng" dirty="0"/>
          </a:p>
        </p:txBody>
      </p:sp>
      <p:graphicFrame>
        <p:nvGraphicFramePr>
          <p:cNvPr id="7" name="Objet 6"/>
          <p:cNvGraphicFramePr>
            <a:graphicFrameLocks noChangeAspect="1"/>
          </p:cNvGraphicFramePr>
          <p:nvPr/>
        </p:nvGraphicFramePr>
        <p:xfrm>
          <a:off x="2339752" y="5949280"/>
          <a:ext cx="1656184" cy="1124744"/>
        </p:xfrm>
        <a:graphic>
          <a:graphicData uri="http://schemas.openxmlformats.org/presentationml/2006/ole">
            <p:oleObj spid="_x0000_s4099" name="Équation" r:id="rId5" imgW="660240" imgH="66024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l="48421" t="37031" r="21693" b="27532"/>
          <a:stretch>
            <a:fillRect/>
          </a:stretch>
        </p:blipFill>
        <p:spPr bwMode="auto">
          <a:xfrm>
            <a:off x="3563888" y="2276872"/>
            <a:ext cx="2376264" cy="1728192"/>
          </a:xfrm>
          <a:prstGeom prst="rect">
            <a:avLst/>
          </a:prstGeom>
          <a:noFill/>
          <a:ln w="9525">
            <a:noFill/>
            <a:miter lim="800000"/>
            <a:headEnd/>
            <a:tailEnd/>
          </a:ln>
        </p:spPr>
      </p:pic>
      <p:sp>
        <p:nvSpPr>
          <p:cNvPr id="2" name="Titre 1"/>
          <p:cNvSpPr>
            <a:spLocks noGrp="1"/>
          </p:cNvSpPr>
          <p:nvPr>
            <p:ph type="title"/>
          </p:nvPr>
        </p:nvSpPr>
        <p:spPr/>
        <p:txBody>
          <a:bodyPr/>
          <a:lstStyle/>
          <a:p>
            <a:r>
              <a:rPr lang="fr-FR" b="1" u="sng" dirty="0" smtClean="0"/>
              <a:t>Bilan des résultats </a:t>
            </a:r>
            <a:endParaRPr lang="fr-FR" b="1" u="sng"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23</a:t>
            </a:fld>
            <a:endParaRPr lang="fr-FR"/>
          </a:p>
        </p:txBody>
      </p:sp>
      <p:sp>
        <p:nvSpPr>
          <p:cNvPr id="5" name="Espace réservé du contenu 4"/>
          <p:cNvSpPr>
            <a:spLocks noGrp="1"/>
          </p:cNvSpPr>
          <p:nvPr>
            <p:ph idx="1"/>
          </p:nvPr>
        </p:nvSpPr>
        <p:spPr>
          <a:xfrm>
            <a:off x="323528" y="1772816"/>
            <a:ext cx="8229600" cy="4525963"/>
          </a:xfrm>
        </p:spPr>
        <p:txBody>
          <a:bodyPr/>
          <a:lstStyle/>
          <a:p>
            <a:r>
              <a:rPr lang="fr-FR" dirty="0" smtClean="0"/>
              <a:t>On obtient donc bien un mouvement :</a:t>
            </a:r>
          </a:p>
          <a:p>
            <a:pPr lvl="1"/>
            <a:r>
              <a:rPr lang="fr-FR" u="sng" dirty="0" smtClean="0"/>
              <a:t>Translation </a:t>
            </a:r>
            <a:r>
              <a:rPr lang="fr-FR" dirty="0" smtClean="0"/>
              <a:t>						</a:t>
            </a:r>
            <a:r>
              <a:rPr lang="fr-FR" u="sng" dirty="0" smtClean="0"/>
              <a:t>circulaire</a:t>
            </a:r>
          </a:p>
          <a:p>
            <a:pPr lvl="1"/>
            <a:endParaRPr lang="fr-FR" dirty="0"/>
          </a:p>
          <a:p>
            <a:pPr lvl="1">
              <a:buNone/>
            </a:pPr>
            <a:endParaRPr lang="fr-FR" dirty="0" smtClean="0"/>
          </a:p>
          <a:p>
            <a:pPr lvl="1"/>
            <a:r>
              <a:rPr lang="fr-FR" u="sng" dirty="0" smtClean="0"/>
              <a:t>Uniforme</a:t>
            </a:r>
          </a:p>
          <a:p>
            <a:pPr lvl="1">
              <a:buNone/>
            </a:pPr>
            <a:r>
              <a:rPr lang="fr-FR" dirty="0" smtClean="0"/>
              <a:t>de vitesse constante</a:t>
            </a:r>
          </a:p>
          <a:p>
            <a:pPr lvl="1">
              <a:buNone/>
            </a:pPr>
            <a:r>
              <a:rPr lang="fr-FR" dirty="0" smtClean="0"/>
              <a:t> ≈ 2.8 cm/s</a:t>
            </a:r>
          </a:p>
        </p:txBody>
      </p:sp>
      <p:sp>
        <p:nvSpPr>
          <p:cNvPr id="8" name="ZoneTexte 7"/>
          <p:cNvSpPr txBox="1"/>
          <p:nvPr/>
        </p:nvSpPr>
        <p:spPr>
          <a:xfrm>
            <a:off x="4716016" y="4581128"/>
            <a:ext cx="3960440" cy="830997"/>
          </a:xfrm>
          <a:prstGeom prst="rect">
            <a:avLst/>
          </a:prstGeom>
          <a:noFill/>
        </p:spPr>
        <p:txBody>
          <a:bodyPr wrap="square" rtlCol="0">
            <a:spAutoFit/>
          </a:bodyPr>
          <a:lstStyle/>
          <a:p>
            <a:r>
              <a:rPr lang="fr-FR" sz="2400" b="1" dirty="0" smtClean="0"/>
              <a:t>Vitesse = - 0.0093 x + 2.8493</a:t>
            </a:r>
          </a:p>
          <a:p>
            <a:r>
              <a:rPr lang="fr-FR" sz="2400" b="1" dirty="0"/>
              <a:t> </a:t>
            </a:r>
            <a:r>
              <a:rPr lang="fr-FR" sz="2400" b="1" dirty="0" smtClean="0"/>
              <a:t>              ≈ 2.8493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36912"/>
            <a:ext cx="8229600" cy="1143000"/>
          </a:xfrm>
        </p:spPr>
        <p:txBody>
          <a:bodyPr>
            <a:noAutofit/>
          </a:bodyPr>
          <a:lstStyle/>
          <a:p>
            <a:r>
              <a:rPr lang="fr-FR" sz="6600" b="1" u="sng" dirty="0" smtClean="0"/>
              <a:t>Mouvement de translation rectiligne uniforme</a:t>
            </a:r>
            <a:endParaRPr lang="fr-FR" sz="6600" b="1" u="sng"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b="1" u="sng" dirty="0" smtClean="0"/>
              <a:t>Création du fichier informatique de la loi E/S</a:t>
            </a:r>
            <a:endParaRPr lang="fr-FR" b="1" u="sng"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25</a:t>
            </a:fld>
            <a:endParaRPr lang="fr-FR"/>
          </a:p>
        </p:txBody>
      </p:sp>
      <p:sp>
        <p:nvSpPr>
          <p:cNvPr id="5" name="Espace réservé du contenu 2"/>
          <p:cNvSpPr>
            <a:spLocks noGrp="1"/>
          </p:cNvSpPr>
          <p:nvPr>
            <p:ph idx="1"/>
          </p:nvPr>
        </p:nvSpPr>
        <p:spPr>
          <a:xfrm>
            <a:off x="395536" y="1916832"/>
            <a:ext cx="8229600" cy="4309939"/>
          </a:xfrm>
        </p:spPr>
        <p:txBody>
          <a:bodyPr>
            <a:normAutofit lnSpcReduction="10000"/>
          </a:bodyPr>
          <a:lstStyle/>
          <a:p>
            <a:r>
              <a:rPr lang="fr-FR" dirty="0" smtClean="0"/>
              <a:t>Nous voulons mettre en place un modèle pour imposer au système un mouvement de translation rectiligne, dans un plan horizontal, à une vitesse constante de 0.01 m/s, et selon l’axe </a:t>
            </a:r>
          </a:p>
          <a:p>
            <a:pPr>
              <a:buNone/>
            </a:pPr>
            <a:endParaRPr lang="fr-FR" dirty="0" smtClean="0"/>
          </a:p>
          <a:p>
            <a:r>
              <a:rPr lang="fr-FR" dirty="0" smtClean="0"/>
              <a:t>Pour cela il faut imposer une liaison glissière d’axe une arrête de la base, et ayant la direction voulue.</a:t>
            </a:r>
          </a:p>
          <a:p>
            <a:pPr>
              <a:buNone/>
            </a:pPr>
            <a:endParaRPr lang="fr-FR" dirty="0"/>
          </a:p>
        </p:txBody>
      </p:sp>
      <p:graphicFrame>
        <p:nvGraphicFramePr>
          <p:cNvPr id="6" name="Objet 5"/>
          <p:cNvGraphicFramePr>
            <a:graphicFrameLocks noChangeAspect="1"/>
          </p:cNvGraphicFramePr>
          <p:nvPr/>
        </p:nvGraphicFramePr>
        <p:xfrm>
          <a:off x="1547664" y="3645024"/>
          <a:ext cx="648072" cy="520948"/>
        </p:xfrm>
        <a:graphic>
          <a:graphicData uri="http://schemas.openxmlformats.org/presentationml/2006/ole">
            <p:oleObj spid="_x0000_s3074" name="Équation" r:id="rId3" imgW="126720" imgH="177480" progId="Equation.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26</a:t>
            </a:fld>
            <a:endParaRPr lang="fr-FR"/>
          </a:p>
        </p:txBody>
      </p:sp>
      <p:sp>
        <p:nvSpPr>
          <p:cNvPr id="5" name="Espace réservé du contenu 2"/>
          <p:cNvSpPr txBox="1">
            <a:spLocks/>
          </p:cNvSpPr>
          <p:nvPr/>
        </p:nvSpPr>
        <p:spPr>
          <a:xfrm>
            <a:off x="457200" y="571480"/>
            <a:ext cx="8229600" cy="555468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0" i="0" u="none" strike="noStrike" kern="1200" cap="none" spc="0" normalizeH="0" baseline="0" noProof="0" dirty="0" smtClean="0">
                <a:ln>
                  <a:noFill/>
                </a:ln>
                <a:solidFill>
                  <a:schemeClr val="tx1"/>
                </a:solidFill>
                <a:effectLst/>
                <a:uLnTx/>
                <a:uFillTx/>
                <a:latin typeface="+mn-lt"/>
                <a:ea typeface="+mn-ea"/>
                <a:cs typeface="+mn-cs"/>
              </a:rPr>
              <a:t>Lorsque l’on impose ce mouvement les mobilités internes disparaissent.</a:t>
            </a:r>
            <a:r>
              <a:rPr kumimoji="0" lang="fr-FR" sz="3200" b="0" i="0" u="none" strike="noStrike" kern="1200" cap="none" spc="0" normalizeH="0" noProof="0" dirty="0" smtClean="0">
                <a:ln>
                  <a:noFill/>
                </a:ln>
                <a:solidFill>
                  <a:schemeClr val="tx1"/>
                </a:solidFill>
                <a:effectLst/>
                <a:uLnTx/>
                <a:uFillTx/>
                <a:latin typeface="+mn-lt"/>
                <a:ea typeface="+mn-ea"/>
                <a:cs typeface="+mn-cs"/>
              </a:rPr>
              <a:t> Il </a:t>
            </a:r>
            <a:r>
              <a:rPr kumimoji="0" lang="fr-FR" sz="3200" b="0" i="0" u="none" strike="noStrike" kern="1200" cap="none" spc="0" normalizeH="0" baseline="0" noProof="0" dirty="0" smtClean="0">
                <a:ln>
                  <a:noFill/>
                </a:ln>
                <a:solidFill>
                  <a:schemeClr val="tx1"/>
                </a:solidFill>
                <a:effectLst/>
                <a:uLnTx/>
                <a:uFillTx/>
                <a:latin typeface="+mn-lt"/>
                <a:ea typeface="+mn-ea"/>
                <a:cs typeface="+mn-cs"/>
              </a:rPr>
              <a:t>ne reste plus que 6 degrés de liberté des glissières</a:t>
            </a:r>
            <a:r>
              <a:rPr kumimoji="0" lang="fr-FR" sz="3200" b="0" i="0" u="none" strike="noStrike" kern="1200" cap="none" spc="0" normalizeH="0" noProof="0" dirty="0" smtClean="0">
                <a:ln>
                  <a:noFill/>
                </a:ln>
                <a:solidFill>
                  <a:schemeClr val="tx1"/>
                </a:solidFill>
                <a:effectLst/>
                <a:uLnTx/>
                <a:uFillTx/>
                <a:latin typeface="+mn-lt"/>
                <a:ea typeface="+mn-ea"/>
                <a:cs typeface="+mn-cs"/>
              </a:rPr>
              <a:t> permettant de modéliser, alors, 6 rotations et 6 translations.</a:t>
            </a:r>
            <a:endParaRPr kumimoji="0" lang="fr-FR" sz="3200" b="0" i="1"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2" descr="Résultat de recherche d'images pour &quot;6 degré de liberté&quot;"/>
          <p:cNvPicPr>
            <a:picLocks noChangeAspect="1" noChangeArrowheads="1"/>
          </p:cNvPicPr>
          <p:nvPr/>
        </p:nvPicPr>
        <p:blipFill>
          <a:blip r:embed="rId2" cstate="print"/>
          <a:srcRect/>
          <a:stretch>
            <a:fillRect/>
          </a:stretch>
        </p:blipFill>
        <p:spPr bwMode="auto">
          <a:xfrm>
            <a:off x="2627784" y="2780928"/>
            <a:ext cx="3851920" cy="355001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946127"/>
            <a:ext cx="8229600" cy="5003153"/>
          </a:xfrm>
        </p:spPr>
        <p:txBody>
          <a:bodyPr>
            <a:normAutofit lnSpcReduction="10000"/>
          </a:bodyPr>
          <a:lstStyle/>
          <a:p>
            <a:r>
              <a:rPr lang="fr-FR" dirty="0" smtClean="0"/>
              <a:t>On simule ce mouvement sur meca3D et récupère les points (400 positions différentes) afin d’obtenir les résultats du mouvement simulé pour la loi E/S.</a:t>
            </a:r>
          </a:p>
          <a:p>
            <a:pPr>
              <a:buNone/>
            </a:pPr>
            <a:endParaRPr lang="fr-FR" dirty="0" smtClean="0"/>
          </a:p>
          <a:p>
            <a:r>
              <a:rPr lang="fr-FR" dirty="0" smtClean="0"/>
              <a:t>Après traitement sur Excel puis sous Python pour convertir le fichier de points, celui-ci est près à être utilisé par le logiciel installé sur le PC commande, afin de donner la consigne de mouvement à la plateforme.</a:t>
            </a:r>
            <a:endParaRPr lang="fr-FR"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28</a:t>
            </a:fld>
            <a:endParaRPr lang="fr-FR"/>
          </a:p>
        </p:txBody>
      </p:sp>
      <p:graphicFrame>
        <p:nvGraphicFramePr>
          <p:cNvPr id="5" name="Graphique 4"/>
          <p:cNvGraphicFramePr/>
          <p:nvPr/>
        </p:nvGraphicFramePr>
        <p:xfrm>
          <a:off x="251520" y="1124744"/>
          <a:ext cx="8640960" cy="5472608"/>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a:spLocks noGrp="1"/>
          </p:cNvSpPr>
          <p:nvPr>
            <p:ph type="title"/>
          </p:nvPr>
        </p:nvSpPr>
        <p:spPr>
          <a:xfrm>
            <a:off x="467544" y="0"/>
            <a:ext cx="8229600" cy="1143000"/>
          </a:xfrm>
        </p:spPr>
        <p:txBody>
          <a:bodyPr/>
          <a:lstStyle/>
          <a:p>
            <a:r>
              <a:rPr lang="fr-FR" b="1" u="sng" dirty="0" smtClean="0"/>
              <a:t>Résultats</a:t>
            </a:r>
            <a:endParaRPr lang="fr-FR" b="1" u="sng" dirty="0"/>
          </a:p>
        </p:txBody>
      </p:sp>
      <p:cxnSp>
        <p:nvCxnSpPr>
          <p:cNvPr id="8" name="Connecteur droit 7"/>
          <p:cNvCxnSpPr/>
          <p:nvPr/>
        </p:nvCxnSpPr>
        <p:spPr>
          <a:xfrm>
            <a:off x="683568" y="4221088"/>
            <a:ext cx="7776864" cy="0"/>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683568" y="1628800"/>
            <a:ext cx="7632848" cy="2016224"/>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7740352" y="3789040"/>
            <a:ext cx="2160240" cy="369332"/>
          </a:xfrm>
          <a:prstGeom prst="rect">
            <a:avLst/>
          </a:prstGeom>
          <a:noFill/>
        </p:spPr>
        <p:txBody>
          <a:bodyPr wrap="square" rtlCol="0">
            <a:spAutoFit/>
          </a:bodyPr>
          <a:lstStyle/>
          <a:p>
            <a:r>
              <a:rPr lang="fr-FR" b="1" dirty="0" smtClean="0">
                <a:solidFill>
                  <a:srgbClr val="FF6600"/>
                </a:solidFill>
              </a:rPr>
              <a:t>y = 0</a:t>
            </a:r>
            <a:endParaRPr lang="fr-FR" b="1" dirty="0">
              <a:solidFill>
                <a:srgbClr val="FF6600"/>
              </a:solidFill>
            </a:endParaRPr>
          </a:p>
        </p:txBody>
      </p:sp>
      <p:sp>
        <p:nvSpPr>
          <p:cNvPr id="17" name="ZoneTexte 16"/>
          <p:cNvSpPr txBox="1"/>
          <p:nvPr/>
        </p:nvSpPr>
        <p:spPr>
          <a:xfrm>
            <a:off x="7452320" y="1916832"/>
            <a:ext cx="2160240" cy="369332"/>
          </a:xfrm>
          <a:prstGeom prst="rect">
            <a:avLst/>
          </a:prstGeom>
          <a:noFill/>
        </p:spPr>
        <p:txBody>
          <a:bodyPr wrap="square" rtlCol="0">
            <a:spAutoFit/>
          </a:bodyPr>
          <a:lstStyle/>
          <a:p>
            <a:r>
              <a:rPr lang="fr-FR" b="1" dirty="0" smtClean="0">
                <a:solidFill>
                  <a:srgbClr val="FF6600"/>
                </a:solidFill>
              </a:rPr>
              <a:t>y = 1*x + y0</a:t>
            </a:r>
            <a:endParaRPr lang="fr-FR" b="1" dirty="0">
              <a:solidFill>
                <a:srgbClr val="FF66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29</a:t>
            </a:fld>
            <a:endParaRPr lang="fr-FR"/>
          </a:p>
        </p:txBody>
      </p:sp>
      <p:graphicFrame>
        <p:nvGraphicFramePr>
          <p:cNvPr id="5" name="Graphique 4"/>
          <p:cNvGraphicFramePr/>
          <p:nvPr/>
        </p:nvGraphicFramePr>
        <p:xfrm>
          <a:off x="179512" y="260648"/>
          <a:ext cx="8640960" cy="6192688"/>
        </p:xfrm>
        <a:graphic>
          <a:graphicData uri="http://schemas.openxmlformats.org/drawingml/2006/chart">
            <c:chart xmlns:c="http://schemas.openxmlformats.org/drawingml/2006/chart" xmlns:r="http://schemas.openxmlformats.org/officeDocument/2006/relationships" r:id="rId2"/>
          </a:graphicData>
        </a:graphic>
      </p:graphicFrame>
      <p:sp>
        <p:nvSpPr>
          <p:cNvPr id="6" name="ZoneTexte 5"/>
          <p:cNvSpPr txBox="1"/>
          <p:nvPr/>
        </p:nvSpPr>
        <p:spPr>
          <a:xfrm>
            <a:off x="7092280" y="3573016"/>
            <a:ext cx="1008112" cy="400110"/>
          </a:xfrm>
          <a:prstGeom prst="rect">
            <a:avLst/>
          </a:prstGeom>
          <a:noFill/>
        </p:spPr>
        <p:txBody>
          <a:bodyPr wrap="square" rtlCol="0">
            <a:spAutoFit/>
          </a:bodyPr>
          <a:lstStyle/>
          <a:p>
            <a:r>
              <a:rPr lang="fr-FR" sz="2000" dirty="0" smtClean="0"/>
              <a:t>T (en s)</a:t>
            </a:r>
            <a:endParaRPr lang="fr-FR" sz="2000" dirty="0"/>
          </a:p>
        </p:txBody>
      </p:sp>
      <p:cxnSp>
        <p:nvCxnSpPr>
          <p:cNvPr id="7" name="Connecteur droit 6"/>
          <p:cNvCxnSpPr/>
          <p:nvPr/>
        </p:nvCxnSpPr>
        <p:spPr>
          <a:xfrm>
            <a:off x="683568" y="2492896"/>
            <a:ext cx="7776864" cy="0"/>
          </a:xfrm>
          <a:prstGeom prst="line">
            <a:avLst/>
          </a:prstGeom>
          <a:ln w="28575">
            <a:solidFill>
              <a:srgbClr val="FF6600"/>
            </a:solidFill>
            <a:prstDash val="sysDash"/>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7308304" y="2132856"/>
            <a:ext cx="2160240" cy="369332"/>
          </a:xfrm>
          <a:prstGeom prst="rect">
            <a:avLst/>
          </a:prstGeom>
          <a:noFill/>
          <a:ln>
            <a:solidFill>
              <a:schemeClr val="bg1"/>
            </a:solidFill>
          </a:ln>
        </p:spPr>
        <p:txBody>
          <a:bodyPr wrap="square" rtlCol="0">
            <a:spAutoFit/>
          </a:bodyPr>
          <a:lstStyle/>
          <a:p>
            <a:r>
              <a:rPr lang="fr-FR" b="1" dirty="0" smtClean="0">
                <a:solidFill>
                  <a:srgbClr val="FF6600"/>
                </a:solidFill>
              </a:rPr>
              <a:t>y = 1</a:t>
            </a:r>
            <a:endParaRPr lang="fr-FR" b="1" dirty="0">
              <a:solidFill>
                <a:srgbClr val="FF66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36912"/>
            <a:ext cx="8229600" cy="1143000"/>
          </a:xfrm>
        </p:spPr>
        <p:txBody>
          <a:bodyPr>
            <a:noAutofit/>
          </a:bodyPr>
          <a:lstStyle/>
          <a:p>
            <a:r>
              <a:rPr lang="fr-FR" sz="6600" b="1" u="sng" dirty="0" smtClean="0"/>
              <a:t>Présentation de la plateforme</a:t>
            </a:r>
            <a:endParaRPr lang="fr-FR" sz="6600" b="1" u="sng"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3</a:t>
            </a:fld>
            <a:endParaRPr lang="fr-F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l="17983" t="14391" r="13392" b="12766"/>
          <a:stretch>
            <a:fillRect/>
          </a:stretch>
        </p:blipFill>
        <p:spPr bwMode="auto">
          <a:xfrm>
            <a:off x="4644008" y="1988840"/>
            <a:ext cx="4176464" cy="2492406"/>
          </a:xfrm>
          <a:prstGeom prst="rect">
            <a:avLst/>
          </a:prstGeom>
          <a:noFill/>
          <a:ln w="9525">
            <a:noFill/>
            <a:miter lim="800000"/>
            <a:headEnd/>
            <a:tailEnd/>
          </a:ln>
        </p:spPr>
      </p:pic>
      <p:sp>
        <p:nvSpPr>
          <p:cNvPr id="2" name="Titre 1"/>
          <p:cNvSpPr>
            <a:spLocks noGrp="1"/>
          </p:cNvSpPr>
          <p:nvPr>
            <p:ph type="title"/>
          </p:nvPr>
        </p:nvSpPr>
        <p:spPr/>
        <p:txBody>
          <a:bodyPr/>
          <a:lstStyle/>
          <a:p>
            <a:r>
              <a:rPr lang="fr-FR" b="1" u="sng" dirty="0" smtClean="0"/>
              <a:t>Bilan des résultats</a:t>
            </a:r>
            <a:endParaRPr lang="fr-FR" b="1" u="sng" dirty="0"/>
          </a:p>
        </p:txBody>
      </p:sp>
      <p:sp>
        <p:nvSpPr>
          <p:cNvPr id="3" name="Espace réservé du contenu 2"/>
          <p:cNvSpPr>
            <a:spLocks noGrp="1"/>
          </p:cNvSpPr>
          <p:nvPr>
            <p:ph idx="1"/>
          </p:nvPr>
        </p:nvSpPr>
        <p:spPr>
          <a:xfrm>
            <a:off x="323528" y="1484784"/>
            <a:ext cx="8229600" cy="4525963"/>
          </a:xfrm>
        </p:spPr>
        <p:txBody>
          <a:bodyPr/>
          <a:lstStyle/>
          <a:p>
            <a:r>
              <a:rPr lang="fr-FR" dirty="0" smtClean="0"/>
              <a:t>On obtient bien un mouvement de </a:t>
            </a:r>
            <a:r>
              <a:rPr lang="fr-FR" u="sng" dirty="0" smtClean="0"/>
              <a:t>translation rectiligne </a:t>
            </a:r>
            <a:r>
              <a:rPr lang="fr-FR" dirty="0" smtClean="0"/>
              <a:t>selon l’axe 			        désiré : </a:t>
            </a:r>
          </a:p>
          <a:p>
            <a:endParaRPr lang="fr-FR" dirty="0" smtClean="0"/>
          </a:p>
          <a:p>
            <a:pPr>
              <a:buNone/>
            </a:pPr>
            <a:endParaRPr lang="fr-FR" sz="4000" dirty="0" smtClean="0"/>
          </a:p>
          <a:p>
            <a:r>
              <a:rPr lang="fr-FR" u="sng" dirty="0" smtClean="0"/>
              <a:t>Uniforme</a:t>
            </a:r>
            <a:r>
              <a:rPr lang="fr-FR" dirty="0" smtClean="0"/>
              <a:t> : vitesse constante égale à 1 cm/s</a:t>
            </a:r>
            <a:endParaRPr lang="fr-FR"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30</a:t>
            </a:fld>
            <a:endParaRPr lang="fr-FR"/>
          </a:p>
        </p:txBody>
      </p:sp>
      <p:sp>
        <p:nvSpPr>
          <p:cNvPr id="6" name="ZoneTexte 5"/>
          <p:cNvSpPr txBox="1"/>
          <p:nvPr/>
        </p:nvSpPr>
        <p:spPr>
          <a:xfrm>
            <a:off x="3563888" y="4941168"/>
            <a:ext cx="4104456" cy="954107"/>
          </a:xfrm>
          <a:prstGeom prst="rect">
            <a:avLst/>
          </a:prstGeom>
          <a:noFill/>
        </p:spPr>
        <p:txBody>
          <a:bodyPr wrap="square" rtlCol="0">
            <a:spAutoFit/>
          </a:bodyPr>
          <a:lstStyle/>
          <a:p>
            <a:r>
              <a:rPr lang="fr-FR" sz="2800" b="1" dirty="0" smtClean="0"/>
              <a:t>y = -0.0053 x + 1.0688</a:t>
            </a:r>
          </a:p>
          <a:p>
            <a:r>
              <a:rPr lang="fr-FR" sz="2800" b="1" dirty="0" smtClean="0"/>
              <a:t>   ≈ 1</a:t>
            </a:r>
            <a:endParaRPr lang="fr-FR" sz="2800" b="1" dirty="0"/>
          </a:p>
        </p:txBody>
      </p:sp>
      <p:graphicFrame>
        <p:nvGraphicFramePr>
          <p:cNvPr id="5123" name="Object 3"/>
          <p:cNvGraphicFramePr>
            <a:graphicFrameLocks noChangeAspect="1"/>
          </p:cNvGraphicFramePr>
          <p:nvPr/>
        </p:nvGraphicFramePr>
        <p:xfrm>
          <a:off x="1979712" y="2492896"/>
          <a:ext cx="647700" cy="520576"/>
        </p:xfrm>
        <a:graphic>
          <a:graphicData uri="http://schemas.openxmlformats.org/presentationml/2006/ole">
            <p:oleObj spid="_x0000_s5123" name="Équation" r:id="rId4" imgW="126720" imgH="17748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31</a:t>
            </a:fld>
            <a:endParaRPr lang="fr-FR"/>
          </a:p>
        </p:txBody>
      </p:sp>
      <p:sp>
        <p:nvSpPr>
          <p:cNvPr id="5" name="Titre 1"/>
          <p:cNvSpPr txBox="1">
            <a:spLocks/>
          </p:cNvSpPr>
          <p:nvPr/>
        </p:nvSpPr>
        <p:spPr>
          <a:xfrm>
            <a:off x="467544" y="2492896"/>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6600" b="1" i="0" u="sng" strike="noStrike" kern="1200" cap="none" spc="0" normalizeH="0" baseline="0" noProof="0" dirty="0" smtClean="0">
                <a:ln>
                  <a:noFill/>
                </a:ln>
                <a:solidFill>
                  <a:schemeClr val="tx1"/>
                </a:solidFill>
                <a:effectLst/>
                <a:uLnTx/>
                <a:uFillTx/>
                <a:latin typeface="+mj-lt"/>
                <a:ea typeface="+mj-ea"/>
                <a:cs typeface="+mj-cs"/>
              </a:rPr>
              <a:t>Commentaires et Ecarts</a:t>
            </a:r>
            <a:endParaRPr kumimoji="0" lang="fr-FR" sz="6600" b="1" i="0" u="sng"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32</a:t>
            </a:fld>
            <a:endParaRPr lang="fr-FR"/>
          </a:p>
        </p:txBody>
      </p:sp>
      <p:pic>
        <p:nvPicPr>
          <p:cNvPr id="7170" name="Picture 2" descr="Résultat de recherche d'images pour &quot;source des écarts en sciences de l'ingénieur&quot;"/>
          <p:cNvPicPr>
            <a:picLocks noChangeAspect="1" noChangeArrowheads="1"/>
          </p:cNvPicPr>
          <p:nvPr/>
        </p:nvPicPr>
        <p:blipFill>
          <a:blip r:embed="rId2" cstate="print"/>
          <a:srcRect/>
          <a:stretch>
            <a:fillRect/>
          </a:stretch>
        </p:blipFill>
        <p:spPr bwMode="auto">
          <a:xfrm>
            <a:off x="323528" y="1124744"/>
            <a:ext cx="5688633" cy="3168352"/>
          </a:xfrm>
          <a:prstGeom prst="rect">
            <a:avLst/>
          </a:prstGeom>
          <a:noFill/>
        </p:spPr>
      </p:pic>
      <p:pic>
        <p:nvPicPr>
          <p:cNvPr id="6" name="Picture 2" descr="Résultat de recherche d'images pour &quot;source des écarts en sciences de l'ingénieur&quot;"/>
          <p:cNvPicPr>
            <a:picLocks noChangeAspect="1" noChangeArrowheads="1"/>
          </p:cNvPicPr>
          <p:nvPr/>
        </p:nvPicPr>
        <p:blipFill>
          <a:blip r:embed="rId2" cstate="print"/>
          <a:srcRect t="71111" r="15190"/>
          <a:stretch>
            <a:fillRect/>
          </a:stretch>
        </p:blipFill>
        <p:spPr bwMode="auto">
          <a:xfrm>
            <a:off x="323528" y="2155258"/>
            <a:ext cx="4824536" cy="985710"/>
          </a:xfrm>
          <a:prstGeom prst="rect">
            <a:avLst/>
          </a:prstGeom>
          <a:solidFill>
            <a:schemeClr val="bg1"/>
          </a:solidFill>
        </p:spPr>
      </p:pic>
      <p:pic>
        <p:nvPicPr>
          <p:cNvPr id="7" name="Picture 2" descr="Résultat de recherche d'images pour &quot;source des écarts en sciences de l'ingénieur&quot;"/>
          <p:cNvPicPr>
            <a:picLocks noChangeAspect="1" noChangeArrowheads="1"/>
          </p:cNvPicPr>
          <p:nvPr/>
        </p:nvPicPr>
        <p:blipFill>
          <a:blip r:embed="rId2" cstate="print"/>
          <a:srcRect t="33333" r="15190" b="35556"/>
          <a:stretch>
            <a:fillRect/>
          </a:stretch>
        </p:blipFill>
        <p:spPr bwMode="auto">
          <a:xfrm>
            <a:off x="323528" y="3379394"/>
            <a:ext cx="4824536" cy="985710"/>
          </a:xfrm>
          <a:prstGeom prst="rect">
            <a:avLst/>
          </a:prstGeom>
          <a:solidFill>
            <a:schemeClr val="bg1"/>
          </a:solidFill>
        </p:spPr>
      </p:pic>
      <p:sp>
        <p:nvSpPr>
          <p:cNvPr id="8" name="Titre 1"/>
          <p:cNvSpPr>
            <a:spLocks noGrp="1"/>
          </p:cNvSpPr>
          <p:nvPr>
            <p:ph type="title"/>
          </p:nvPr>
        </p:nvSpPr>
        <p:spPr>
          <a:xfrm>
            <a:off x="467544" y="188640"/>
            <a:ext cx="8229600" cy="1143000"/>
          </a:xfrm>
        </p:spPr>
        <p:txBody>
          <a:bodyPr/>
          <a:lstStyle/>
          <a:p>
            <a:r>
              <a:rPr lang="fr-FR" b="1" u="sng" dirty="0" smtClean="0"/>
              <a:t>Ecarts</a:t>
            </a:r>
            <a:endParaRPr lang="fr-FR" b="1" u="sng" dirty="0"/>
          </a:p>
        </p:txBody>
      </p:sp>
      <p:sp>
        <p:nvSpPr>
          <p:cNvPr id="9" name="ZoneTexte 8"/>
          <p:cNvSpPr txBox="1"/>
          <p:nvPr/>
        </p:nvSpPr>
        <p:spPr>
          <a:xfrm>
            <a:off x="251520" y="4149080"/>
            <a:ext cx="8640960" cy="2492990"/>
          </a:xfrm>
          <a:prstGeom prst="rect">
            <a:avLst/>
          </a:prstGeom>
          <a:noFill/>
        </p:spPr>
        <p:txBody>
          <a:bodyPr wrap="square" rtlCol="0">
            <a:spAutoFit/>
          </a:bodyPr>
          <a:lstStyle/>
          <a:p>
            <a:r>
              <a:rPr lang="fr-FR" sz="2600" dirty="0" smtClean="0"/>
              <a:t>Dans notre cas, Ecart 3 = 0 car la demande client est exactement le programme élaboré sur </a:t>
            </a:r>
            <a:r>
              <a:rPr lang="fr-FR" sz="2600" dirty="0" err="1" smtClean="0"/>
              <a:t>SolidWorks</a:t>
            </a:r>
            <a:r>
              <a:rPr lang="fr-FR" sz="2600" dirty="0" smtClean="0"/>
              <a:t>  (supposé parfait) puis simulé sur Meca3D, avant d’être exporté sur la machine effectrice. </a:t>
            </a:r>
          </a:p>
          <a:p>
            <a:r>
              <a:rPr lang="fr-FR" sz="2600" dirty="0" smtClean="0"/>
              <a:t>Ainsi, seule la réponse de la machine à une telle sollicitation peut différer des attentes.</a:t>
            </a:r>
            <a:endParaRPr lang="fr-FR" sz="2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476672"/>
            <a:ext cx="8496944" cy="5616624"/>
          </a:xfrm>
        </p:spPr>
        <p:txBody>
          <a:bodyPr>
            <a:noAutofit/>
          </a:bodyPr>
          <a:lstStyle/>
          <a:p>
            <a:pPr>
              <a:buNone/>
            </a:pPr>
            <a:r>
              <a:rPr lang="fr-FR" dirty="0" smtClean="0"/>
              <a:t>On obtient :</a:t>
            </a:r>
          </a:p>
          <a:p>
            <a:pPr lvl="1"/>
            <a:r>
              <a:rPr lang="fr-FR" sz="3000" dirty="0" smtClean="0"/>
              <a:t>Mouvement de translation. </a:t>
            </a:r>
          </a:p>
          <a:p>
            <a:pPr lvl="1"/>
            <a:r>
              <a:rPr lang="fr-FR" sz="3000" dirty="0" smtClean="0"/>
              <a:t>Trajectoire contenue dans le plan (</a:t>
            </a:r>
            <a:r>
              <a:rPr lang="fr-FR" sz="3000" dirty="0" err="1" smtClean="0"/>
              <a:t>Oxy</a:t>
            </a:r>
            <a:r>
              <a:rPr lang="fr-FR" sz="3000" dirty="0" smtClean="0"/>
              <a:t>) pour          t ∈ [0,5]s. Cela diffère du mouvement attendu et programmé : entièrement dans le plan pour toute la durée du mouvement (12 s).</a:t>
            </a:r>
          </a:p>
          <a:p>
            <a:pPr lvl="1"/>
            <a:r>
              <a:rPr lang="fr-FR" sz="3000" dirty="0" smtClean="0"/>
              <a:t>Mouvement presque exclusivement selon l’axe Cela est fidèle aux attentes.</a:t>
            </a:r>
          </a:p>
          <a:p>
            <a:pPr lvl="1">
              <a:buNone/>
            </a:pPr>
            <a:r>
              <a:rPr lang="fr-FR" dirty="0" smtClean="0"/>
              <a:t>	Ecart</a:t>
            </a:r>
            <a:r>
              <a:rPr lang="fr-FR" sz="2000" dirty="0" smtClean="0"/>
              <a:t>(trajectoire) </a:t>
            </a:r>
            <a:r>
              <a:rPr lang="fr-FR" dirty="0" smtClean="0"/>
              <a:t>= </a:t>
            </a:r>
          </a:p>
          <a:p>
            <a:pPr lvl="1">
              <a:buNone/>
            </a:pPr>
            <a:r>
              <a:rPr lang="fr-FR" dirty="0" smtClean="0"/>
              <a:t>					</a:t>
            </a:r>
          </a:p>
          <a:p>
            <a:pPr lvl="1">
              <a:buNone/>
            </a:pPr>
            <a:r>
              <a:rPr lang="fr-FR" dirty="0" smtClean="0"/>
              <a:t>				≈ 5.8 %</a:t>
            </a:r>
          </a:p>
        </p:txBody>
      </p:sp>
      <p:graphicFrame>
        <p:nvGraphicFramePr>
          <p:cNvPr id="6146" name="Object 2"/>
          <p:cNvGraphicFramePr>
            <a:graphicFrameLocks noChangeAspect="1"/>
          </p:cNvGraphicFramePr>
          <p:nvPr/>
        </p:nvGraphicFramePr>
        <p:xfrm>
          <a:off x="8316416" y="3573016"/>
          <a:ext cx="647700" cy="504577"/>
        </p:xfrm>
        <a:graphic>
          <a:graphicData uri="http://schemas.openxmlformats.org/presentationml/2006/ole">
            <p:oleObj spid="_x0000_s6146" name="Équation" r:id="rId4" imgW="126720" imgH="177480" progId="Equation.3">
              <p:embed/>
            </p:oleObj>
          </a:graphicData>
        </a:graphic>
      </p:graphicFrame>
      <p:graphicFrame>
        <p:nvGraphicFramePr>
          <p:cNvPr id="12" name="Objet 11"/>
          <p:cNvGraphicFramePr>
            <a:graphicFrameLocks noChangeAspect="1"/>
          </p:cNvGraphicFramePr>
          <p:nvPr/>
        </p:nvGraphicFramePr>
        <p:xfrm>
          <a:off x="3491880" y="4437112"/>
          <a:ext cx="4104456" cy="864096"/>
        </p:xfrm>
        <a:graphic>
          <a:graphicData uri="http://schemas.openxmlformats.org/presentationml/2006/ole">
            <p:oleObj spid="_x0000_s6149" name="Équation" r:id="rId5" imgW="2006280" imgH="419040" progId="Equation.3">
              <p:embed/>
            </p:oleObj>
          </a:graphicData>
        </a:graphic>
      </p:graphicFrame>
      <p:sp>
        <p:nvSpPr>
          <p:cNvPr id="13" name="Espace réservé du numéro de diapositive 12"/>
          <p:cNvSpPr>
            <a:spLocks noGrp="1"/>
          </p:cNvSpPr>
          <p:nvPr>
            <p:ph type="sldNum" sz="quarter" idx="12"/>
          </p:nvPr>
        </p:nvSpPr>
        <p:spPr/>
        <p:txBody>
          <a:bodyPr/>
          <a:lstStyle/>
          <a:p>
            <a:fld id="{2197C513-8F71-4036-83F8-AC0CA84F48B6}" type="slidenum">
              <a:rPr lang="fr-FR" smtClean="0"/>
              <a:pPr/>
              <a:t>33</a:t>
            </a:fld>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 5"/>
          <p:cNvGraphicFramePr>
            <a:graphicFrameLocks noChangeAspect="1"/>
          </p:cNvGraphicFramePr>
          <p:nvPr/>
        </p:nvGraphicFramePr>
        <p:xfrm>
          <a:off x="179512" y="2492896"/>
          <a:ext cx="4701729" cy="1060450"/>
        </p:xfrm>
        <a:graphic>
          <a:graphicData uri="http://schemas.openxmlformats.org/presentationml/2006/ole">
            <p:oleObj spid="_x0000_s52226" name="Équation" r:id="rId3" imgW="2247840" imgH="507960" progId="Equation.3">
              <p:embed/>
            </p:oleObj>
          </a:graphicData>
        </a:graphic>
      </p:graphicFrame>
      <p:graphicFrame>
        <p:nvGraphicFramePr>
          <p:cNvPr id="7" name="Objet 6"/>
          <p:cNvGraphicFramePr>
            <a:graphicFrameLocks noChangeAspect="1"/>
          </p:cNvGraphicFramePr>
          <p:nvPr/>
        </p:nvGraphicFramePr>
        <p:xfrm>
          <a:off x="4788024" y="2420888"/>
          <a:ext cx="4105150" cy="1152525"/>
        </p:xfrm>
        <a:graphic>
          <a:graphicData uri="http://schemas.openxmlformats.org/presentationml/2006/ole">
            <p:oleObj spid="_x0000_s52227" name="Équation" r:id="rId4" imgW="1930320" imgH="495000" progId="Equation.3">
              <p:embed/>
            </p:oleObj>
          </a:graphicData>
        </a:graphic>
      </p:graphicFrame>
      <p:sp>
        <p:nvSpPr>
          <p:cNvPr id="8" name="ZoneTexte 7"/>
          <p:cNvSpPr txBox="1"/>
          <p:nvPr/>
        </p:nvSpPr>
        <p:spPr>
          <a:xfrm>
            <a:off x="4283968" y="2636912"/>
            <a:ext cx="432048" cy="584775"/>
          </a:xfrm>
          <a:prstGeom prst="rect">
            <a:avLst/>
          </a:prstGeom>
          <a:noFill/>
        </p:spPr>
        <p:txBody>
          <a:bodyPr wrap="square" rtlCol="0">
            <a:spAutoFit/>
          </a:bodyPr>
          <a:lstStyle/>
          <a:p>
            <a:r>
              <a:rPr lang="fr-FR" sz="3200" dirty="0" smtClean="0"/>
              <a:t>≈</a:t>
            </a:r>
            <a:endParaRPr lang="fr-FR" sz="3200" dirty="0"/>
          </a:p>
        </p:txBody>
      </p:sp>
      <p:sp>
        <p:nvSpPr>
          <p:cNvPr id="9" name="ZoneTexte 8"/>
          <p:cNvSpPr txBox="1"/>
          <p:nvPr/>
        </p:nvSpPr>
        <p:spPr>
          <a:xfrm>
            <a:off x="899592" y="3789040"/>
            <a:ext cx="7056784" cy="584775"/>
          </a:xfrm>
          <a:prstGeom prst="rect">
            <a:avLst/>
          </a:prstGeom>
          <a:noFill/>
        </p:spPr>
        <p:txBody>
          <a:bodyPr wrap="square" rtlCol="0">
            <a:spAutoFit/>
          </a:bodyPr>
          <a:lstStyle/>
          <a:p>
            <a:r>
              <a:rPr lang="fr-FR" sz="3200" dirty="0" smtClean="0"/>
              <a:t>Ainsi, Ecart</a:t>
            </a:r>
            <a:r>
              <a:rPr lang="fr-FR" sz="2400" dirty="0" smtClean="0"/>
              <a:t>(vitesse) </a:t>
            </a:r>
            <a:r>
              <a:rPr lang="fr-FR" sz="3200" dirty="0" smtClean="0"/>
              <a:t>= 0.688mm/s ≈ 6.43%</a:t>
            </a:r>
            <a:endParaRPr lang="fr-FR" sz="3200" dirty="0"/>
          </a:p>
        </p:txBody>
      </p:sp>
      <p:sp>
        <p:nvSpPr>
          <p:cNvPr id="10" name="ZoneTexte 9"/>
          <p:cNvSpPr txBox="1"/>
          <p:nvPr/>
        </p:nvSpPr>
        <p:spPr>
          <a:xfrm>
            <a:off x="395536" y="1268760"/>
            <a:ext cx="8352928" cy="1077218"/>
          </a:xfrm>
          <a:prstGeom prst="rect">
            <a:avLst/>
          </a:prstGeom>
          <a:noFill/>
        </p:spPr>
        <p:txBody>
          <a:bodyPr wrap="square" rtlCol="0">
            <a:spAutoFit/>
          </a:bodyPr>
          <a:lstStyle/>
          <a:p>
            <a:r>
              <a:rPr lang="fr-FR" sz="3200" dirty="0" smtClean="0"/>
              <a:t>- La vitesse est pratiquement constante et conforme aux attentes :</a:t>
            </a:r>
            <a:endParaRPr lang="fr-FR" sz="3200" dirty="0"/>
          </a:p>
        </p:txBody>
      </p:sp>
      <p:sp>
        <p:nvSpPr>
          <p:cNvPr id="11" name="Espace réservé du numéro de diapositive 10"/>
          <p:cNvSpPr>
            <a:spLocks noGrp="1"/>
          </p:cNvSpPr>
          <p:nvPr>
            <p:ph type="sldNum" sz="quarter" idx="12"/>
          </p:nvPr>
        </p:nvSpPr>
        <p:spPr/>
        <p:txBody>
          <a:bodyPr/>
          <a:lstStyle/>
          <a:p>
            <a:fld id="{2197C513-8F71-4036-83F8-AC0CA84F48B6}" type="slidenum">
              <a:rPr lang="fr-FR" smtClean="0"/>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t>Source des écarts</a:t>
            </a:r>
            <a:endParaRPr lang="fr-FR" b="1" u="sng" dirty="0"/>
          </a:p>
        </p:txBody>
      </p:sp>
      <p:sp>
        <p:nvSpPr>
          <p:cNvPr id="3" name="Espace réservé du contenu 2"/>
          <p:cNvSpPr>
            <a:spLocks noGrp="1"/>
          </p:cNvSpPr>
          <p:nvPr>
            <p:ph idx="1"/>
          </p:nvPr>
        </p:nvSpPr>
        <p:spPr/>
        <p:txBody>
          <a:bodyPr>
            <a:normAutofit fontScale="92500"/>
          </a:bodyPr>
          <a:lstStyle/>
          <a:p>
            <a:r>
              <a:rPr lang="fr-FR" dirty="0" smtClean="0"/>
              <a:t>Procédure d’acquisition de l’image (difficulté de pointer précisément le centre de la cible).</a:t>
            </a:r>
          </a:p>
          <a:p>
            <a:r>
              <a:rPr lang="fr-FR" dirty="0" smtClean="0"/>
              <a:t>Imprécisions induites par la technique d’obtention de la vitesse (dérivée instantanée).</a:t>
            </a:r>
          </a:p>
          <a:p>
            <a:r>
              <a:rPr lang="fr-FR" dirty="0" smtClean="0"/>
              <a:t>Vérins en fin de course et usés. Cela peut expliquer la différence de trajectoire de la plateforme entre la simulation et la réalité.</a:t>
            </a:r>
          </a:p>
          <a:p>
            <a:r>
              <a:rPr lang="fr-FR" dirty="0" smtClean="0"/>
              <a:t>Un éventuelle erreur de transcription de Python du fichier modélisateur issu de Meca3D.            </a:t>
            </a:r>
            <a:r>
              <a:rPr lang="fr-FR" dirty="0" smtClean="0">
                <a:sym typeface="Wingdings"/>
              </a:rPr>
              <a:t></a:t>
            </a:r>
            <a:endParaRPr lang="fr-FR" dirty="0" smtClean="0"/>
          </a:p>
          <a:p>
            <a:pPr>
              <a:buNone/>
            </a:pPr>
            <a:endParaRPr lang="fr-FR" dirty="0" smtClean="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35</a:t>
            </a:fld>
            <a:endParaRPr lang="fr-F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36</a:t>
            </a:fld>
            <a:endParaRPr lang="fr-FR"/>
          </a:p>
        </p:txBody>
      </p:sp>
      <p:pic>
        <p:nvPicPr>
          <p:cNvPr id="53252" name="Picture 4" descr="Résultat de recherche d'images pour &quot;engrenages&quot;"/>
          <p:cNvPicPr>
            <a:picLocks noChangeAspect="1" noChangeArrowheads="1"/>
          </p:cNvPicPr>
          <p:nvPr/>
        </p:nvPicPr>
        <p:blipFill>
          <a:blip r:embed="rId2" cstate="print">
            <a:biLevel thresh="50000"/>
          </a:blip>
          <a:srcRect/>
          <a:stretch>
            <a:fillRect/>
          </a:stretch>
        </p:blipFill>
        <p:spPr bwMode="auto">
          <a:xfrm>
            <a:off x="2195736" y="1052736"/>
            <a:ext cx="4762500" cy="47625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Hexapod_general_Anim.gif"/>
          <p:cNvPicPr>
            <a:picLocks noChangeAspect="1"/>
          </p:cNvPicPr>
          <p:nvPr/>
        </p:nvPicPr>
        <p:blipFill>
          <a:blip r:embed="rId2" cstate="print"/>
          <a:stretch>
            <a:fillRect/>
          </a:stretch>
        </p:blipFill>
        <p:spPr>
          <a:xfrm>
            <a:off x="5796136" y="2132856"/>
            <a:ext cx="3050828" cy="4437568"/>
          </a:xfrm>
          <a:prstGeom prst="rect">
            <a:avLst/>
          </a:prstGeom>
        </p:spPr>
      </p:pic>
      <p:sp>
        <p:nvSpPr>
          <p:cNvPr id="2" name="Titre 1"/>
          <p:cNvSpPr>
            <a:spLocks noGrp="1"/>
          </p:cNvSpPr>
          <p:nvPr>
            <p:ph type="title"/>
          </p:nvPr>
        </p:nvSpPr>
        <p:spPr/>
        <p:txBody>
          <a:bodyPr>
            <a:normAutofit/>
          </a:bodyPr>
          <a:lstStyle/>
          <a:p>
            <a:r>
              <a:rPr lang="fr-FR" b="1" u="sng" dirty="0" smtClean="0"/>
              <a:t>Généralités</a:t>
            </a:r>
            <a:endParaRPr lang="fr-FR" b="1" u="sng" dirty="0"/>
          </a:p>
        </p:txBody>
      </p:sp>
      <p:sp>
        <p:nvSpPr>
          <p:cNvPr id="3" name="Espace réservé du contenu 2"/>
          <p:cNvSpPr>
            <a:spLocks noGrp="1"/>
          </p:cNvSpPr>
          <p:nvPr>
            <p:ph idx="1"/>
          </p:nvPr>
        </p:nvSpPr>
        <p:spPr>
          <a:xfrm>
            <a:off x="251520" y="1556792"/>
            <a:ext cx="8640960" cy="5112568"/>
          </a:xfrm>
        </p:spPr>
        <p:txBody>
          <a:bodyPr>
            <a:normAutofit lnSpcReduction="10000"/>
          </a:bodyPr>
          <a:lstStyle/>
          <a:p>
            <a:r>
              <a:rPr lang="fr-FR" dirty="0" smtClean="0"/>
              <a:t>Cette plateforme est constituée de six actionneurs</a:t>
            </a:r>
            <a:r>
              <a:rPr lang="fr-FR" dirty="0"/>
              <a:t> </a:t>
            </a:r>
            <a:r>
              <a:rPr lang="fr-FR" dirty="0" smtClean="0"/>
              <a:t>linéaires (vérins), reliés à une base et un plateau. 	</a:t>
            </a:r>
          </a:p>
          <a:p>
            <a:pPr>
              <a:buNone/>
            </a:pPr>
            <a:endParaRPr lang="fr-FR" dirty="0" smtClean="0"/>
          </a:p>
          <a:p>
            <a:r>
              <a:rPr lang="fr-FR" dirty="0" smtClean="0"/>
              <a:t>Ces vérins permettent de 			  mettre en mouvement la 			    plateforme afin de reproduire	                     	                  un mouvement fidèle à celui 			        voulu dans les simulateurs de 		                  vol par exemple.</a:t>
            </a:r>
          </a:p>
          <a:p>
            <a:endParaRPr lang="fr-FR" dirty="0" smtClean="0"/>
          </a:p>
          <a:p>
            <a:endParaRPr lang="fr-FR" dirty="0"/>
          </a:p>
          <a:p>
            <a:pPr>
              <a:buNone/>
            </a:pPr>
            <a:endParaRPr lang="fr-FR" dirty="0"/>
          </a:p>
        </p:txBody>
      </p:sp>
      <p:sp>
        <p:nvSpPr>
          <p:cNvPr id="5" name="Espace réservé du numéro de diapositive 4"/>
          <p:cNvSpPr>
            <a:spLocks noGrp="1"/>
          </p:cNvSpPr>
          <p:nvPr>
            <p:ph type="sldNum" sz="quarter" idx="12"/>
          </p:nvPr>
        </p:nvSpPr>
        <p:spPr/>
        <p:txBody>
          <a:bodyPr/>
          <a:lstStyle/>
          <a:p>
            <a:fld id="{2197C513-8F71-4036-83F8-AC0CA84F48B6}" type="slidenum">
              <a:rPr lang="fr-FR" smtClean="0"/>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clrChange>
              <a:clrFrom>
                <a:srgbClr val="C3C8D2"/>
              </a:clrFrom>
              <a:clrTo>
                <a:srgbClr val="C3C8D2">
                  <a:alpha val="0"/>
                </a:srgbClr>
              </a:clrTo>
            </a:clrChange>
          </a:blip>
          <a:srcRect/>
          <a:stretch>
            <a:fillRect/>
          </a:stretch>
        </p:blipFill>
        <p:spPr bwMode="auto">
          <a:xfrm>
            <a:off x="4572000" y="260648"/>
            <a:ext cx="4870698" cy="5955060"/>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2197C513-8F71-4036-83F8-AC0CA84F48B6}" type="slidenum">
              <a:rPr lang="fr-FR" smtClean="0"/>
              <a:pPr/>
              <a:t>5</a:t>
            </a:fld>
            <a:endParaRPr lang="fr-FR"/>
          </a:p>
        </p:txBody>
      </p:sp>
      <p:sp>
        <p:nvSpPr>
          <p:cNvPr id="10" name="Espace réservé du contenu 2"/>
          <p:cNvSpPr>
            <a:spLocks noGrp="1"/>
          </p:cNvSpPr>
          <p:nvPr>
            <p:ph idx="1"/>
          </p:nvPr>
        </p:nvSpPr>
        <p:spPr>
          <a:xfrm>
            <a:off x="323528" y="548680"/>
            <a:ext cx="5482952" cy="6048672"/>
          </a:xfrm>
        </p:spPr>
        <p:txBody>
          <a:bodyPr>
            <a:normAutofit lnSpcReduction="10000"/>
          </a:bodyPr>
          <a:lstStyle/>
          <a:p>
            <a:r>
              <a:rPr lang="fr-FR" dirty="0" smtClean="0"/>
              <a:t>Le système dans ces conditions possède 12 degrés de libertés (il y a 30 équations pour 42 inconnues). </a:t>
            </a:r>
          </a:p>
          <a:p>
            <a:endParaRPr lang="fr-FR" dirty="0" smtClean="0"/>
          </a:p>
          <a:p>
            <a:r>
              <a:rPr lang="fr-FR" dirty="0" smtClean="0"/>
              <a:t>6 de ces degrés sont des mobilités internes liées à la rotation des vérins et les 6 autres sont utiles et permettent le mouvement de la plateforme grâce au mouvement de glissière des vérins.</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19643" t="20297" r="17266" b="13751"/>
          <a:stretch>
            <a:fillRect/>
          </a:stretch>
        </p:blipFill>
        <p:spPr bwMode="auto">
          <a:xfrm>
            <a:off x="-45080" y="1268760"/>
            <a:ext cx="9189080" cy="5400600"/>
          </a:xfrm>
          <a:prstGeom prst="rect">
            <a:avLst/>
          </a:prstGeom>
          <a:noFill/>
          <a:ln w="9525">
            <a:noFill/>
            <a:miter lim="800000"/>
            <a:headEnd/>
            <a:tailEnd/>
          </a:ln>
        </p:spPr>
      </p:pic>
      <p:sp>
        <p:nvSpPr>
          <p:cNvPr id="4" name="Espace réservé du numéro de diapositive 3"/>
          <p:cNvSpPr>
            <a:spLocks noGrp="1"/>
          </p:cNvSpPr>
          <p:nvPr>
            <p:ph type="sldNum" sz="quarter" idx="12"/>
          </p:nvPr>
        </p:nvSpPr>
        <p:spPr/>
        <p:txBody>
          <a:bodyPr/>
          <a:lstStyle/>
          <a:p>
            <a:fld id="{2197C513-8F71-4036-83F8-AC0CA84F48B6}" type="slidenum">
              <a:rPr lang="fr-FR" smtClean="0"/>
              <a:pPr/>
              <a:t>6</a:t>
            </a:fld>
            <a:endParaRPr lang="fr-FR"/>
          </a:p>
        </p:txBody>
      </p:sp>
      <p:sp>
        <p:nvSpPr>
          <p:cNvPr id="7" name="Titre 1"/>
          <p:cNvSpPr>
            <a:spLocks noGrp="1"/>
          </p:cNvSpPr>
          <p:nvPr>
            <p:ph type="title"/>
          </p:nvPr>
        </p:nvSpPr>
        <p:spPr>
          <a:xfrm>
            <a:off x="467544" y="0"/>
            <a:ext cx="8229600" cy="1143000"/>
          </a:xfrm>
        </p:spPr>
        <p:txBody>
          <a:bodyPr/>
          <a:lstStyle/>
          <a:p>
            <a:r>
              <a:rPr lang="fr-FR" b="1" u="sng" dirty="0" smtClean="0"/>
              <a:t>Chaine fonctionnelle</a:t>
            </a:r>
            <a:endParaRPr lang="fr-FR" b="1" u="sng" dirty="0"/>
          </a:p>
        </p:txBody>
      </p:sp>
      <p:sp>
        <p:nvSpPr>
          <p:cNvPr id="8" name="Rectangle à coins arrondis 7"/>
          <p:cNvSpPr/>
          <p:nvPr/>
        </p:nvSpPr>
        <p:spPr>
          <a:xfrm>
            <a:off x="2915816" y="980728"/>
            <a:ext cx="3384376" cy="504056"/>
          </a:xfrm>
          <a:prstGeom prst="roundRect">
            <a:avLst>
              <a:gd name="adj"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Interface Homme/Machine</a:t>
            </a:r>
            <a:endParaRPr lang="fr-FR" dirty="0">
              <a:solidFill>
                <a:schemeClr val="tx1"/>
              </a:solidFill>
            </a:endParaRPr>
          </a:p>
        </p:txBody>
      </p:sp>
      <p:sp>
        <p:nvSpPr>
          <p:cNvPr id="9" name="Flèche droite 8"/>
          <p:cNvSpPr/>
          <p:nvPr/>
        </p:nvSpPr>
        <p:spPr>
          <a:xfrm rot="16200000">
            <a:off x="3779912" y="1628800"/>
            <a:ext cx="504056" cy="216024"/>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droite 9"/>
          <p:cNvSpPr/>
          <p:nvPr/>
        </p:nvSpPr>
        <p:spPr>
          <a:xfrm rot="5400000">
            <a:off x="4932040" y="1700808"/>
            <a:ext cx="648072" cy="216024"/>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lstStyle/>
          <a:p>
            <a:r>
              <a:rPr lang="fr-FR" b="1" u="sng" dirty="0" smtClean="0"/>
              <a:t>Graphe des liaisons</a:t>
            </a:r>
            <a:endParaRPr lang="fr-FR" b="1" u="sng" dirty="0"/>
          </a:p>
        </p:txBody>
      </p:sp>
      <p:sp>
        <p:nvSpPr>
          <p:cNvPr id="4" name="Espace réservé du numéro de diapositive 3"/>
          <p:cNvSpPr>
            <a:spLocks noGrp="1"/>
          </p:cNvSpPr>
          <p:nvPr>
            <p:ph type="sldNum" sz="quarter" idx="12"/>
          </p:nvPr>
        </p:nvSpPr>
        <p:spPr/>
        <p:txBody>
          <a:bodyPr/>
          <a:lstStyle/>
          <a:p>
            <a:fld id="{2197C513-8F71-4036-83F8-AC0CA84F48B6}" type="slidenum">
              <a:rPr lang="fr-FR" smtClean="0"/>
              <a:pPr/>
              <a:t>7</a:t>
            </a:fld>
            <a:endParaRPr lang="fr-FR"/>
          </a:p>
        </p:txBody>
      </p:sp>
      <p:sp>
        <p:nvSpPr>
          <p:cNvPr id="5" name="Espace réservé du contenu 2"/>
          <p:cNvSpPr>
            <a:spLocks noGrp="1"/>
          </p:cNvSpPr>
          <p:nvPr>
            <p:ph idx="1"/>
          </p:nvPr>
        </p:nvSpPr>
        <p:spPr>
          <a:xfrm>
            <a:off x="179512" y="1196752"/>
            <a:ext cx="5616624" cy="5373216"/>
          </a:xfrm>
        </p:spPr>
        <p:txBody>
          <a:bodyPr>
            <a:normAutofit fontScale="92500" lnSpcReduction="10000"/>
          </a:bodyPr>
          <a:lstStyle/>
          <a:p>
            <a:pPr>
              <a:buNone/>
            </a:pPr>
            <a:r>
              <a:rPr lang="fr-FR" dirty="0" smtClean="0"/>
              <a:t>La plateforme est composée au départ de:</a:t>
            </a:r>
          </a:p>
          <a:p>
            <a:pPr>
              <a:buNone/>
            </a:pPr>
            <a:r>
              <a:rPr lang="fr-FR" dirty="0" smtClean="0"/>
              <a:t>     - </a:t>
            </a:r>
            <a:r>
              <a:rPr lang="fr-FR" i="1" dirty="0" smtClean="0"/>
              <a:t>6 liaisons rotules </a:t>
            </a:r>
            <a:r>
              <a:rPr lang="fr-FR" dirty="0" smtClean="0"/>
              <a:t>entre les vérins et la base</a:t>
            </a:r>
          </a:p>
          <a:p>
            <a:pPr>
              <a:buNone/>
            </a:pPr>
            <a:r>
              <a:rPr lang="fr-FR" dirty="0" smtClean="0"/>
              <a:t>     - </a:t>
            </a:r>
            <a:r>
              <a:rPr lang="fr-FR" i="1" dirty="0" smtClean="0"/>
              <a:t>6 liaisons rotules </a:t>
            </a:r>
            <a:r>
              <a:rPr lang="fr-FR" dirty="0" smtClean="0"/>
              <a:t>entre les vérins et la plateforme</a:t>
            </a:r>
          </a:p>
          <a:p>
            <a:pPr>
              <a:buNone/>
            </a:pPr>
            <a:r>
              <a:rPr lang="fr-FR" dirty="0" smtClean="0"/>
              <a:t>     - </a:t>
            </a:r>
            <a:r>
              <a:rPr lang="fr-FR" i="1" dirty="0" smtClean="0"/>
              <a:t>6 liaisons glissières </a:t>
            </a:r>
            <a:r>
              <a:rPr lang="fr-FR" dirty="0" smtClean="0"/>
              <a:t>pour les vérins (il s’agit au départ de liaisons pivot mais la rotation des vérins n’étant pas possible dans le système réel cela correspond à une glissière)</a:t>
            </a:r>
          </a:p>
        </p:txBody>
      </p:sp>
      <p:pic>
        <p:nvPicPr>
          <p:cNvPr id="1026" name="Picture 2"/>
          <p:cNvPicPr>
            <a:picLocks noChangeAspect="1" noChangeArrowheads="1"/>
          </p:cNvPicPr>
          <p:nvPr/>
        </p:nvPicPr>
        <p:blipFill>
          <a:blip r:embed="rId2" cstate="print"/>
          <a:srcRect l="13555" t="40969" r="68182" b="19657"/>
          <a:stretch>
            <a:fillRect/>
          </a:stretch>
        </p:blipFill>
        <p:spPr bwMode="auto">
          <a:xfrm>
            <a:off x="5580112" y="1916832"/>
            <a:ext cx="3312368" cy="4014991"/>
          </a:xfrm>
          <a:prstGeom prst="rect">
            <a:avLst/>
          </a:prstGeom>
          <a:noFill/>
          <a:ln w="9525">
            <a:noFill/>
            <a:miter lim="800000"/>
            <a:headEnd/>
            <a:tailEnd/>
          </a:ln>
        </p:spPr>
      </p:pic>
      <p:sp>
        <p:nvSpPr>
          <p:cNvPr id="6" name="Rectangle 5"/>
          <p:cNvSpPr/>
          <p:nvPr/>
        </p:nvSpPr>
        <p:spPr>
          <a:xfrm>
            <a:off x="6228184" y="5589240"/>
            <a:ext cx="2232248" cy="4320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197C513-8F71-4036-83F8-AC0CA84F48B6}" type="slidenum">
              <a:rPr lang="fr-FR" smtClean="0"/>
              <a:pPr/>
              <a:t>8</a:t>
            </a:fld>
            <a:endParaRPr lang="fr-FR"/>
          </a:p>
        </p:txBody>
      </p:sp>
      <p:pic>
        <p:nvPicPr>
          <p:cNvPr id="22530" name="Picture 2"/>
          <p:cNvPicPr>
            <a:picLocks noChangeAspect="1" noChangeArrowheads="1"/>
          </p:cNvPicPr>
          <p:nvPr/>
        </p:nvPicPr>
        <p:blipFill>
          <a:blip r:embed="rId2" cstate="print">
            <a:clrChange>
              <a:clrFrom>
                <a:srgbClr val="808080"/>
              </a:clrFrom>
              <a:clrTo>
                <a:srgbClr val="808080">
                  <a:alpha val="0"/>
                </a:srgbClr>
              </a:clrTo>
            </a:clrChange>
          </a:blip>
          <a:srcRect/>
          <a:stretch>
            <a:fillRect/>
          </a:stretch>
        </p:blipFill>
        <p:spPr bwMode="auto">
          <a:xfrm>
            <a:off x="1" y="921180"/>
            <a:ext cx="9144000" cy="5753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339752" y="1412776"/>
            <a:ext cx="4248472" cy="5760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10"/>
          <p:cNvCxnSpPr/>
          <p:nvPr/>
        </p:nvCxnSpPr>
        <p:spPr>
          <a:xfrm flipH="1">
            <a:off x="2699792" y="2132856"/>
            <a:ext cx="906276" cy="18002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p>
            <a:r>
              <a:rPr lang="fr-FR" b="1" u="sng" dirty="0" smtClean="0"/>
              <a:t>Schéma cinématique</a:t>
            </a:r>
            <a:endParaRPr lang="fr-FR" b="1" u="sng" dirty="0"/>
          </a:p>
        </p:txBody>
      </p:sp>
      <p:sp>
        <p:nvSpPr>
          <p:cNvPr id="6" name="Organigramme : Connecteur 5"/>
          <p:cNvSpPr/>
          <p:nvPr/>
        </p:nvSpPr>
        <p:spPr>
          <a:xfrm>
            <a:off x="7020272" y="5013176"/>
            <a:ext cx="288032" cy="28803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Connecteur 6"/>
          <p:cNvSpPr/>
          <p:nvPr/>
        </p:nvSpPr>
        <p:spPr>
          <a:xfrm>
            <a:off x="2051720" y="5013176"/>
            <a:ext cx="288032" cy="288032"/>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Connecteur 8"/>
          <p:cNvSpPr/>
          <p:nvPr/>
        </p:nvSpPr>
        <p:spPr>
          <a:xfrm>
            <a:off x="5364088" y="1916832"/>
            <a:ext cx="288032" cy="288032"/>
          </a:xfrm>
          <a:prstGeom prst="flowChartConnec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p:cNvCxnSpPr/>
          <p:nvPr/>
        </p:nvCxnSpPr>
        <p:spPr>
          <a:xfrm>
            <a:off x="5550284" y="2204864"/>
            <a:ext cx="749908" cy="158417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Arc 14"/>
          <p:cNvSpPr/>
          <p:nvPr/>
        </p:nvSpPr>
        <p:spPr>
          <a:xfrm>
            <a:off x="3419872" y="1844824"/>
            <a:ext cx="432048" cy="432048"/>
          </a:xfrm>
          <a:prstGeom prst="arc">
            <a:avLst>
              <a:gd name="adj1" fmla="val 9712276"/>
              <a:gd name="adj2" fmla="val 45462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Arc 15"/>
          <p:cNvSpPr/>
          <p:nvPr/>
        </p:nvSpPr>
        <p:spPr>
          <a:xfrm rot="19308559">
            <a:off x="5307397" y="1860141"/>
            <a:ext cx="432048" cy="432048"/>
          </a:xfrm>
          <a:prstGeom prst="arc">
            <a:avLst>
              <a:gd name="adj1" fmla="val 9712276"/>
              <a:gd name="adj2" fmla="val 45462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rc 16"/>
          <p:cNvSpPr/>
          <p:nvPr/>
        </p:nvSpPr>
        <p:spPr>
          <a:xfrm rot="7578279">
            <a:off x="6965681" y="4958584"/>
            <a:ext cx="432048" cy="432048"/>
          </a:xfrm>
          <a:prstGeom prst="arc">
            <a:avLst>
              <a:gd name="adj1" fmla="val 9712276"/>
              <a:gd name="adj2" fmla="val 454623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p:cNvSpPr/>
          <p:nvPr/>
        </p:nvSpPr>
        <p:spPr>
          <a:xfrm rot="9843532">
            <a:off x="1958727" y="4920183"/>
            <a:ext cx="432048" cy="432048"/>
          </a:xfrm>
          <a:prstGeom prst="arc">
            <a:avLst>
              <a:gd name="adj1" fmla="val 9712276"/>
              <a:gd name="adj2" fmla="val 454623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20" name="Connecteur droit 19"/>
          <p:cNvCxnSpPr>
            <a:stCxn id="7" idx="0"/>
          </p:cNvCxnSpPr>
          <p:nvPr/>
        </p:nvCxnSpPr>
        <p:spPr>
          <a:xfrm flipV="1">
            <a:off x="2195736" y="4149080"/>
            <a:ext cx="432048" cy="8640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flipH="1" flipV="1">
            <a:off x="2339752" y="4005064"/>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2339752" y="2924944"/>
            <a:ext cx="576064" cy="1080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1620000">
            <a:off x="2884105" y="2869946"/>
            <a:ext cx="288032"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necteur droit 29"/>
          <p:cNvCxnSpPr/>
          <p:nvPr/>
        </p:nvCxnSpPr>
        <p:spPr>
          <a:xfrm flipH="1" flipV="1">
            <a:off x="2915816" y="2924944"/>
            <a:ext cx="144016"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6516216" y="3933056"/>
            <a:ext cx="288032" cy="1440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flipH="1" flipV="1">
            <a:off x="6228184" y="2852936"/>
            <a:ext cx="576064" cy="1080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rot="19980000" flipH="1">
            <a:off x="5920922" y="2795296"/>
            <a:ext cx="288032"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35"/>
          <p:cNvCxnSpPr/>
          <p:nvPr/>
        </p:nvCxnSpPr>
        <p:spPr>
          <a:xfrm flipV="1">
            <a:off x="6084168" y="2852936"/>
            <a:ext cx="144016"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flipH="1" flipV="1">
            <a:off x="6516216" y="4077072"/>
            <a:ext cx="576064" cy="93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Organigramme : Connecteur 7"/>
          <p:cNvSpPr/>
          <p:nvPr/>
        </p:nvSpPr>
        <p:spPr>
          <a:xfrm>
            <a:off x="3491880" y="1916832"/>
            <a:ext cx="288032" cy="288032"/>
          </a:xfrm>
          <a:prstGeom prst="flowChartConnec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p:cNvSpPr txBox="1"/>
          <p:nvPr/>
        </p:nvSpPr>
        <p:spPr>
          <a:xfrm>
            <a:off x="3923928" y="1556792"/>
            <a:ext cx="1219886" cy="369332"/>
          </a:xfrm>
          <a:prstGeom prst="rect">
            <a:avLst/>
          </a:prstGeom>
          <a:noFill/>
        </p:spPr>
        <p:txBody>
          <a:bodyPr wrap="none" rtlCol="0">
            <a:spAutoFit/>
          </a:bodyPr>
          <a:lstStyle/>
          <a:p>
            <a:r>
              <a:rPr lang="fr-FR" dirty="0" smtClean="0"/>
              <a:t>Plateforme</a:t>
            </a:r>
            <a:endParaRPr lang="fr-FR" dirty="0"/>
          </a:p>
        </p:txBody>
      </p:sp>
      <p:cxnSp>
        <p:nvCxnSpPr>
          <p:cNvPr id="48" name="Connecteur droit 47"/>
          <p:cNvCxnSpPr/>
          <p:nvPr/>
        </p:nvCxnSpPr>
        <p:spPr>
          <a:xfrm>
            <a:off x="2123728" y="53732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1763688" y="5589240"/>
            <a:ext cx="72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flipH="1">
            <a:off x="1763688"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flipH="1">
            <a:off x="1619672"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flipH="1">
            <a:off x="1907704"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H="1">
            <a:off x="2051720"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flipH="1">
            <a:off x="2195736"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a:xfrm flipH="1">
            <a:off x="2339752"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a:xfrm>
            <a:off x="7236296" y="537321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p:nvCxnSpPr>
        <p:spPr>
          <a:xfrm>
            <a:off x="6876256" y="5589240"/>
            <a:ext cx="72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H="1">
            <a:off x="6876256"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nvCxnSpPr>
        <p:spPr>
          <a:xfrm flipH="1">
            <a:off x="6732240"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cteur droit 65"/>
          <p:cNvCxnSpPr/>
          <p:nvPr/>
        </p:nvCxnSpPr>
        <p:spPr>
          <a:xfrm flipH="1">
            <a:off x="7020272"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flipH="1">
            <a:off x="7164288"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flipH="1">
            <a:off x="7308304"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flipH="1">
            <a:off x="7452320" y="5589240"/>
            <a:ext cx="14401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Espace réservé du numéro de diapositive 82"/>
          <p:cNvSpPr>
            <a:spLocks noGrp="1"/>
          </p:cNvSpPr>
          <p:nvPr>
            <p:ph type="sldNum" sz="quarter" idx="12"/>
          </p:nvPr>
        </p:nvSpPr>
        <p:spPr/>
        <p:txBody>
          <a:bodyPr/>
          <a:lstStyle/>
          <a:p>
            <a:fld id="{2197C513-8F71-4036-83F8-AC0CA84F48B6}" type="slidenum">
              <a:rPr lang="fr-FR" smtClean="0"/>
              <a:pPr/>
              <a:t>9</a:t>
            </a:fld>
            <a:endParaRPr lang="fr-FR"/>
          </a:p>
        </p:txBody>
      </p:sp>
      <p:sp>
        <p:nvSpPr>
          <p:cNvPr id="84" name="Organigramme : Connecteur 83"/>
          <p:cNvSpPr/>
          <p:nvPr/>
        </p:nvSpPr>
        <p:spPr>
          <a:xfrm>
            <a:off x="6444208" y="2708920"/>
            <a:ext cx="576064" cy="4572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2’</a:t>
            </a:r>
            <a:endParaRPr lang="fr-FR" dirty="0" smtClean="0"/>
          </a:p>
        </p:txBody>
      </p:sp>
      <p:sp>
        <p:nvSpPr>
          <p:cNvPr id="85" name="Organigramme : Connecteur 84"/>
          <p:cNvSpPr/>
          <p:nvPr/>
        </p:nvSpPr>
        <p:spPr>
          <a:xfrm>
            <a:off x="7092280" y="4077072"/>
            <a:ext cx="504056" cy="4572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1’</a:t>
            </a:r>
            <a:endParaRPr lang="fr-FR" dirty="0" smtClean="0"/>
          </a:p>
        </p:txBody>
      </p:sp>
      <p:sp>
        <p:nvSpPr>
          <p:cNvPr id="86" name="Organigramme : Connecteur 85"/>
          <p:cNvSpPr/>
          <p:nvPr/>
        </p:nvSpPr>
        <p:spPr>
          <a:xfrm>
            <a:off x="3419872" y="2492896"/>
            <a:ext cx="457200" cy="4572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2</a:t>
            </a:r>
            <a:endParaRPr lang="fr-FR" dirty="0" smtClean="0"/>
          </a:p>
        </p:txBody>
      </p:sp>
      <p:sp>
        <p:nvSpPr>
          <p:cNvPr id="87" name="Organigramme : Connecteur 86"/>
          <p:cNvSpPr/>
          <p:nvPr/>
        </p:nvSpPr>
        <p:spPr>
          <a:xfrm>
            <a:off x="2771800" y="4221088"/>
            <a:ext cx="457200" cy="4572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1</a:t>
            </a:r>
            <a:endParaRPr lang="fr-FR" dirty="0" smtClean="0"/>
          </a:p>
        </p:txBody>
      </p:sp>
      <p:sp>
        <p:nvSpPr>
          <p:cNvPr id="88" name="Organigramme : Connecteur 87"/>
          <p:cNvSpPr/>
          <p:nvPr/>
        </p:nvSpPr>
        <p:spPr>
          <a:xfrm>
            <a:off x="6948264" y="1412776"/>
            <a:ext cx="457200" cy="4572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7</a:t>
            </a:r>
            <a:endParaRPr lang="fr-FR"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939</Words>
  <Application>Microsoft Office PowerPoint</Application>
  <PresentationFormat>Affichage à l'écran (4:3)</PresentationFormat>
  <Paragraphs>163</Paragraphs>
  <Slides>36</Slides>
  <Notes>4</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36</vt:i4>
      </vt:variant>
    </vt:vector>
  </HeadingPairs>
  <TitlesOfParts>
    <vt:vector size="38" baseType="lpstr">
      <vt:lpstr>Thème Office</vt:lpstr>
      <vt:lpstr>Équation</vt:lpstr>
      <vt:lpstr>Plateforme 6 axes</vt:lpstr>
      <vt:lpstr>Plan</vt:lpstr>
      <vt:lpstr>Présentation de la plateforme</vt:lpstr>
      <vt:lpstr>Généralités</vt:lpstr>
      <vt:lpstr>Diapositive 5</vt:lpstr>
      <vt:lpstr>Chaine fonctionnelle</vt:lpstr>
      <vt:lpstr>Graphe des liaisons</vt:lpstr>
      <vt:lpstr>Diapositive 8</vt:lpstr>
      <vt:lpstr>Schéma cinématique</vt:lpstr>
      <vt:lpstr>Les capteurs</vt:lpstr>
      <vt:lpstr>Diapositive 11</vt:lpstr>
      <vt:lpstr>Les actionneurs/Transmetteurs</vt:lpstr>
      <vt:lpstr>Diapositive 13</vt:lpstr>
      <vt:lpstr>Objectif du TP</vt:lpstr>
      <vt:lpstr>Diapositive 15</vt:lpstr>
      <vt:lpstr>Modélisation d’un mouvement circulaire</vt:lpstr>
      <vt:lpstr>Procédé et pertinence du modèle</vt:lpstr>
      <vt:lpstr>Diapositive 18</vt:lpstr>
      <vt:lpstr>Diapositive 19</vt:lpstr>
      <vt:lpstr>Résultats</vt:lpstr>
      <vt:lpstr>Diapositive 21</vt:lpstr>
      <vt:lpstr>Vitesse (cm/s) </vt:lpstr>
      <vt:lpstr>Bilan des résultats </vt:lpstr>
      <vt:lpstr>Mouvement de translation rectiligne uniforme</vt:lpstr>
      <vt:lpstr>Création du fichier informatique de la loi E/S</vt:lpstr>
      <vt:lpstr>Diapositive 26</vt:lpstr>
      <vt:lpstr>Diapositive 27</vt:lpstr>
      <vt:lpstr>Résultats</vt:lpstr>
      <vt:lpstr>Diapositive 29</vt:lpstr>
      <vt:lpstr>Bilan des résultats</vt:lpstr>
      <vt:lpstr>Diapositive 31</vt:lpstr>
      <vt:lpstr>Ecarts</vt:lpstr>
      <vt:lpstr>Diapositive 33</vt:lpstr>
      <vt:lpstr>Diapositive 34</vt:lpstr>
      <vt:lpstr>Source des écarts</vt:lpstr>
      <vt:lpstr>Diapositive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Plateforme 6 axes</dc:title>
  <dc:creator>Jérémie</dc:creator>
  <cp:lastModifiedBy>Jérémie</cp:lastModifiedBy>
  <cp:revision>58</cp:revision>
  <dcterms:created xsi:type="dcterms:W3CDTF">2017-03-25T10:59:24Z</dcterms:created>
  <dcterms:modified xsi:type="dcterms:W3CDTF">2017-03-28T22:02:28Z</dcterms:modified>
</cp:coreProperties>
</file>