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64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6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7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6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46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3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5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9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9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6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3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99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Simulation Axe numérique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Modélisation d’un système asservi </a:t>
            </a:r>
            <a:r>
              <a:rPr lang="fr-FR" dirty="0" err="1"/>
              <a:t>multiphysique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161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8927" y="681504"/>
            <a:ext cx="7543800" cy="1088068"/>
          </a:xfrm>
        </p:spPr>
        <p:txBody>
          <a:bodyPr/>
          <a:lstStyle/>
          <a:p>
            <a:r>
              <a:rPr lang="fr-FR"/>
              <a:t>Chaine Fonctionnelle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4109" y="1896731"/>
            <a:ext cx="6073529" cy="359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820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8927" y="681504"/>
            <a:ext cx="7543800" cy="1088068"/>
          </a:xfrm>
        </p:spPr>
        <p:txBody>
          <a:bodyPr/>
          <a:lstStyle/>
          <a:p>
            <a:r>
              <a:rPr lang="fr-FR" dirty="0"/>
              <a:t>Schéma Bloc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C:\Users\canar\AppData\Local\Microsoft\Windows\INetCacheContent.Word\Axnum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470" y="3161527"/>
            <a:ext cx="5840012" cy="778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104658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200</TotalTime>
  <Words>12</Words>
  <Application>Microsoft Office PowerPoint</Application>
  <PresentationFormat>Affichage à l'écran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Rétrospective</vt:lpstr>
      <vt:lpstr>Simulation Axe numérique</vt:lpstr>
      <vt:lpstr>Chaine Fonctionnelle</vt:lpstr>
      <vt:lpstr>Schéma Bloc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Axe numérique</dc:title>
  <dc:creator>Antoine Martin</dc:creator>
  <cp:lastModifiedBy>Antoine Martin</cp:lastModifiedBy>
  <cp:revision>3</cp:revision>
  <dcterms:created xsi:type="dcterms:W3CDTF">2016-11-30T06:39:19Z</dcterms:created>
  <dcterms:modified xsi:type="dcterms:W3CDTF">2016-11-30T12:36:49Z</dcterms:modified>
</cp:coreProperties>
</file>