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85"/>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Cliquez et modifiez le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923A5C5E-3065-234C-A55B-40DB1B498054}"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3A5C5E-3065-234C-A55B-40DB1B498054}"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3A5C5E-3065-234C-A55B-40DB1B498054}"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23A5C5E-3065-234C-A55B-40DB1B498054}"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Cliquez et modifiez le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923A5C5E-3065-234C-A55B-40DB1B498054}"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23A5C5E-3065-234C-A55B-40DB1B498054}" type="datetimeFigureOut">
              <a:rPr lang="fr-FR" smtClean="0"/>
              <a:t>23/11/2018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23A5C5E-3065-234C-A55B-40DB1B498054}" type="datetimeFigureOut">
              <a:rPr lang="fr-FR" smtClean="0"/>
              <a:t>23/11/2018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923A5C5E-3065-234C-A55B-40DB1B498054}" type="datetimeFigureOut">
              <a:rPr lang="fr-FR" smtClean="0"/>
              <a:t>23/11/2018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5C5E-3065-234C-A55B-40DB1B498054}" type="datetimeFigureOut">
              <a:rPr lang="fr-FR" smtClean="0"/>
              <a:t>23/11/2018</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923A5C5E-3065-234C-A55B-40DB1B498054}" type="datetimeFigureOut">
              <a:rPr lang="fr-FR" smtClean="0"/>
              <a:t>23/11/2018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923A5C5E-3065-234C-A55B-40DB1B498054}" type="datetimeFigureOut">
              <a:rPr lang="fr-FR" smtClean="0"/>
              <a:t>23/11/2018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41F49D-0EE7-174E-A7B1-7937E3C48BB3}"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Cliquez et modifiez le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5C5E-3065-234C-A55B-40DB1B498054}" type="datetimeFigureOut">
              <a:rPr lang="fr-FR" smtClean="0"/>
              <a:t>23/11/2018</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1F49D-0EE7-174E-A7B1-7937E3C48BB3}" type="slidenum">
              <a:rPr lang="fr-FR" smtClean="0"/>
              <a:t>‹#›</a:t>
            </a:fld>
            <a:endParaRPr lang="fr-FR"/>
          </a:p>
        </p:txBody>
      </p:sp>
    </p:spTree>
    <p:extLst>
      <p:ext uri="{BB962C8B-B14F-4D97-AF65-F5344CB8AC3E}">
        <p14:creationId xmlns:p14="http://schemas.microsoft.com/office/powerpoint/2010/main" val="18329825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4826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Horseshoes And Lemonade" charset="0"/>
                <a:ea typeface="Horseshoes And Lemonade" charset="0"/>
                <a:cs typeface="Horseshoes And Lemonade" charset="0"/>
              </a:rPr>
              <a:t>Les menus</a:t>
            </a:r>
            <a:endParaRPr lang="fr-FR" dirty="0">
              <a:latin typeface="Horseshoes And Lemonade" charset="0"/>
              <a:ea typeface="Horseshoes And Lemonade" charset="0"/>
              <a:cs typeface="Horseshoes And Lemonade" charset="0"/>
            </a:endParaRPr>
          </a:p>
        </p:txBody>
      </p:sp>
      <p:sp>
        <p:nvSpPr>
          <p:cNvPr id="3" name="Espace réservé du contenu 2"/>
          <p:cNvSpPr>
            <a:spLocks noGrp="1"/>
          </p:cNvSpPr>
          <p:nvPr>
            <p:ph idx="1"/>
          </p:nvPr>
        </p:nvSpPr>
        <p:spPr/>
        <p:txBody>
          <a:bodyPr/>
          <a:lstStyle/>
          <a:p>
            <a:r>
              <a:rPr lang="fr-FR" dirty="0" smtClean="0">
                <a:solidFill>
                  <a:schemeClr val="accent2"/>
                </a:solidFill>
                <a:latin typeface="Horseshoes And Lemonade" charset="0"/>
                <a:ea typeface="Horseshoes And Lemonade" charset="0"/>
                <a:cs typeface="Horseshoes And Lemonade" charset="0"/>
              </a:rPr>
              <a:t>Le Labo de SII dans tous ses </a:t>
            </a:r>
            <a:r>
              <a:rPr lang="fr-FR" dirty="0" err="1" smtClean="0">
                <a:solidFill>
                  <a:schemeClr val="accent2"/>
                </a:solidFill>
                <a:latin typeface="Horseshoes And Lemonade" charset="0"/>
                <a:ea typeface="Horseshoes And Lemonade" charset="0"/>
                <a:cs typeface="Horseshoes And Lemonade" charset="0"/>
              </a:rPr>
              <a:t>etats</a:t>
            </a:r>
            <a:endParaRPr lang="fr-FR" dirty="0" smtClean="0">
              <a:solidFill>
                <a:schemeClr val="accent2"/>
              </a:solidFill>
              <a:latin typeface="Horseshoes And Lemonade" charset="0"/>
              <a:ea typeface="Horseshoes And Lemonade" charset="0"/>
              <a:cs typeface="Horseshoes And Lemonade" charset="0"/>
            </a:endParaRPr>
          </a:p>
          <a:p>
            <a:r>
              <a:rPr lang="fr-FR" dirty="0" smtClean="0">
                <a:solidFill>
                  <a:schemeClr val="accent1"/>
                </a:solidFill>
                <a:latin typeface="Horseshoes And Lemonade" charset="0"/>
                <a:ea typeface="Horseshoes And Lemonade" charset="0"/>
                <a:cs typeface="Horseshoes And Lemonade" charset="0"/>
              </a:rPr>
              <a:t>Petites anecdotes pour grands </a:t>
            </a:r>
            <a:r>
              <a:rPr lang="fr-FR" dirty="0" err="1" smtClean="0">
                <a:solidFill>
                  <a:schemeClr val="accent1"/>
                </a:solidFill>
                <a:latin typeface="Horseshoes And Lemonade" charset="0"/>
                <a:ea typeface="Horseshoes And Lemonade" charset="0"/>
                <a:cs typeface="Horseshoes And Lemonade" charset="0"/>
              </a:rPr>
              <a:t>ingenieurs</a:t>
            </a:r>
            <a:endParaRPr lang="fr-FR" dirty="0" smtClean="0">
              <a:solidFill>
                <a:schemeClr val="accent1"/>
              </a:solidFill>
              <a:latin typeface="Horseshoes And Lemonade" charset="0"/>
              <a:ea typeface="Horseshoes And Lemonade" charset="0"/>
              <a:cs typeface="Horseshoes And Lemonade" charset="0"/>
            </a:endParaRPr>
          </a:p>
          <a:p>
            <a:r>
              <a:rPr lang="fr-FR" dirty="0" smtClean="0">
                <a:solidFill>
                  <a:schemeClr val="accent2"/>
                </a:solidFill>
                <a:latin typeface="Horseshoes And Lemonade" charset="0"/>
                <a:ea typeface="Horseshoes And Lemonade" charset="0"/>
                <a:cs typeface="Horseshoes And Lemonade" charset="0"/>
              </a:rPr>
              <a:t>Le PRINCIPE des puissances virtuelles et autres méthodes </a:t>
            </a:r>
            <a:r>
              <a:rPr lang="fr-FR" dirty="0" err="1" smtClean="0">
                <a:solidFill>
                  <a:schemeClr val="accent2"/>
                </a:solidFill>
                <a:latin typeface="Horseshoes And Lemonade" charset="0"/>
                <a:ea typeface="Horseshoes And Lemonade" charset="0"/>
                <a:cs typeface="Horseshoes And Lemonade" charset="0"/>
              </a:rPr>
              <a:t>variationnelles</a:t>
            </a:r>
            <a:r>
              <a:rPr lang="fr-FR" dirty="0" smtClean="0">
                <a:solidFill>
                  <a:schemeClr val="accent2"/>
                </a:solidFill>
                <a:latin typeface="Horseshoes And Lemonade" charset="0"/>
                <a:ea typeface="Horseshoes And Lemonade" charset="0"/>
                <a:cs typeface="Horseshoes And Lemonade" charset="0"/>
              </a:rPr>
              <a:t> permettant de formuler la </a:t>
            </a:r>
            <a:r>
              <a:rPr lang="fr-FR" dirty="0" err="1" smtClean="0">
                <a:solidFill>
                  <a:schemeClr val="accent2"/>
                </a:solidFill>
                <a:latin typeface="Horseshoes And Lemonade" charset="0"/>
                <a:ea typeface="Horseshoes And Lemonade" charset="0"/>
                <a:cs typeface="Horseshoes And Lemonade" charset="0"/>
              </a:rPr>
              <a:t>methode</a:t>
            </a:r>
            <a:r>
              <a:rPr lang="fr-FR" dirty="0" smtClean="0">
                <a:solidFill>
                  <a:schemeClr val="accent2"/>
                </a:solidFill>
                <a:latin typeface="Horseshoes And Lemonade" charset="0"/>
                <a:ea typeface="Horseshoes And Lemonade" charset="0"/>
                <a:cs typeface="Horseshoes And Lemonade" charset="0"/>
              </a:rPr>
              <a:t> des </a:t>
            </a:r>
            <a:r>
              <a:rPr lang="fr-FR" dirty="0" err="1" smtClean="0">
                <a:solidFill>
                  <a:schemeClr val="accent2"/>
                </a:solidFill>
                <a:latin typeface="Horseshoes And Lemonade" charset="0"/>
                <a:ea typeface="Horseshoes And Lemonade" charset="0"/>
                <a:cs typeface="Horseshoes And Lemonade" charset="0"/>
              </a:rPr>
              <a:t>elements</a:t>
            </a:r>
            <a:r>
              <a:rPr lang="fr-FR" dirty="0" smtClean="0">
                <a:solidFill>
                  <a:schemeClr val="accent2"/>
                </a:solidFill>
                <a:latin typeface="Horseshoes And Lemonade" charset="0"/>
                <a:ea typeface="Horseshoes And Lemonade" charset="0"/>
                <a:cs typeface="Horseshoes And Lemonade" charset="0"/>
              </a:rPr>
              <a:t> finis applique au calcul de </a:t>
            </a:r>
            <a:r>
              <a:rPr lang="fr-FR" dirty="0" err="1" smtClean="0">
                <a:solidFill>
                  <a:schemeClr val="accent2"/>
                </a:solidFill>
                <a:latin typeface="Horseshoes And Lemonade" charset="0"/>
                <a:ea typeface="Horseshoes And Lemonade" charset="0"/>
                <a:cs typeface="Horseshoes And Lemonade" charset="0"/>
              </a:rPr>
              <a:t>mecanique</a:t>
            </a:r>
            <a:r>
              <a:rPr lang="fr-FR" dirty="0" smtClean="0">
                <a:solidFill>
                  <a:schemeClr val="accent2"/>
                </a:solidFill>
                <a:latin typeface="Horseshoes And Lemonade" charset="0"/>
                <a:ea typeface="Horseshoes And Lemonade" charset="0"/>
                <a:cs typeface="Horseshoes And Lemonade" charset="0"/>
              </a:rPr>
              <a:t> de structure.</a:t>
            </a:r>
            <a:endParaRPr lang="fr-FR" dirty="0">
              <a:solidFill>
                <a:schemeClr val="accent2"/>
              </a:solidFill>
              <a:latin typeface="Horseshoes And Lemonade" charset="0"/>
              <a:ea typeface="Horseshoes And Lemonade" charset="0"/>
              <a:cs typeface="Horseshoes And Lemonade" charset="0"/>
            </a:endParaRPr>
          </a:p>
        </p:txBody>
      </p:sp>
    </p:spTree>
    <p:extLst>
      <p:ext uri="{BB962C8B-B14F-4D97-AF65-F5344CB8AC3E}">
        <p14:creationId xmlns:p14="http://schemas.microsoft.com/office/powerpoint/2010/main" val="144680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Horseshoes And Lemonade" charset="0"/>
                <a:ea typeface="Horseshoes And Lemonade" charset="0"/>
                <a:cs typeface="Horseshoes And Lemonade" charset="0"/>
              </a:rPr>
              <a:t>Menu : </a:t>
            </a:r>
            <a:r>
              <a:rPr lang="fr-FR" dirty="0" smtClean="0">
                <a:solidFill>
                  <a:schemeClr val="accent2"/>
                </a:solidFill>
                <a:latin typeface="Horseshoes And Lemonade" charset="0"/>
                <a:ea typeface="Horseshoes And Lemonade" charset="0"/>
                <a:cs typeface="Horseshoes And Lemonade" charset="0"/>
              </a:rPr>
              <a:t>Le Labo de SII dans tous ses </a:t>
            </a:r>
            <a:r>
              <a:rPr lang="fr-FR" dirty="0" err="1" smtClean="0">
                <a:solidFill>
                  <a:schemeClr val="accent2"/>
                </a:solidFill>
                <a:latin typeface="Horseshoes And Lemonade" charset="0"/>
                <a:ea typeface="Horseshoes And Lemonade" charset="0"/>
                <a:cs typeface="Horseshoes And Lemonade" charset="0"/>
              </a:rPr>
              <a:t>etats</a:t>
            </a:r>
            <a:endParaRPr lang="fr-FR" dirty="0"/>
          </a:p>
        </p:txBody>
      </p:sp>
      <p:sp>
        <p:nvSpPr>
          <p:cNvPr id="3" name="Espace réservé du contenu 2"/>
          <p:cNvSpPr>
            <a:spLocks noGrp="1"/>
          </p:cNvSpPr>
          <p:nvPr>
            <p:ph idx="1"/>
          </p:nvPr>
        </p:nvSpPr>
        <p:spPr/>
        <p:txBody>
          <a:bodyPr/>
          <a:lstStyle/>
          <a:p>
            <a:r>
              <a:rPr lang="fr-FR" dirty="0" smtClean="0"/>
              <a:t>Son n°1 : ce son correspond  :</a:t>
            </a:r>
          </a:p>
          <a:p>
            <a:pPr lvl="1"/>
            <a:r>
              <a:rPr lang="fr-FR" dirty="0" smtClean="0"/>
              <a:t>À un dauphin de </a:t>
            </a:r>
            <a:r>
              <a:rPr lang="fr-FR" dirty="0"/>
              <a:t>S</a:t>
            </a:r>
            <a:r>
              <a:rPr lang="fr-FR" dirty="0" smtClean="0"/>
              <a:t>hark </a:t>
            </a:r>
            <a:r>
              <a:rPr lang="fr-FR" dirty="0" err="1"/>
              <a:t>B</a:t>
            </a:r>
            <a:r>
              <a:rPr lang="fr-FR" dirty="0" err="1" smtClean="0"/>
              <a:t>ay</a:t>
            </a:r>
            <a:r>
              <a:rPr lang="fr-FR" dirty="0" smtClean="0"/>
              <a:t> affamé devant la présentation d’un petit poisson</a:t>
            </a:r>
          </a:p>
          <a:p>
            <a:pPr lvl="1"/>
            <a:r>
              <a:rPr lang="fr-FR" dirty="0" smtClean="0"/>
              <a:t>au Robot Ericc3 en train de s’étirer de bon matin</a:t>
            </a:r>
          </a:p>
          <a:p>
            <a:pPr lvl="1"/>
            <a:endParaRPr lang="fr-FR" dirty="0"/>
          </a:p>
        </p:txBody>
      </p:sp>
    </p:spTree>
    <p:extLst>
      <p:ext uri="{BB962C8B-B14F-4D97-AF65-F5344CB8AC3E}">
        <p14:creationId xmlns:p14="http://schemas.microsoft.com/office/powerpoint/2010/main" val="129003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Horseshoes And Lemonade" charset="0"/>
                <a:ea typeface="Horseshoes And Lemonade" charset="0"/>
                <a:cs typeface="Horseshoes And Lemonade" charset="0"/>
              </a:rPr>
              <a:t>Menu : </a:t>
            </a:r>
            <a:r>
              <a:rPr lang="fr-FR" dirty="0" smtClean="0">
                <a:solidFill>
                  <a:schemeClr val="accent2"/>
                </a:solidFill>
                <a:latin typeface="Horseshoes And Lemonade" charset="0"/>
                <a:ea typeface="Horseshoes And Lemonade" charset="0"/>
                <a:cs typeface="Horseshoes And Lemonade" charset="0"/>
              </a:rPr>
              <a:t>Le Labo de SII dans tous ses </a:t>
            </a:r>
            <a:r>
              <a:rPr lang="fr-FR" dirty="0" err="1" smtClean="0">
                <a:solidFill>
                  <a:schemeClr val="accent2"/>
                </a:solidFill>
                <a:latin typeface="Horseshoes And Lemonade" charset="0"/>
                <a:ea typeface="Horseshoes And Lemonade" charset="0"/>
                <a:cs typeface="Horseshoes And Lemonade" charset="0"/>
              </a:rPr>
              <a:t>etats</a:t>
            </a:r>
            <a:endParaRPr lang="fr-FR" dirty="0"/>
          </a:p>
        </p:txBody>
      </p:sp>
      <p:sp>
        <p:nvSpPr>
          <p:cNvPr id="3" name="Espace réservé du contenu 2"/>
          <p:cNvSpPr>
            <a:spLocks noGrp="1"/>
          </p:cNvSpPr>
          <p:nvPr>
            <p:ph idx="1"/>
          </p:nvPr>
        </p:nvSpPr>
        <p:spPr/>
        <p:txBody>
          <a:bodyPr/>
          <a:lstStyle/>
          <a:p>
            <a:r>
              <a:rPr lang="fr-FR" dirty="0" smtClean="0"/>
              <a:t>Son n°2 : ce son correspond à :</a:t>
            </a:r>
          </a:p>
          <a:p>
            <a:pPr lvl="1"/>
            <a:endParaRPr lang="fr-FR" dirty="0" smtClean="0"/>
          </a:p>
          <a:p>
            <a:pPr lvl="1"/>
            <a:r>
              <a:rPr lang="fr-FR" dirty="0" smtClean="0"/>
              <a:t>Le bruit du drone D2C en pleine action lorsque le correspond PID de la boucle externe n’est pas bien réglé pour assurer la Stabilité en boucle de fermée alors que mon prof de SII fait que de me répéter qu’il faut utiliser le blocage de tangage avant de faire la manip.</a:t>
            </a:r>
          </a:p>
          <a:p>
            <a:pPr lvl="1"/>
            <a:r>
              <a:rPr lang="fr-FR" dirty="0" smtClean="0"/>
              <a:t>Le bruit d’une tondeuse à gazon</a:t>
            </a:r>
          </a:p>
          <a:p>
            <a:pPr lvl="1"/>
            <a:endParaRPr lang="fr-FR" dirty="0"/>
          </a:p>
        </p:txBody>
      </p:sp>
    </p:spTree>
    <p:extLst>
      <p:ext uri="{BB962C8B-B14F-4D97-AF65-F5344CB8AC3E}">
        <p14:creationId xmlns:p14="http://schemas.microsoft.com/office/powerpoint/2010/main" val="10016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latin typeface="Horseshoes And Lemonade" charset="0"/>
                <a:ea typeface="Horseshoes And Lemonade" charset="0"/>
                <a:cs typeface="Horseshoes And Lemonade" charset="0"/>
              </a:rPr>
              <a:t>Menu : </a:t>
            </a:r>
            <a:r>
              <a:rPr lang="fr-FR" dirty="0" smtClean="0">
                <a:solidFill>
                  <a:schemeClr val="accent1"/>
                </a:solidFill>
                <a:latin typeface="Horseshoes And Lemonade" charset="0"/>
                <a:ea typeface="Horseshoes And Lemonade" charset="0"/>
                <a:cs typeface="Horseshoes And Lemonade" charset="0"/>
              </a:rPr>
              <a:t>Petites anecdotes pour grands </a:t>
            </a:r>
            <a:r>
              <a:rPr lang="fr-FR" dirty="0" err="1" smtClean="0">
                <a:solidFill>
                  <a:schemeClr val="accent1"/>
                </a:solidFill>
                <a:latin typeface="Horseshoes And Lemonade" charset="0"/>
                <a:ea typeface="Horseshoes And Lemonade" charset="0"/>
                <a:cs typeface="Horseshoes And Lemonade" charset="0"/>
              </a:rPr>
              <a:t>ingenieurs</a:t>
            </a:r>
            <a:endParaRPr lang="fr-FR" dirty="0" smtClean="0">
              <a:solidFill>
                <a:schemeClr val="accent1"/>
              </a:solidFill>
              <a:latin typeface="Horseshoes And Lemonade" charset="0"/>
              <a:ea typeface="Horseshoes And Lemonade" charset="0"/>
              <a:cs typeface="Horseshoes And Lemonade" charset="0"/>
            </a:endParaRPr>
          </a:p>
        </p:txBody>
      </p:sp>
      <p:sp>
        <p:nvSpPr>
          <p:cNvPr id="3" name="Espace réservé du contenu 2"/>
          <p:cNvSpPr>
            <a:spLocks noGrp="1"/>
          </p:cNvSpPr>
          <p:nvPr>
            <p:ph idx="1"/>
          </p:nvPr>
        </p:nvSpPr>
        <p:spPr/>
        <p:txBody>
          <a:bodyPr/>
          <a:lstStyle/>
          <a:p>
            <a:pPr lvl="1"/>
            <a:endParaRPr lang="fr-FR" dirty="0" smtClean="0"/>
          </a:p>
          <a:p>
            <a:pPr lvl="1"/>
            <a:r>
              <a:rPr lang="fr-FR" dirty="0" smtClean="0"/>
              <a:t>Le bruit du drone D2C en pleine action lorsque le correspond PID de la boucle externe n’est pas bien réglé pour assurer la Stabilité en boucle de fermée alors que mon prof de </a:t>
            </a:r>
            <a:r>
              <a:rPr lang="fr-FR" smtClean="0"/>
              <a:t>SII ne fait </a:t>
            </a:r>
            <a:r>
              <a:rPr lang="fr-FR" dirty="0" smtClean="0"/>
              <a:t>que de me répéter qu’il faut utiliser le blocage de tangage avant de faire la manip.</a:t>
            </a:r>
          </a:p>
          <a:p>
            <a:pPr lvl="1"/>
            <a:r>
              <a:rPr lang="fr-FR" dirty="0" smtClean="0"/>
              <a:t>Le bruit d’une tondeuse à gazon</a:t>
            </a:r>
          </a:p>
          <a:p>
            <a:pPr lvl="1"/>
            <a:endParaRPr lang="fr-FR" dirty="0"/>
          </a:p>
        </p:txBody>
      </p:sp>
    </p:spTree>
    <p:extLst>
      <p:ext uri="{BB962C8B-B14F-4D97-AF65-F5344CB8AC3E}">
        <p14:creationId xmlns:p14="http://schemas.microsoft.com/office/powerpoint/2010/main" val="76553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Horseshoes And Lemonade" charset="0"/>
                <a:ea typeface="Horseshoes And Lemonade" charset="0"/>
                <a:cs typeface="Horseshoes And Lemonade" charset="0"/>
              </a:rPr>
              <a:t>Question pour les spectateurs</a:t>
            </a:r>
            <a:endParaRPr lang="fr-FR" dirty="0"/>
          </a:p>
        </p:txBody>
      </p:sp>
      <p:sp>
        <p:nvSpPr>
          <p:cNvPr id="3" name="Espace réservé du contenu 2"/>
          <p:cNvSpPr>
            <a:spLocks noGrp="1"/>
          </p:cNvSpPr>
          <p:nvPr>
            <p:ph idx="1"/>
          </p:nvPr>
        </p:nvSpPr>
        <p:spPr/>
        <p:txBody>
          <a:bodyPr/>
          <a:lstStyle/>
          <a:p>
            <a:r>
              <a:rPr lang="fr-FR" dirty="0" smtClean="0"/>
              <a:t>Connecter vous sur </a:t>
            </a:r>
            <a:r>
              <a:rPr lang="fr-FR" dirty="0" err="1" smtClean="0"/>
              <a:t>socrative</a:t>
            </a:r>
            <a:r>
              <a:rPr lang="fr-FR" dirty="0" smtClean="0"/>
              <a:t> et sélectionner la room durif puis donner la bonne réponse à la question : </a:t>
            </a:r>
          </a:p>
          <a:p>
            <a:r>
              <a:rPr lang="fr-FR" dirty="0" smtClean="0"/>
              <a:t>?</a:t>
            </a:r>
          </a:p>
          <a:p>
            <a:pPr lvl="1"/>
            <a:r>
              <a:rPr lang="fr-FR" dirty="0" smtClean="0"/>
              <a:t>(a)</a:t>
            </a:r>
          </a:p>
          <a:p>
            <a:pPr lvl="1"/>
            <a:r>
              <a:rPr lang="fr-FR" dirty="0" smtClean="0"/>
              <a:t>(b)</a:t>
            </a:r>
          </a:p>
          <a:p>
            <a:pPr lvl="1"/>
            <a:endParaRPr lang="fr-FR" dirty="0"/>
          </a:p>
          <a:p>
            <a:pPr lvl="1"/>
            <a:r>
              <a:rPr lang="fr-FR" dirty="0" smtClean="0"/>
              <a:t>La septième personne la plus rapide à avoir donné la bonne réponse gagnera le petit PSI Quiz de la mort.</a:t>
            </a:r>
            <a:endParaRPr lang="fr-FR" dirty="0"/>
          </a:p>
        </p:txBody>
      </p:sp>
    </p:spTree>
    <p:extLst>
      <p:ext uri="{BB962C8B-B14F-4D97-AF65-F5344CB8AC3E}">
        <p14:creationId xmlns:p14="http://schemas.microsoft.com/office/powerpoint/2010/main" val="198635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0452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Horseshoes And Lemonade" charset="0"/>
                <a:ea typeface="Horseshoes And Lemonade" charset="0"/>
                <a:cs typeface="Horseshoes And Lemonade" charset="0"/>
              </a:rPr>
              <a:t>GRAND PSI QUIZ de la mort</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11856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Donnez votre numéro de carte bancaire ou si vous êtes un peu timoré donnez plutôt son premier chiffre sachant que l’on ira pas le vérifier.</a:t>
            </a:r>
          </a:p>
          <a:p>
            <a:r>
              <a:rPr lang="fr-FR" dirty="0" smtClean="0"/>
              <a:t>Donner le numéro de la salle dans laquelle  on se situe sachant qu’elle se situe juste avant la B110 et que de ce côté-ci du couloir tous les numéros sont paires.</a:t>
            </a:r>
          </a:p>
          <a:p>
            <a:r>
              <a:rPr lang="fr-FR" dirty="0" smtClean="0"/>
              <a:t>Quel est le nom de famille de la personne ayant donné son nom à notre lycée.</a:t>
            </a:r>
          </a:p>
          <a:p>
            <a:r>
              <a:rPr lang="fr-FR" dirty="0" smtClean="0"/>
              <a:t>Citer un robot </a:t>
            </a:r>
            <a:r>
              <a:rPr lang="fr-FR" dirty="0" err="1" smtClean="0"/>
              <a:t>antropomorphe</a:t>
            </a:r>
            <a:r>
              <a:rPr lang="fr-FR" dirty="0" smtClean="0"/>
              <a:t> présent dans le labo et qui fait un drôle de bruit en s’étirant de bon matin.</a:t>
            </a:r>
          </a:p>
          <a:p>
            <a:endParaRPr lang="fr-FR" dirty="0"/>
          </a:p>
        </p:txBody>
      </p:sp>
    </p:spTree>
    <p:extLst>
      <p:ext uri="{BB962C8B-B14F-4D97-AF65-F5344CB8AC3E}">
        <p14:creationId xmlns:p14="http://schemas.microsoft.com/office/powerpoint/2010/main" val="832393277"/>
      </p:ext>
    </p:extLst>
  </p:cSld>
  <p:clrMapOvr>
    <a:masterClrMapping/>
  </p:clrMapOvr>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374</Words>
  <Application>Microsoft Macintosh PowerPoint</Application>
  <PresentationFormat>Grand écran</PresentationFormat>
  <Paragraphs>29</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Calibri</vt:lpstr>
      <vt:lpstr>Calibri Light</vt:lpstr>
      <vt:lpstr>Horseshoes And Lemonade</vt:lpstr>
      <vt:lpstr>Arial</vt:lpstr>
      <vt:lpstr>Office Theme</vt:lpstr>
      <vt:lpstr>Présentation PowerPoint</vt:lpstr>
      <vt:lpstr>Les menus</vt:lpstr>
      <vt:lpstr>Menu : Le Labo de SII dans tous ses etats</vt:lpstr>
      <vt:lpstr>Menu : Le Labo de SII dans tous ses etats</vt:lpstr>
      <vt:lpstr>Menu : Petites anecdotes pour grands ingenieurs</vt:lpstr>
      <vt:lpstr>Question pour les spectateurs</vt:lpstr>
      <vt:lpstr>Présentation PowerPoint</vt:lpstr>
      <vt:lpstr>GRAND PSI QUIZ de la mort</vt:lpstr>
      <vt:lpstr>Présentation PowerPoint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émilien durif</dc:creator>
  <cp:lastModifiedBy>émilien durif</cp:lastModifiedBy>
  <cp:revision>9</cp:revision>
  <dcterms:created xsi:type="dcterms:W3CDTF">2018-11-15T22:00:17Z</dcterms:created>
  <dcterms:modified xsi:type="dcterms:W3CDTF">2018-11-23T12:34:38Z</dcterms:modified>
</cp:coreProperties>
</file>