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4"/>
  </p:sldMasterIdLst>
  <p:notesMasterIdLst>
    <p:notesMasterId r:id="rId13"/>
  </p:notesMasterIdLst>
  <p:handoutMasterIdLst>
    <p:handoutMasterId r:id="rId14"/>
  </p:handoutMasterIdLst>
  <p:sldIdLst>
    <p:sldId id="256" r:id="rId5"/>
    <p:sldId id="271" r:id="rId6"/>
    <p:sldId id="276" r:id="rId7"/>
    <p:sldId id="277" r:id="rId8"/>
    <p:sldId id="260" r:id="rId9"/>
    <p:sldId id="273" r:id="rId10"/>
    <p:sldId id="274" r:id="rId11"/>
    <p:sldId id="278" r:id="rId12"/>
  </p:sldIdLst>
  <p:sldSz cx="9144000" cy="5143500" type="screen16x9"/>
  <p:notesSz cx="6858000" cy="9144000"/>
  <p:defaultTextStyle>
    <a:defPPr>
      <a:defRPr lang="fr-FR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551" autoAdjust="0"/>
    <p:restoredTop sz="77885"/>
  </p:normalViewPr>
  <p:slideViewPr>
    <p:cSldViewPr snapToGrid="0" snapToObjects="1" showGuides="1">
      <p:cViewPr varScale="1">
        <p:scale>
          <a:sx n="163" d="100"/>
          <a:sy n="163" d="100"/>
        </p:scale>
        <p:origin x="2352" y="15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150" d="100"/>
          <a:sy n="150" d="100"/>
        </p:scale>
        <p:origin x="6080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 dirty="0">
              <a:latin typeface="Arial" panose="020B0604020202020204" pitchFamily="34" charset="0"/>
            </a:endParaRP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279B33-A94D-4C8C-88C2-619932967EF3}" type="datetimeFigureOut">
              <a:rPr lang="fr-CH" smtClean="0">
                <a:latin typeface="Arial" panose="020B0604020202020204" pitchFamily="34" charset="0"/>
              </a:rPr>
              <a:t>01.06.2021</a:t>
            </a:fld>
            <a:endParaRPr lang="fr-CH" dirty="0">
              <a:latin typeface="Arial" panose="020B0604020202020204" pitchFamily="34" charset="0"/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 dirty="0">
              <a:latin typeface="Arial" panose="020B0604020202020204" pitchFamily="34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BF4AF0-8439-436D-BEF0-52070F19E1B6}" type="slidenum">
              <a:rPr lang="fr-CH" smtClean="0">
                <a:latin typeface="Arial" panose="020B0604020202020204" pitchFamily="34" charset="0"/>
              </a:rPr>
              <a:t>‹N°›</a:t>
            </a:fld>
            <a:endParaRPr lang="fr-CH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49056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F8103E42-5239-1A40-AD33-3EE7E9DDF5FD}" type="datetimeFigureOut">
              <a:rPr lang="fr-FR" smtClean="0"/>
              <a:pPr/>
              <a:t>01/06/2021</a:t>
            </a:fld>
            <a:endParaRPr lang="fr-FR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dirty="0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4CF50783-AAED-1941-8BCC-9F6140F0A6B1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267427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50783-AAED-1941-8BCC-9F6140F0A6B1}" type="slidenum">
              <a:rPr lang="fr-FR" smtClean="0"/>
              <a:pPr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639329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50783-AAED-1941-8BCC-9F6140F0A6B1}" type="slidenum">
              <a:rPr lang="fr-FR" smtClean="0"/>
              <a:pPr/>
              <a:t>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579915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50783-AAED-1941-8BCC-9F6140F0A6B1}" type="slidenum">
              <a:rPr lang="fr-FR" smtClean="0"/>
              <a:pPr/>
              <a:t>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727332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ce réservé pour une image  11">
            <a:extLst>
              <a:ext uri="{FF2B5EF4-FFF2-40B4-BE49-F238E27FC236}">
                <a16:creationId xmlns:a16="http://schemas.microsoft.com/office/drawing/2014/main" id="{4CF6F629-51E7-9F40-939D-F50AE3925AD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331913" y="0"/>
            <a:ext cx="7812087" cy="4948238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5563" y="786535"/>
            <a:ext cx="2738437" cy="2338387"/>
          </a:xfrm>
          <a:solidFill>
            <a:schemeClr val="accent1"/>
          </a:solidFill>
        </p:spPr>
        <p:txBody>
          <a:bodyPr lIns="216000" anchor="ctr" anchorCtr="0"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6763" y="3124922"/>
            <a:ext cx="1828800" cy="1568450"/>
          </a:xfrm>
          <a:solidFill>
            <a:schemeClr val="tx1"/>
          </a:solidFill>
        </p:spPr>
        <p:txBody>
          <a:bodyPr lIns="90000" anchor="ctr" anchorCtr="0"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6535A482-EC85-1C41-A1E4-7882A0E39FF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2647" y="80283"/>
            <a:ext cx="1175301" cy="508655"/>
          </a:xfrm>
          <a:prstGeom prst="rect">
            <a:avLst/>
          </a:prstGeom>
        </p:spPr>
      </p:pic>
      <p:sp>
        <p:nvSpPr>
          <p:cNvPr id="16" name="Espace réservé du texte 4">
            <a:extLst>
              <a:ext uri="{FF2B5EF4-FFF2-40B4-BE49-F238E27FC236}">
                <a16:creationId xmlns:a16="http://schemas.microsoft.com/office/drawing/2014/main" id="{01960462-6F28-0740-916D-499D3BEDB2B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00800" y="4683125"/>
            <a:ext cx="1828800" cy="460375"/>
          </a:xfrm>
          <a:solidFill>
            <a:schemeClr val="bg1"/>
          </a:solidFill>
        </p:spPr>
        <p:txBody>
          <a:bodyPr lIns="90000" anchor="ctr">
            <a:noAutofit/>
          </a:bodyPr>
          <a:lstStyle>
            <a:lvl1pPr marL="0" indent="0" algn="ctr">
              <a:buNone/>
              <a:defRPr sz="1100"/>
            </a:lvl1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E187583-F16A-6F41-8B68-000F9C9C20D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2550" y="4440264"/>
            <a:ext cx="698500" cy="507975"/>
          </a:xfrm>
        </p:spPr>
        <p:txBody>
          <a:bodyPr lIns="0" tIns="0" rIns="0" bIns="0" anchor="b" anchorCtr="0">
            <a:noAutofit/>
          </a:bodyPr>
          <a:lstStyle>
            <a:lvl1pPr marL="114300" indent="-107950">
              <a:buFontTx/>
              <a:buBlip>
                <a:blip r:embed="rId3"/>
              </a:buBlip>
              <a:tabLst/>
              <a:defRPr lang="en-US" sz="800" b="0" i="0" smtClean="0">
                <a:effectLst/>
              </a:defRPr>
            </a:lvl1pPr>
          </a:lstStyle>
          <a:p>
            <a:r>
              <a:rPr lang="fr-FR" dirty="0" err="1"/>
              <a:t>School</a:t>
            </a:r>
            <a:r>
              <a:rPr lang="fr-FR" dirty="0"/>
              <a:t> of </a:t>
            </a:r>
            <a:r>
              <a:rPr lang="fr-FR" dirty="0" err="1"/>
              <a:t>Engeneering</a:t>
            </a:r>
            <a:r>
              <a:rPr lang="fr-FR" dirty="0"/>
              <a:t> </a:t>
            </a:r>
            <a:r>
              <a:rPr lang="en-US" b="0" i="0" dirty="0">
                <a:solidFill>
                  <a:srgbClr val="454545"/>
                </a:solidFill>
                <a:effectLst/>
                <a:latin typeface="Arial" panose="020B0604020202020204" pitchFamily="34" charset="0"/>
              </a:rPr>
              <a:t>IMT </a:t>
            </a:r>
            <a:r>
              <a:rPr lang="fr-FR" dirty="0"/>
              <a:t>Q-LAB </a:t>
            </a:r>
            <a:r>
              <a:rPr lang="fr-FR" dirty="0" err="1"/>
              <a:t>project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7788087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  <p15:guide id="3" pos="126" userDrawn="1">
          <p15:clr>
            <a:srgbClr val="FBAE40"/>
          </p15:clr>
        </p15:guide>
        <p15:guide id="5" orient="horz" pos="123" userDrawn="1">
          <p15:clr>
            <a:srgbClr val="FBAE40"/>
          </p15:clr>
        </p15:guide>
        <p15:guide id="6" orient="horz" pos="3117" userDrawn="1">
          <p15:clr>
            <a:srgbClr val="FBAE40"/>
          </p15:clr>
        </p15:guide>
        <p15:guide id="7" pos="839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4875" y="1563688"/>
            <a:ext cx="3671466" cy="3263504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9772" y="1563688"/>
            <a:ext cx="3671466" cy="3263504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8" name="Titre 7">
            <a:extLst>
              <a:ext uri="{FF2B5EF4-FFF2-40B4-BE49-F238E27FC236}">
                <a16:creationId xmlns:a16="http://schemas.microsoft.com/office/drawing/2014/main" id="{6897D737-724C-984A-82E1-2A2DBD5F6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9" name="Espace réservé de la date 8">
            <a:extLst>
              <a:ext uri="{FF2B5EF4-FFF2-40B4-BE49-F238E27FC236}">
                <a16:creationId xmlns:a16="http://schemas.microsoft.com/office/drawing/2014/main" id="{E34C2B73-67B7-BB4C-AE0F-7D16D8DDD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H"/>
              <a:t>FINAL  / NAME PRESENTATION</a:t>
            </a:r>
            <a:endParaRPr lang="fr-FR" dirty="0"/>
          </a:p>
        </p:txBody>
      </p:sp>
      <p:sp>
        <p:nvSpPr>
          <p:cNvPr id="10" name="Espace réservé du pied de page 9">
            <a:extLst>
              <a:ext uri="{FF2B5EF4-FFF2-40B4-BE49-F238E27FC236}">
                <a16:creationId xmlns:a16="http://schemas.microsoft.com/office/drawing/2014/main" id="{C9FF6AA9-AC16-D748-B815-56221BFFF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Speaker </a:t>
            </a:r>
            <a:endParaRPr lang="fr-FR" dirty="0"/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DD59D891-3F23-D04C-AB43-6FA4220AF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76706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9BFFD8D9-6AAA-B44F-8BD5-98D7A6546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84C64CE-C88F-2044-AD84-19F588F18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H"/>
              <a:t>FINAL  / NAME PRESENTATION</a:t>
            </a:r>
            <a:endParaRPr lang="fr-FR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948AF20-C2DF-3542-BB6A-8354A9817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Speaker </a:t>
            </a:r>
            <a:endParaRPr lang="fr-FR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1083942-1443-BC45-9F95-32C82A8DC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740393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pour une image  6">
            <a:extLst>
              <a:ext uri="{FF2B5EF4-FFF2-40B4-BE49-F238E27FC236}">
                <a16:creationId xmlns:a16="http://schemas.microsoft.com/office/drawing/2014/main" id="{625DAC6D-23F0-6941-BE81-E7A79CA3AFF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4875" y="0"/>
            <a:ext cx="8239125" cy="5143500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5563" y="2571750"/>
            <a:ext cx="2738437" cy="2111375"/>
          </a:xfrm>
          <a:solidFill>
            <a:schemeClr val="accent2"/>
          </a:solidFill>
        </p:spPr>
        <p:txBody>
          <a:bodyPr anchor="ctr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0E5EA1C-63CE-2C4F-B9F4-39FDBC14B9A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CH"/>
              <a:t>FINAL  / NAME PRESENTATION</a:t>
            </a:r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E7A5892-F23D-BD48-84D1-FD279BA1686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FR"/>
              <a:t>Speaker 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C516D46-C7BB-2141-A4EE-18D1756414F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409483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pour une image  6">
            <a:extLst>
              <a:ext uri="{FF2B5EF4-FFF2-40B4-BE49-F238E27FC236}">
                <a16:creationId xmlns:a16="http://schemas.microsoft.com/office/drawing/2014/main" id="{625DAC6D-23F0-6941-BE81-E7A79CA3AFF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4875" y="0"/>
            <a:ext cx="7726363" cy="5143500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1E6F4EB-CC02-6E4D-9146-CE4A7A789A9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CH"/>
              <a:t>FINAL  / NAME PRESENTATION</a:t>
            </a:r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ED4AA2C-29B3-CA42-B7C3-C932911A758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FR"/>
              <a:t>Speaker </a:t>
            </a:r>
            <a:endParaRPr lang="fr-FR" dirty="0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0FE7A1E3-AAEC-7641-B6C5-8D9FC0B6A21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017272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pour une image  6">
            <a:extLst>
              <a:ext uri="{FF2B5EF4-FFF2-40B4-BE49-F238E27FC236}">
                <a16:creationId xmlns:a16="http://schemas.microsoft.com/office/drawing/2014/main" id="{625DAC6D-23F0-6941-BE81-E7A79CA3AFF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4875" y="3114674"/>
            <a:ext cx="8239125" cy="2028825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7"/>
          </p:nvPr>
        </p:nvSpPr>
        <p:spPr>
          <a:xfrm>
            <a:off x="904875" y="1563688"/>
            <a:ext cx="7646988" cy="1436687"/>
          </a:xfrm>
        </p:spPr>
        <p:txBody>
          <a:bodyPr/>
          <a:lstStyle>
            <a:lvl4pPr>
              <a:defRPr>
                <a:latin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</a:defRPr>
            </a:lvl5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fr-CH" dirty="0"/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37CF3032-2465-874C-B786-95E1B594A5AB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r>
              <a:rPr lang="en-CH"/>
              <a:t>FINAL  / NAME PRESENTATION</a:t>
            </a:r>
            <a:endParaRPr lang="fr-FR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AF73E2A-22D7-894A-9267-185CB4E4B13E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fr-FR"/>
              <a:t>Speaker </a:t>
            </a:r>
            <a:endParaRPr lang="fr-FR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9D9777C-EC90-1141-9E30-4B4F669C2BE1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1" name="Titre 10">
            <a:extLst>
              <a:ext uri="{FF2B5EF4-FFF2-40B4-BE49-F238E27FC236}">
                <a16:creationId xmlns:a16="http://schemas.microsoft.com/office/drawing/2014/main" id="{0E011164-727C-4C46-B34E-7729CB350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5311561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D8101AB-8ACE-BB4C-9D61-B4AABFE11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H"/>
              <a:t>FINAL  / NAME PRESENTATION</a:t>
            </a:r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F9CFC1D-0B2A-0A4E-9C0D-682EECA55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Speaker </a:t>
            </a:r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6622065-A833-2340-B0FD-ACB065A3B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94840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A9F6C81-AE59-DE44-BF60-E773080CD91C}"/>
              </a:ext>
            </a:extLst>
          </p:cNvPr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0" y="777875"/>
            <a:ext cx="4058920" cy="1793875"/>
          </a:xfrm>
        </p:spPr>
        <p:txBody>
          <a:bodyPr anchor="ctr" anchorCtr="0"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2571750"/>
            <a:ext cx="4058920" cy="2156508"/>
          </a:xfr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Modifier les styles du texte du masque
Deuxième niveau
Troisième niveau
Quatrième niveau
Cinquième niveau</a:t>
            </a:r>
          </a:p>
        </p:txBody>
      </p:sp>
      <p:sp>
        <p:nvSpPr>
          <p:cNvPr id="9" name="Espace réservé pour une image  8">
            <a:extLst>
              <a:ext uri="{FF2B5EF4-FFF2-40B4-BE49-F238E27FC236}">
                <a16:creationId xmlns:a16="http://schemas.microsoft.com/office/drawing/2014/main" id="{C58F136D-3292-C745-91DE-A21191C16FE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4875" y="0"/>
            <a:ext cx="3667125" cy="5143500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12" name="Espace réservé de la date 1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CH"/>
              <a:t>FINAL  / NAME PRESENTATION</a:t>
            </a:r>
            <a:endParaRPr lang="fr-FR" dirty="0"/>
          </a:p>
        </p:txBody>
      </p:sp>
      <p:sp>
        <p:nvSpPr>
          <p:cNvPr id="13" name="Espace réservé du pied de page 12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/>
              <a:t>Speaker </a:t>
            </a:r>
            <a:endParaRPr lang="fr-FR" dirty="0"/>
          </a:p>
        </p:txBody>
      </p:sp>
      <p:sp>
        <p:nvSpPr>
          <p:cNvPr id="14" name="Espace réservé du numéro de diapositive 1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1E1CD7C-2161-7D43-862E-CE4C333CD87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88864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A9F6C81-AE59-DE44-BF60-E773080CD91C}"/>
              </a:ext>
            </a:extLst>
          </p:cNvPr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0" y="777875"/>
            <a:ext cx="4058920" cy="1793875"/>
          </a:xfrm>
        </p:spPr>
        <p:txBody>
          <a:bodyPr anchor="ctr" anchorCtr="0"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2571750"/>
            <a:ext cx="4058920" cy="2156508"/>
          </a:xfr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Modifier les styles du texte du masque
Deuxième niveau
Troisième niveau
Quatrième niveau
Cinquième niveau</a:t>
            </a:r>
          </a:p>
        </p:txBody>
      </p:sp>
      <p:sp>
        <p:nvSpPr>
          <p:cNvPr id="9" name="Espace réservé pour une image  8">
            <a:extLst>
              <a:ext uri="{FF2B5EF4-FFF2-40B4-BE49-F238E27FC236}">
                <a16:creationId xmlns:a16="http://schemas.microsoft.com/office/drawing/2014/main" id="{C58F136D-3292-C745-91DE-A21191C16FE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4875" y="0"/>
            <a:ext cx="3667125" cy="5143500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12" name="Espace réservé de la date 1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CH"/>
              <a:t>FINAL  / NAME PRESENTATION</a:t>
            </a:r>
            <a:endParaRPr lang="fr-FR" dirty="0"/>
          </a:p>
        </p:txBody>
      </p:sp>
      <p:sp>
        <p:nvSpPr>
          <p:cNvPr id="13" name="Espace réservé du pied de page 12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/>
              <a:t>Speaker </a:t>
            </a:r>
            <a:endParaRPr lang="fr-FR" dirty="0"/>
          </a:p>
        </p:txBody>
      </p:sp>
      <p:sp>
        <p:nvSpPr>
          <p:cNvPr id="14" name="Espace réservé du numéro de diapositive 1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1E1CD7C-2161-7D43-862E-CE4C333CD87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68177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A9F6C81-AE59-DE44-BF60-E773080CD91C}"/>
              </a:ext>
            </a:extLst>
          </p:cNvPr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0" y="777875"/>
            <a:ext cx="4058920" cy="1793875"/>
          </a:xfrm>
        </p:spPr>
        <p:txBody>
          <a:bodyPr anchor="ctr" anchorCtr="0"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2571750"/>
            <a:ext cx="4058920" cy="2156508"/>
          </a:xfr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9" name="Espace réservé pour une image  8">
            <a:extLst>
              <a:ext uri="{FF2B5EF4-FFF2-40B4-BE49-F238E27FC236}">
                <a16:creationId xmlns:a16="http://schemas.microsoft.com/office/drawing/2014/main" id="{C58F136D-3292-C745-91DE-A21191C16FE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4875" y="0"/>
            <a:ext cx="3667125" cy="5143500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CH"/>
              <a:t>FINAL  / NAME PRESENTATION</a:t>
            </a:r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/>
              <a:t>Speaker </a:t>
            </a:r>
            <a:endParaRPr lang="fr-FR" dirty="0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1E1CD7C-2161-7D43-862E-CE4C333CD87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32229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8" name="Titre 7">
            <a:extLst>
              <a:ext uri="{FF2B5EF4-FFF2-40B4-BE49-F238E27FC236}">
                <a16:creationId xmlns:a16="http://schemas.microsoft.com/office/drawing/2014/main" id="{A30C78BE-DAD0-D748-8B93-AD898D00C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9" name="Espace réservé de la date 8">
            <a:extLst>
              <a:ext uri="{FF2B5EF4-FFF2-40B4-BE49-F238E27FC236}">
                <a16:creationId xmlns:a16="http://schemas.microsoft.com/office/drawing/2014/main" id="{131A8490-33AC-9443-A9FC-9A5E93229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H"/>
              <a:t>FINAL  / NAME PRESENTATION</a:t>
            </a:r>
            <a:endParaRPr lang="fr-FR" dirty="0"/>
          </a:p>
        </p:txBody>
      </p:sp>
      <p:sp>
        <p:nvSpPr>
          <p:cNvPr id="10" name="Espace réservé du pied de page 9">
            <a:extLst>
              <a:ext uri="{FF2B5EF4-FFF2-40B4-BE49-F238E27FC236}">
                <a16:creationId xmlns:a16="http://schemas.microsoft.com/office/drawing/2014/main" id="{B875139C-6471-774D-89EF-2B93FAD2C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Speaker </a:t>
            </a:r>
            <a:endParaRPr lang="fr-FR" dirty="0"/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3942AF23-4BDC-8C4A-9212-AF88439C6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69627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4875" y="1563688"/>
            <a:ext cx="4581525" cy="3386772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8" name="Espace réservé pour une image  7">
            <a:extLst>
              <a:ext uri="{FF2B5EF4-FFF2-40B4-BE49-F238E27FC236}">
                <a16:creationId xmlns:a16="http://schemas.microsoft.com/office/drawing/2014/main" id="{70ED9B2D-C513-AF40-B94F-355C174B8FF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86400" y="0"/>
            <a:ext cx="3144838" cy="5143500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55F20A3C-6DA6-684F-8F84-A7C8F1339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B633A2CC-2D27-AE47-AE09-87A5F61228B8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CH"/>
              <a:t>FINAL  / NAME PRESENTATION</a:t>
            </a:r>
            <a:endParaRPr lang="fr-FR" dirty="0"/>
          </a:p>
        </p:txBody>
      </p:sp>
      <p:sp>
        <p:nvSpPr>
          <p:cNvPr id="11" name="Espace réservé du pied de page 10">
            <a:extLst>
              <a:ext uri="{FF2B5EF4-FFF2-40B4-BE49-F238E27FC236}">
                <a16:creationId xmlns:a16="http://schemas.microsoft.com/office/drawing/2014/main" id="{CABC000E-4E22-1A40-9D3F-FE2F141E5CA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FR"/>
              <a:t>Speaker </a:t>
            </a:r>
            <a:endParaRPr lang="fr-FR" dirty="0"/>
          </a:p>
        </p:txBody>
      </p:sp>
      <p:sp>
        <p:nvSpPr>
          <p:cNvPr id="12" name="Espace réservé du numéro de diapositive 11">
            <a:extLst>
              <a:ext uri="{FF2B5EF4-FFF2-40B4-BE49-F238E27FC236}">
                <a16:creationId xmlns:a16="http://schemas.microsoft.com/office/drawing/2014/main" id="{0AF49D93-C78A-F646-92B0-A7932C43D9E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43184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pour une image  7">
            <a:extLst>
              <a:ext uri="{FF2B5EF4-FFF2-40B4-BE49-F238E27FC236}">
                <a16:creationId xmlns:a16="http://schemas.microsoft.com/office/drawing/2014/main" id="{70ED9B2D-C513-AF40-B94F-355C174B8FF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4875" y="0"/>
            <a:ext cx="3144838" cy="5143500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395" y="1563688"/>
            <a:ext cx="4581525" cy="3386772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02A0D73-096C-844E-97C3-C4A4AF580FD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CH"/>
              <a:t>FINAL  / NAME PRESENTATION</a:t>
            </a:r>
            <a:endParaRPr lang="fr-FR" dirty="0"/>
          </a:p>
        </p:txBody>
      </p:sp>
      <p:sp>
        <p:nvSpPr>
          <p:cNvPr id="9" name="Espace réservé du pied de page 8">
            <a:extLst>
              <a:ext uri="{FF2B5EF4-FFF2-40B4-BE49-F238E27FC236}">
                <a16:creationId xmlns:a16="http://schemas.microsoft.com/office/drawing/2014/main" id="{CEF5AC5C-A2B6-2848-8C47-96A168E211D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FR"/>
              <a:t>Speaker </a:t>
            </a:r>
            <a:endParaRPr lang="fr-FR" dirty="0"/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31B90E33-03D8-2143-B49F-B1474EE1A1F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1" name="Titre 10">
            <a:extLst>
              <a:ext uri="{FF2B5EF4-FFF2-40B4-BE49-F238E27FC236}">
                <a16:creationId xmlns:a16="http://schemas.microsoft.com/office/drawing/2014/main" id="{3FC7B5EC-066E-EC4A-B320-77DF64E6E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6" y="131032"/>
            <a:ext cx="3144520" cy="1072753"/>
          </a:xfrm>
        </p:spPr>
        <p:txBody>
          <a:bodyPr/>
          <a:lstStyle/>
          <a:p>
            <a:r>
              <a:rPr lang="fr-FR" dirty="0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1698958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pour une image  7">
            <a:extLst>
              <a:ext uri="{FF2B5EF4-FFF2-40B4-BE49-F238E27FC236}">
                <a16:creationId xmlns:a16="http://schemas.microsoft.com/office/drawing/2014/main" id="{70ED9B2D-C513-AF40-B94F-355C174B8FF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4875" y="0"/>
            <a:ext cx="3144838" cy="5143500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395" y="1563688"/>
            <a:ext cx="4581525" cy="3386772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02A0D73-096C-844E-97C3-C4A4AF580FD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CH"/>
              <a:t>FINAL  / NAME PRESENTATION</a:t>
            </a:r>
            <a:endParaRPr lang="fr-FR" dirty="0"/>
          </a:p>
        </p:txBody>
      </p:sp>
      <p:sp>
        <p:nvSpPr>
          <p:cNvPr id="9" name="Espace réservé du pied de page 8">
            <a:extLst>
              <a:ext uri="{FF2B5EF4-FFF2-40B4-BE49-F238E27FC236}">
                <a16:creationId xmlns:a16="http://schemas.microsoft.com/office/drawing/2014/main" id="{CEF5AC5C-A2B6-2848-8C47-96A168E211D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FR"/>
              <a:t>Speaker </a:t>
            </a:r>
            <a:endParaRPr lang="fr-FR" dirty="0"/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31B90E33-03D8-2143-B49F-B1474EE1A1F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1" name="Titre 10">
            <a:extLst>
              <a:ext uri="{FF2B5EF4-FFF2-40B4-BE49-F238E27FC236}">
                <a16:creationId xmlns:a16="http://schemas.microsoft.com/office/drawing/2014/main" id="{3FC7B5EC-066E-EC4A-B320-77DF64E6E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9395" y="131032"/>
            <a:ext cx="3144520" cy="1072753"/>
          </a:xfrm>
        </p:spPr>
        <p:txBody>
          <a:bodyPr/>
          <a:lstStyle/>
          <a:p>
            <a:r>
              <a:rPr lang="fr-FR" dirty="0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2531427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pour une image  7">
            <a:extLst>
              <a:ext uri="{FF2B5EF4-FFF2-40B4-BE49-F238E27FC236}">
                <a16:creationId xmlns:a16="http://schemas.microsoft.com/office/drawing/2014/main" id="{70ED9B2D-C513-AF40-B94F-355C174B8FF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4875" y="1563688"/>
            <a:ext cx="3144838" cy="3579812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395" y="1563688"/>
            <a:ext cx="4581525" cy="3386772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C026A30B-6F8E-1445-88F0-A5FB77E12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9" name="Espace réservé de la date 8">
            <a:extLst>
              <a:ext uri="{FF2B5EF4-FFF2-40B4-BE49-F238E27FC236}">
                <a16:creationId xmlns:a16="http://schemas.microsoft.com/office/drawing/2014/main" id="{826567D5-4A83-9E48-B441-CCB2A72BA6D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CH"/>
              <a:t>FINAL  / NAME PRESENTATION</a:t>
            </a:r>
            <a:endParaRPr lang="fr-FR" dirty="0"/>
          </a:p>
        </p:txBody>
      </p:sp>
      <p:sp>
        <p:nvSpPr>
          <p:cNvPr id="10" name="Espace réservé du pied de page 9">
            <a:extLst>
              <a:ext uri="{FF2B5EF4-FFF2-40B4-BE49-F238E27FC236}">
                <a16:creationId xmlns:a16="http://schemas.microsoft.com/office/drawing/2014/main" id="{C830A539-93F1-2541-B9F0-330893BD519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FR"/>
              <a:t>Speaker </a:t>
            </a:r>
            <a:endParaRPr lang="fr-FR" dirty="0"/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82F21D18-8706-7E4D-8FBE-C1E2584541D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34545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4875" y="131032"/>
            <a:ext cx="3667125" cy="1072753"/>
          </a:xfrm>
          <a:prstGeom prst="rect">
            <a:avLst/>
          </a:prstGeom>
        </p:spPr>
        <p:txBody>
          <a:bodyPr vert="horz" lIns="180000" tIns="0" rIns="72000" bIns="46800" rtlCol="0" anchor="t">
            <a:normAutofit/>
          </a:bodyPr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4875" y="1563688"/>
            <a:ext cx="7726363" cy="3386772"/>
          </a:xfrm>
          <a:prstGeom prst="rect">
            <a:avLst/>
          </a:prstGeom>
        </p:spPr>
        <p:txBody>
          <a:bodyPr vert="horz" lIns="180000" tIns="45720" rIns="91440" bIns="45720" rtlCol="0">
            <a:normAutofit/>
          </a:bodyPr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-1221413" y="2778452"/>
            <a:ext cx="3341052" cy="9115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accent1"/>
                </a:solidFill>
                <a:latin typeface="Arial" panose="020B0604020202020204" pitchFamily="34" charset="0"/>
              </a:defRPr>
            </a:lvl1pPr>
          </a:lstStyle>
          <a:p>
            <a:r>
              <a:rPr lang="en-CH"/>
              <a:t>FINAL  / NAME PRESENTATION</a:t>
            </a:r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115989" y="1874064"/>
            <a:ext cx="3543260" cy="5127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r>
              <a:rPr lang="fr-FR" dirty="0"/>
              <a:t>Speaker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31238" y="195263"/>
            <a:ext cx="512762" cy="163552"/>
          </a:xfrm>
          <a:prstGeom prst="rect">
            <a:avLst/>
          </a:prstGeom>
        </p:spPr>
        <p:txBody>
          <a:bodyPr vert="horz" lIns="90000" tIns="0" rIns="90000" bIns="0" rtlCol="0" anchor="t"/>
          <a:lstStyle>
            <a:lvl1pPr algn="ctr">
              <a:defRPr sz="700" b="1">
                <a:solidFill>
                  <a:schemeClr val="tx1"/>
                </a:solidFill>
                <a:latin typeface="+mj-lt"/>
              </a:defRPr>
            </a:lvl1pPr>
          </a:lstStyle>
          <a:p>
            <a:fld id="{E1E1CD7C-2161-7D43-862E-CE4C333CD873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717E6E68-87EB-C34E-85D5-C26372DFEC99}"/>
              </a:ext>
            </a:extLst>
          </p:cNvPr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130273" y="132334"/>
            <a:ext cx="653952" cy="28302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5D7A1C0-94CD-D94F-A99F-21847E542637}"/>
              </a:ext>
            </a:extLst>
          </p:cNvPr>
          <p:cNvSpPr/>
          <p:nvPr userDrawn="1"/>
        </p:nvSpPr>
        <p:spPr>
          <a:xfrm rot="16200000">
            <a:off x="430003" y="4897709"/>
            <a:ext cx="45719" cy="5978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9486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81" r:id="rId3"/>
    <p:sldLayoutId id="2147483673" r:id="rId4"/>
    <p:sldLayoutId id="2147483662" r:id="rId5"/>
    <p:sldLayoutId id="2147483674" r:id="rId6"/>
    <p:sldLayoutId id="2147483675" r:id="rId7"/>
    <p:sldLayoutId id="2147483682" r:id="rId8"/>
    <p:sldLayoutId id="2147483676" r:id="rId9"/>
    <p:sldLayoutId id="2147483664" r:id="rId10"/>
    <p:sldLayoutId id="2147483666" r:id="rId11"/>
    <p:sldLayoutId id="2147483677" r:id="rId12"/>
    <p:sldLayoutId id="2147483678" r:id="rId13"/>
    <p:sldLayoutId id="2147483679" r:id="rId14"/>
    <p:sldLayoutId id="2147483667" r:id="rId15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1" i="0" kern="1000" spc="-70" baseline="0">
          <a:solidFill>
            <a:schemeClr val="tx1"/>
          </a:solidFill>
          <a:latin typeface="Franklin Gothic Demi Cond" panose="020B0706030402020204" pitchFamily="34" charset="0"/>
          <a:ea typeface="Roboto Black" panose="02000000000000000000" pitchFamily="2" charset="0"/>
          <a:cs typeface="Arial" panose="020B0604020202020204" pitchFamily="34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Clr>
          <a:schemeClr val="accent1"/>
        </a:buClr>
        <a:buSzPct val="90000"/>
        <a:buFont typeface="Wingdings" pitchFamily="2" charset="2"/>
        <a:buChar char="§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SzPct val="90000"/>
        <a:buFont typeface="Wingdings" pitchFamily="2" charset="2"/>
        <a:buChar char="§"/>
        <a:defRPr sz="15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126" userDrawn="1">
          <p15:clr>
            <a:srgbClr val="F26B43"/>
          </p15:clr>
        </p15:guide>
        <p15:guide id="3" pos="5602" userDrawn="1">
          <p15:clr>
            <a:srgbClr val="F26B43"/>
          </p15:clr>
        </p15:guide>
        <p15:guide id="4" pos="2880" userDrawn="1">
          <p15:clr>
            <a:srgbClr val="F26B43"/>
          </p15:clr>
        </p15:guide>
        <p15:guide id="5" orient="horz" pos="123" userDrawn="1">
          <p15:clr>
            <a:srgbClr val="F26B43"/>
          </p15:clr>
        </p15:guide>
        <p15:guide id="6" orient="horz" pos="3117" userDrawn="1">
          <p15:clr>
            <a:srgbClr val="F26B43"/>
          </p15:clr>
        </p15:guide>
        <p15:guide id="7" pos="570" userDrawn="1">
          <p15:clr>
            <a:srgbClr val="F26B43"/>
          </p15:clr>
        </p15:guide>
        <p15:guide id="8" pos="1155" userDrawn="1">
          <p15:clr>
            <a:srgbClr val="F26B43"/>
          </p15:clr>
        </p15:guide>
        <p15:guide id="9" pos="1728" userDrawn="1">
          <p15:clr>
            <a:srgbClr val="F26B43"/>
          </p15:clr>
        </p15:guide>
        <p15:guide id="10" pos="2304" userDrawn="1">
          <p15:clr>
            <a:srgbClr val="F26B43"/>
          </p15:clr>
        </p15:guide>
        <p15:guide id="11" pos="3456" userDrawn="1">
          <p15:clr>
            <a:srgbClr val="F26B43"/>
          </p15:clr>
        </p15:guide>
        <p15:guide id="12" pos="4035" userDrawn="1">
          <p15:clr>
            <a:srgbClr val="F26B43"/>
          </p15:clr>
        </p15:guide>
        <p15:guide id="13" pos="4608" userDrawn="1">
          <p15:clr>
            <a:srgbClr val="F26B43"/>
          </p15:clr>
        </p15:guide>
        <p15:guide id="14" pos="5180" userDrawn="1">
          <p15:clr>
            <a:srgbClr val="F26B43"/>
          </p15:clr>
        </p15:guide>
        <p15:guide id="15" orient="horz" pos="490" userDrawn="1">
          <p15:clr>
            <a:srgbClr val="F26B43"/>
          </p15:clr>
        </p15:guide>
        <p15:guide id="16" orient="horz" pos="985" userDrawn="1">
          <p15:clr>
            <a:srgbClr val="F26B43"/>
          </p15:clr>
        </p15:guide>
        <p15:guide id="17" orient="horz" pos="1475" userDrawn="1">
          <p15:clr>
            <a:srgbClr val="F26B43"/>
          </p15:clr>
        </p15:guide>
        <p15:guide id="18" orient="horz" pos="1962" userDrawn="1">
          <p15:clr>
            <a:srgbClr val="F26B43"/>
          </p15:clr>
        </p15:guide>
        <p15:guide id="19" orient="horz" pos="2458" userDrawn="1">
          <p15:clr>
            <a:srgbClr val="F26B43"/>
          </p15:clr>
        </p15:guide>
        <p15:guide id="20" orient="horz" pos="2950" userDrawn="1">
          <p15:clr>
            <a:srgbClr val="F26B43"/>
          </p15:clr>
        </p15:guide>
        <p15:guide id="21" pos="5437" userDrawn="1">
          <p15:clr>
            <a:srgbClr val="F26B43"/>
          </p15:clr>
        </p15:guide>
        <p15:guide id="22" orient="horz" userDrawn="1">
          <p15:clr>
            <a:srgbClr val="F26B43"/>
          </p15:clr>
        </p15:guide>
        <p15:guide id="23" pos="5760" userDrawn="1">
          <p15:clr>
            <a:srgbClr val="F26B43"/>
          </p15:clr>
        </p15:guide>
        <p15:guide id="24" orient="horz" pos="3240" userDrawn="1">
          <p15:clr>
            <a:srgbClr val="F26B43"/>
          </p15:clr>
        </p15:guide>
        <p15:guide id="2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55A5C923-5A79-224D-A6A6-8267C64759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sz="3200" dirty="0"/>
              <a:t>Project Name</a:t>
            </a:r>
          </a:p>
        </p:txBody>
      </p:sp>
      <p:sp>
        <p:nvSpPr>
          <p:cNvPr id="4" name="Sous-titre 3">
            <a:extLst>
              <a:ext uri="{FF2B5EF4-FFF2-40B4-BE49-F238E27FC236}">
                <a16:creationId xmlns:a16="http://schemas.microsoft.com/office/drawing/2014/main" id="{34F3CA74-E434-844A-9C90-0FE7EB8DBF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People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C3BCA55-E2C0-5C4E-89C0-5D85ED2FB43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 Final</a:t>
            </a:r>
            <a:r>
              <a:rPr lang="fr-FR" dirty="0"/>
              <a:t> </a:t>
            </a:r>
            <a:r>
              <a:rPr lang="fr-FR" dirty="0" err="1"/>
              <a:t>Presentation</a:t>
            </a:r>
            <a:endParaRPr lang="fr-FR" dirty="0"/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18A3154D-FCB0-A34B-BBBC-167C625558E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2549" y="4440264"/>
            <a:ext cx="946151" cy="507975"/>
          </a:xfrm>
        </p:spPr>
        <p:txBody>
          <a:bodyPr/>
          <a:lstStyle/>
          <a:p>
            <a:r>
              <a:rPr lang="fr-FR" dirty="0" err="1"/>
              <a:t>School</a:t>
            </a:r>
            <a:r>
              <a:rPr lang="fr-FR" dirty="0"/>
              <a:t> </a:t>
            </a:r>
            <a:br>
              <a:rPr lang="fr-FR" dirty="0"/>
            </a:br>
            <a:r>
              <a:rPr lang="fr-FR" dirty="0"/>
              <a:t>of Engineering </a:t>
            </a:r>
            <a:r>
              <a:rPr lang="en-US" dirty="0" smtClean="0">
                <a:solidFill>
                  <a:srgbClr val="454545"/>
                </a:solidFill>
              </a:rPr>
              <a:t>IEM </a:t>
            </a:r>
            <a:r>
              <a:rPr lang="fr-FR" dirty="0" err="1">
                <a:highlight>
                  <a:srgbClr val="FFFF00"/>
                </a:highlight>
              </a:rPr>
              <a:t>Lab</a:t>
            </a:r>
            <a:r>
              <a:rPr lang="fr-FR" dirty="0">
                <a:highlight>
                  <a:srgbClr val="FFFF00"/>
                </a:highlight>
              </a:rPr>
              <a:t> </a:t>
            </a:r>
            <a:r>
              <a:rPr lang="fr-FR" dirty="0" err="1">
                <a:highlight>
                  <a:srgbClr val="FFFF00"/>
                </a:highlight>
              </a:rPr>
              <a:t>name</a:t>
            </a:r>
            <a:r>
              <a:rPr lang="fr-FR" dirty="0"/>
              <a:t/>
            </a:r>
            <a:br>
              <a:rPr lang="fr-FR" dirty="0"/>
            </a:br>
            <a:r>
              <a:rPr lang="fr-FR" dirty="0">
                <a:highlight>
                  <a:srgbClr val="FFFF00"/>
                </a:highlight>
              </a:rPr>
              <a:t>Project Name</a:t>
            </a:r>
          </a:p>
        </p:txBody>
      </p:sp>
      <p:sp>
        <p:nvSpPr>
          <p:cNvPr id="9" name="Espace réservé pour une image  1">
            <a:extLst>
              <a:ext uri="{FF2B5EF4-FFF2-40B4-BE49-F238E27FC236}">
                <a16:creationId xmlns:a16="http://schemas.microsoft.com/office/drawing/2014/main" id="{19C00424-7B72-4766-AECD-BD38C6B0CD9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331913" y="0"/>
            <a:ext cx="7729538" cy="4948239"/>
          </a:xfrm>
        </p:spPr>
      </p:sp>
    </p:spTree>
    <p:extLst>
      <p:ext uri="{BB962C8B-B14F-4D97-AF65-F5344CB8AC3E}">
        <p14:creationId xmlns:p14="http://schemas.microsoft.com/office/powerpoint/2010/main" val="413527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1E9658F-AFEE-493E-A984-D2476272B6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What do we want to achieve?</a:t>
            </a:r>
            <a:endParaRPr lang="en-CH" sz="24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63E44B-096C-490A-BF5B-D8D028A57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DC705E-93B7-4553-B70A-791F5B0C6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H"/>
              <a:t>FINAL  / NAME PRESENTATION</a:t>
            </a:r>
            <a:endParaRPr lang="fr-F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805F68-4A39-45DE-8F31-C449CD4DC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Speaker </a:t>
            </a:r>
            <a:endParaRPr lang="fr-FR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BF3F22-C3CF-4E91-AEB5-D2EE681CF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32369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AA49E8-28DE-43CD-A906-B30ECB078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Why do we want to achieve it?</a:t>
            </a:r>
            <a:endParaRPr lang="en-US" dirty="0"/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63E44B-096C-490A-BF5B-D8D028A57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DC705E-93B7-4553-B70A-791F5B0C6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H"/>
              <a:t>FINAL  / NAME PRESENTATION</a:t>
            </a:r>
            <a:endParaRPr lang="fr-F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805F68-4A39-45DE-8F31-C449CD4DC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Speaker </a:t>
            </a:r>
            <a:endParaRPr lang="fr-FR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BF3F22-C3CF-4E91-AEB5-D2EE681CF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31173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7E21937-BFC4-4F8E-B7D1-175C3FC94F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What alternatives/similar things already exists?</a:t>
            </a:r>
            <a:endParaRPr lang="en-CH" sz="24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63E44B-096C-490A-BF5B-D8D028A57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of the art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DC705E-93B7-4553-B70A-791F5B0C6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H"/>
              <a:t>FINAL  / NAME PRESENTATION</a:t>
            </a:r>
            <a:endParaRPr lang="fr-F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805F68-4A39-45DE-8F31-C449CD4DC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Speaker </a:t>
            </a:r>
            <a:endParaRPr lang="fr-FR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BF3F22-C3CF-4E91-AEB5-D2EE681CF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67853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5E62BF9-7C57-4C57-A851-EAA55086E3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What were the main steps in the project?</a:t>
            </a:r>
            <a:endParaRPr lang="en-US" dirty="0"/>
          </a:p>
          <a:p>
            <a:endParaRPr lang="en-US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0ADC9092-B8AD-9448-9690-13D94442A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Project </a:t>
            </a:r>
            <a:r>
              <a:rPr lang="fr-FR" dirty="0" err="1"/>
              <a:t>Overview</a:t>
            </a:r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F0AD287-D36E-824B-97DA-B5B92B429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H"/>
              <a:t>FINAL  / NAME PRESENTATION</a:t>
            </a:r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DD9CD81-F741-E34D-918B-879020443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Speaker 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5C95DC5-778C-474A-AD7D-E5E2435C9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942944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78F642F-0D91-4BC2-A5F3-8CDC798597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Zooming into each step: How did you do it? What Bottlenecks did you encounter? How did you solve them? </a:t>
            </a:r>
            <a:b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</a:br>
            <a:endParaRPr lang="en-US" dirty="0"/>
          </a:p>
          <a:p>
            <a:endParaRPr lang="en-US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0ADC9092-B8AD-9448-9690-13D94442A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Methods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F0AD287-D36E-824B-97DA-B5B92B429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H"/>
              <a:t>FINAL  / NAME PRESENTATION</a:t>
            </a:r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DD9CD81-F741-E34D-918B-879020443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Speaker 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5C95DC5-778C-474A-AD7D-E5E2435C9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474402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328EF4B-6B16-4A70-8756-E0CB14B389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First reminding the audience of the actual goals, then: what did you achieve?</a:t>
            </a:r>
          </a:p>
          <a:p>
            <a:r>
              <a:rPr lang="de-CH" dirty="0">
                <a:solidFill>
                  <a:srgbClr val="000000"/>
                </a:solidFill>
                <a:ea typeface="Times New Roman" panose="02020603050405020304" pitchFamily="18" charset="0"/>
              </a:rPr>
              <a:t>D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</a:rPr>
              <a:t>iscuss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 the importance of the results critically.</a:t>
            </a:r>
            <a:endParaRPr lang="en-CH" sz="24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n-US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0ADC9092-B8AD-9448-9690-13D94442A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5" y="131032"/>
            <a:ext cx="4852988" cy="1072753"/>
          </a:xfrm>
        </p:spPr>
        <p:txBody>
          <a:bodyPr>
            <a:normAutofit/>
          </a:bodyPr>
          <a:lstStyle/>
          <a:p>
            <a:r>
              <a:rPr lang="fr-FR" dirty="0" err="1"/>
              <a:t>Results</a:t>
            </a:r>
            <a:r>
              <a:rPr lang="fr-FR" dirty="0"/>
              <a:t> &amp; Critical  </a:t>
            </a:r>
            <a:r>
              <a:rPr lang="fr-FR" dirty="0" err="1"/>
              <a:t>Assessment</a:t>
            </a:r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F0AD287-D36E-824B-97DA-B5B92B429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H"/>
              <a:t>FINAL  / NAME PRESENTATION</a:t>
            </a:r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DD9CD81-F741-E34D-918B-879020443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Speaker 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5C95DC5-778C-474A-AD7D-E5E2435C9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697055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3916378-7E0D-49C9-A2D7-B653F5E027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What else needs to be done?  How can the group help?</a:t>
            </a:r>
            <a:endParaRPr lang="en-CH" sz="24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endParaRPr lang="en-CH" sz="2400" dirty="0"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0ADC9092-B8AD-9448-9690-13D94442A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dirty="0"/>
              <a:t>Conclusion &amp; Outlook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F0AD287-D36E-824B-97DA-B5B92B429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H"/>
              <a:t>FINAL  / NAME PRESENTATION</a:t>
            </a:r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DD9CD81-F741-E34D-918B-879020443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Speaker 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5C95DC5-778C-474A-AD7D-E5E2435C9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7739112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EPFL - New Colors 2019">
      <a:dk1>
        <a:srgbClr val="413C3A"/>
      </a:dk1>
      <a:lt1>
        <a:srgbClr val="FFFFFF"/>
      </a:lt1>
      <a:dk2>
        <a:srgbClr val="413C3A"/>
      </a:dk2>
      <a:lt2>
        <a:srgbClr val="CAC7C7"/>
      </a:lt2>
      <a:accent1>
        <a:srgbClr val="E30613"/>
      </a:accent1>
      <a:accent2>
        <a:srgbClr val="00A79F"/>
      </a:accent2>
      <a:accent3>
        <a:srgbClr val="413C3A"/>
      </a:accent3>
      <a:accent4>
        <a:srgbClr val="007480"/>
      </a:accent4>
      <a:accent5>
        <a:srgbClr val="F39869"/>
      </a:accent5>
      <a:accent6>
        <a:srgbClr val="B51F1F"/>
      </a:accent6>
      <a:hlink>
        <a:srgbClr val="ED6E9C"/>
      </a:hlink>
      <a:folHlink>
        <a:srgbClr val="4F8FCC"/>
      </a:folHlink>
    </a:clrScheme>
    <a:fontScheme name="EPFL_Beta2">
      <a:majorFont>
        <a:latin typeface="Franklin Gothic Demi Cond"/>
        <a:ea typeface=""/>
        <a:cs typeface=""/>
      </a:majorFont>
      <a:minorFont>
        <a:latin typeface="Arial"/>
        <a:ea typeface=""/>
        <a:cs typeface="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_EPFL_Beta2" id="{6A525B41-3E68-491F-A6C9-0B15EA1321FE}" vid="{993E2952-EB5D-4425-8012-1B04381EBC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BFC127AB4946248A5685C1F92D54FFE" ma:contentTypeVersion="0" ma:contentTypeDescription="Crée un document." ma:contentTypeScope="" ma:versionID="ef3ff242486930b75c69099c0dd02c57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ab09c1ba23edfaa45a5e9d385267c9b5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F8CE09B-89B1-4B5D-BED2-87C84F07771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266205E9-12FC-4D6C-B0C7-1E9025EEB15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48A6C70-7FF5-480A-B09B-7D0A19B2F431}">
  <ds:schemaRefs>
    <ds:schemaRef ds:uri="http://schemas.microsoft.com/office/2006/documentManagement/types"/>
    <ds:schemaRef ds:uri="http://purl.org/dc/dcmitype/"/>
    <ds:schemaRef ds:uri="http://purl.org/dc/elements/1.1/"/>
    <ds:schemaRef ds:uri="http://www.w3.org/XML/1998/namespace"/>
    <ds:schemaRef ds:uri="http://schemas.openxmlformats.org/package/2006/metadata/core-properties"/>
    <ds:schemaRef ds:uri="http://schemas.microsoft.com/office/infopath/2007/PartnerControls"/>
    <ds:schemaRef ds:uri="http://schemas.microsoft.com/office/2006/metadata/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Thème Office</Template>
  <TotalTime>0</TotalTime>
  <Words>171</Words>
  <Application>Microsoft Office PowerPoint</Application>
  <PresentationFormat>Affichage à l'écran (16:9)</PresentationFormat>
  <Paragraphs>43</Paragraphs>
  <Slides>8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5" baseType="lpstr">
      <vt:lpstr>Arial</vt:lpstr>
      <vt:lpstr>Calibri</vt:lpstr>
      <vt:lpstr>Franklin Gothic Demi Cond</vt:lpstr>
      <vt:lpstr>Roboto Black</vt:lpstr>
      <vt:lpstr>Times New Roman</vt:lpstr>
      <vt:lpstr>Wingdings</vt:lpstr>
      <vt:lpstr>Thème Office</vt:lpstr>
      <vt:lpstr>Project Name</vt:lpstr>
      <vt:lpstr>Goal</vt:lpstr>
      <vt:lpstr>Motivation</vt:lpstr>
      <vt:lpstr>State of the art</vt:lpstr>
      <vt:lpstr>Project Overview</vt:lpstr>
      <vt:lpstr>Methods</vt:lpstr>
      <vt:lpstr>Results &amp; Critical  Assessment</vt:lpstr>
      <vt:lpstr>Conclusion &amp; Outlook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EPFL</dc:title>
  <dc:creator>Utilisateur Microsoft Office</dc:creator>
  <cp:lastModifiedBy>Gautsch Sebastian</cp:lastModifiedBy>
  <cp:revision>68</cp:revision>
  <dcterms:created xsi:type="dcterms:W3CDTF">2019-04-02T06:24:35Z</dcterms:created>
  <dcterms:modified xsi:type="dcterms:W3CDTF">2021-06-01T07:36:26Z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0x0101001BFC127AB4946248A5685C1F92D54FFE</vt:lpwstr>
  </property>
</Properties>
</file>