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60" r:id="rId7"/>
    <p:sldId id="272" r:id="rId8"/>
    <p:sldId id="273" r:id="rId9"/>
    <p:sldId id="274" r:id="rId10"/>
    <p:sldId id="275" r:id="rId11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1" autoAdjust="0"/>
    <p:restoredTop sz="77885"/>
  </p:normalViewPr>
  <p:slideViewPr>
    <p:cSldViewPr snapToGrid="0" snapToObjects="1" showGuides="1">
      <p:cViewPr varScale="1">
        <p:scale>
          <a:sx n="163" d="100"/>
          <a:sy n="163" d="100"/>
        </p:scale>
        <p:origin x="2352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01.06.2021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01/06/2021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93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99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60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lang="en-US" sz="800" b="0" i="0" smtClean="0">
                <a:effectLst/>
              </a:defRPr>
            </a:lvl1pPr>
          </a:lstStyle>
          <a:p>
            <a:r>
              <a:rPr lang="fr-FR" dirty="0" err="1"/>
              <a:t>School</a:t>
            </a:r>
            <a:r>
              <a:rPr lang="fr-FR" dirty="0"/>
              <a:t> of </a:t>
            </a:r>
            <a:r>
              <a:rPr lang="fr-FR" dirty="0" err="1"/>
              <a:t>Engeneering</a:t>
            </a:r>
            <a:r>
              <a:rPr lang="fr-FR" dirty="0"/>
              <a:t> </a:t>
            </a: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IMT </a:t>
            </a:r>
            <a:r>
              <a:rPr lang="fr-FR" dirty="0"/>
              <a:t>Q-LAB </a:t>
            </a:r>
            <a:r>
              <a:rPr lang="fr-FR" dirty="0" err="1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Project Name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People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 Intermediate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49" y="4440264"/>
            <a:ext cx="946151" cy="507975"/>
          </a:xfrm>
        </p:spPr>
        <p:txBody>
          <a:bodyPr/>
          <a:lstStyle/>
          <a:p>
            <a:r>
              <a:rPr lang="fr-FR" dirty="0" err="1"/>
              <a:t>School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of Engineering </a:t>
            </a:r>
            <a:r>
              <a:rPr lang="en-US" dirty="0" smtClean="0">
                <a:solidFill>
                  <a:srgbClr val="454545"/>
                </a:solidFill>
              </a:rPr>
              <a:t>IEM </a:t>
            </a:r>
            <a:r>
              <a:rPr lang="en-US" dirty="0">
                <a:highlight>
                  <a:srgbClr val="FFFF00"/>
                </a:highlight>
              </a:rPr>
              <a:t>Lab name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highlight>
                  <a:srgbClr val="FFFF00"/>
                </a:highlight>
              </a:rPr>
              <a:t>Project Name</a:t>
            </a:r>
          </a:p>
        </p:txBody>
      </p:sp>
      <p:sp>
        <p:nvSpPr>
          <p:cNvPr id="9" name="Espace réservé pour une image  1">
            <a:extLst>
              <a:ext uri="{FF2B5EF4-FFF2-40B4-BE49-F238E27FC236}">
                <a16:creationId xmlns:a16="http://schemas.microsoft.com/office/drawing/2014/main" id="{19C00424-7B72-4766-AECD-BD38C6B0C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4EE04D-BC7B-4389-A9F7-189A0C6DB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What do we want to achieve? and why (short)?</a:t>
            </a:r>
            <a:endParaRPr lang="en-CH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3E44B-096C-490A-BF5B-D8D028A5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C705E-93B7-4553-B70A-791F5B0C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INTERMEDIATE  / NAME PRESENTATION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05F68-4A39-45DE-8F31-C449CD4D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F3F22-C3CF-4E91-AEB5-D2EE681C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36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846D0-F66A-4856-9D2A-73D72F6D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What are the main steps of the project?</a:t>
            </a:r>
            <a:endParaRPr lang="en-CH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INTERMEDIATE 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435670-F47A-46F6-B702-1D7F26BC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What steps have been done so far?</a:t>
            </a:r>
            <a:endParaRPr lang="en-CH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Progress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INTERMEDIATE 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76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DCF60D-0D5B-4D00-8621-5BA5F0C8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Zooming into each step: How did you do it? What Bottlenecks did you encounter? How did you solve them (if it was possible)? </a:t>
            </a:r>
            <a:endParaRPr lang="en-CH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INTERMEDIATE 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44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C87564-3927-40A1-AFC0-48DC9AFA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First reminding the audience of the actual goals (in general or of each step), then: what did you achieve so far?</a:t>
            </a:r>
            <a:endParaRPr lang="en-CH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Preliminary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INTERMEDIATE 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970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9EBB04-2A5E-444C-A638-B833D75EB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52893"/>
            <a:ext cx="7726363" cy="3386772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Project Success Estimation, What else needs to be done?  How can the group help?</a:t>
            </a:r>
            <a:endParaRPr lang="en-CH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CH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5067300" cy="1072753"/>
          </a:xfrm>
        </p:spPr>
        <p:txBody>
          <a:bodyPr>
            <a:noAutofit/>
          </a:bodyPr>
          <a:lstStyle/>
          <a:p>
            <a:r>
              <a:rPr lang="fr-FR" dirty="0"/>
              <a:t>Conclusion &amp; 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INTERMEDIATE 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992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8A6C70-7FF5-480A-B09B-7D0A19B2F431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168</Words>
  <Application>Microsoft Office PowerPoint</Application>
  <PresentationFormat>Affichage à l'écran (16:9)</PresentationFormat>
  <Paragraphs>37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Demi Cond</vt:lpstr>
      <vt:lpstr>Roboto Black</vt:lpstr>
      <vt:lpstr>Times New Roman</vt:lpstr>
      <vt:lpstr>Wingdings</vt:lpstr>
      <vt:lpstr>Thème Office</vt:lpstr>
      <vt:lpstr>Project Name</vt:lpstr>
      <vt:lpstr>Goal</vt:lpstr>
      <vt:lpstr>Project Overview</vt:lpstr>
      <vt:lpstr>Project Progress</vt:lpstr>
      <vt:lpstr>Methods</vt:lpstr>
      <vt:lpstr>Preliminary Results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Gautsch Sebastian</cp:lastModifiedBy>
  <cp:revision>66</cp:revision>
  <dcterms:created xsi:type="dcterms:W3CDTF">2019-04-02T06:24:35Z</dcterms:created>
  <dcterms:modified xsi:type="dcterms:W3CDTF">2021-06-01T07:35:37Z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