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59CE-6628-4ABB-BF7E-0BF21DF79269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5E0-3863-42F8-9367-EB04BAB4D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23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6BF3-4081-0D40-37CF-BE26CC16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FD839C-5DE9-E13B-D81A-C528035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77D1B-47F4-1BBD-08F0-8F53952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D29E-36C1-4DDC-B4BC-C8B2E6384AE6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F27C4-190C-0147-BE02-EFBF163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0497-B6A5-76F1-B983-FFA4ADE4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01B3-2F3A-92C3-1F62-377F7366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1E5D9-E762-F93A-D53E-B36184C8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920E0-BBA2-5BB5-6FD4-9E610A49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AF03-1242-47B0-938C-8D5E3BE081CB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C8C01-D2B8-3D1F-D0A3-522EE6F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AEBE2-F872-2D42-9A8C-3EB8AEE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89E414-828D-BB3B-6AF3-E47BA347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FA330-AE74-F8B9-7DFC-8B687A27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6786-3CD9-EE82-1289-97E229A3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4350-597D-4A9D-AC9C-C85F197C809F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186AE-608C-DAA6-A3CF-206C474D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72BA2-819B-1293-D26E-7C2F388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C5CB2-6949-A677-1FB3-0DE22FD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2073C-FC59-5E8E-8E8B-E219976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4A364-555B-6D11-2D17-55983783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B80E-DB54-4932-A458-069A7AF2444A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9FA34-6F49-2802-BE19-DD7AD85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20B9-7296-1EC0-7461-02D694F9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3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E5B6-F09B-EAC7-848C-E98EC9A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4F6E4-CB14-3264-F1F7-25DCCB5B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D92F-1119-C2DD-273B-46F6FC8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12E-1EE5-4439-8700-908A0CF06CB1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82E7A-84D9-3BE1-2B68-006BA9E9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D7079-417E-31A1-EEE5-00A512F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65AB-76C3-44F4-3DAE-FAFDA7E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811AC-668F-729B-7B83-A0EF8CC1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E2C5E-1BA0-218C-987E-82A5ED1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24615-A16C-4D78-2F7A-54FEAAA5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5CD-28DC-48D1-84A0-F9593FCF36ED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5F129-17DD-A240-FF9B-6CC4D795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C88394-6B69-E037-9EEB-841132D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5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D8672-E222-5DFC-A397-2181DF7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35FF0-E99A-C3E5-51B5-4D01206D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5C7ED-68B6-3FFD-0461-9CE9C916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69542D-CFA3-CD43-8E4D-E8359B78D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ECDBC-7B34-14F2-4B9D-461DAD58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182370-9111-1365-E1E5-5D17B993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856-B006-4D29-820D-7C8F83F04BB3}" type="datetime1">
              <a:rPr lang="fr-FR" smtClean="0"/>
              <a:t>14/10/2022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A33D35-5C93-152E-9749-2DDD8971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212A7B-04A5-34C8-E0AD-0D0EDB3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E23E-018F-1F64-51FE-688A362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649B7-D55D-8C57-5632-904A839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25A9-04C6-41CB-9E34-6E9E0CCBBA76}" type="datetime1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C9BDD-5B70-D38C-8F82-CE079F3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13A6-3CF6-7758-B685-307173AA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786C3B-FAAC-4CB4-7106-31B413E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F300-3527-4094-9716-670123BBAF60}" type="datetime1">
              <a:rPr lang="fr-FR" smtClean="0"/>
              <a:t>14/10/2022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D70E7-780C-827A-E280-0F0F09C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AF376-A400-11A2-8684-D3BB1EE3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AB85-0500-B156-0110-09A9D5B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5E6AE-4A70-AB2C-D4AF-ABEB9DE7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C04717-E058-1ED9-8707-64D89631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0081E-C163-A2A5-0C5C-53D38E8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71D9-5B77-4143-B8CE-0081241BDCC3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0733A-8B3E-166D-4841-EDB162A0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E63DF-B41F-F0ED-24AE-BF36986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5CA3-7731-94D6-8EA8-E54604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A649A6-5977-F74B-8FE0-C63C501A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A523B-F616-EC03-091E-271FD175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041-3491-2444-FD81-CF8BEA8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E255-EE39-4295-899F-65CD8495BD63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BC4FE-0309-9B76-D140-F1C3C362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9FE6A-40F4-D40A-E31F-A2F37DC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F0BF56-0901-8367-7768-4D346E3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89D24-DDEC-2679-EC5B-29923B80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E2701-8924-1127-956E-9DFF7E17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8EE7-7449-40B6-9DC1-4C09890017F9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996A6-4042-D5CB-CDCA-D76F30CF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F1187-2C2C-EB9A-3D6D-14C6ECD9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iestud/mec8211_devoir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CA076-4E41-FE3E-854B-834BC7E9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/>
              <a:t>MEC8211 – Devoir 1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28E36-6805-9B91-A4C3-7261F7AF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fr-FR"/>
              <a:t>Maryam Boukor et Emilie Quenedey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4E4C7-1A0C-F0FC-0629-53B5B836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D00BFF-4A06-7C64-B6B2-BA50C9E9F1F4}"/>
              </a:ext>
            </a:extLst>
          </p:cNvPr>
          <p:cNvSpPr txBox="1"/>
          <p:nvPr/>
        </p:nvSpPr>
        <p:spPr>
          <a:xfrm>
            <a:off x="2300796" y="5424589"/>
            <a:ext cx="7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répertoire GitHub : </a:t>
            </a:r>
            <a:r>
              <a:rPr lang="fr-FR" dirty="0">
                <a:hlinkClick r:id="rId2"/>
              </a:rPr>
              <a:t>https://github.com/emiliestud/mec8211_devoirs.git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44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08532-8FED-B5D6-C5EA-64535A59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1EB7D2-9983-CCAD-5D62-423AF0007D03}"/>
              </a:ext>
            </a:extLst>
          </p:cNvPr>
          <p:cNvSpPr txBox="1"/>
          <p:nvPr/>
        </p:nvSpPr>
        <p:spPr>
          <a:xfrm>
            <a:off x="767959" y="5710019"/>
            <a:ext cx="869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L’erreur infinie est toujours bien plus supérieure aux autres erreurs, mais ce nouveau schéma de différences finies semble moins précis pour les 3 erreurs.</a:t>
            </a:r>
          </a:p>
          <a:p>
            <a:r>
              <a:rPr lang="fr-FR" dirty="0"/>
              <a:t>On devrait trouver u ordre de convergence de 2 mais il est ici de 1 ce qui n’est pas correct, il y a une erreur dans le code quelque part.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9" y="527378"/>
            <a:ext cx="10029130" cy="4859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8702041" y="2685890"/>
                <a:ext cx="3581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 smtClean="0"/>
                  <a:t>Le pas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A" dirty="0" smtClean="0"/>
                  <a:t> est inversement proportionnel au nombre de nœuds</a:t>
                </a:r>
                <a:r>
                  <a:rPr lang="fr-CA" dirty="0"/>
                  <a:t>.</a:t>
                </a:r>
                <a:r>
                  <a:rPr lang="fr-CA" dirty="0" smtClean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41" y="2685890"/>
                <a:ext cx="3581400" cy="923330"/>
              </a:xfrm>
              <a:prstGeom prst="rect">
                <a:avLst/>
              </a:prstGeom>
              <a:blipFill>
                <a:blip r:embed="rId3"/>
                <a:stretch>
                  <a:fillRect l="-1533" t="-3974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8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E8B0-09BE-AB4E-FE24-D8DB2D6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 – Simplifier et établir le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729" y="1734754"/>
                <a:ext cx="10515600" cy="2928484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Problème axisymétrique + invariance selon z (cylindre infini) =&gt; indépendance en z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Équation parabolique de diffusion, en cylindrique :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Discrétisation du domaine en espace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sz="2000" dirty="0"/>
                  <a:t> , 4 intervalles égaux de taille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25 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Conditions aux frontières :</a:t>
                </a:r>
              </a:p>
              <a:p>
                <a:pPr lvl="1"/>
                <a:r>
                  <a:rPr lang="fr-FR" sz="1600" dirty="0"/>
                  <a:t>De Neumann car concentration en sel axisymétrique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endParaRPr lang="fr-FR" sz="1600" dirty="0"/>
              </a:p>
              <a:p>
                <a:pPr lvl="1"/>
                <a:r>
                  <a:rPr lang="fr-FR" sz="1600" dirty="0"/>
                  <a:t>de Dirichlet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endParaRPr lang="fr-FR" sz="1600" dirty="0"/>
              </a:p>
              <a:p>
                <a:r>
                  <a:rPr lang="fr-FR" sz="2000" dirty="0"/>
                  <a:t>Conditions initiales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729" y="1734754"/>
                <a:ext cx="10515600" cy="2928484"/>
              </a:xfrm>
              <a:blipFill>
                <a:blip r:embed="rId2"/>
                <a:stretch>
                  <a:fillRect l="-522" t="-2292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EE0CFDE8-1A2B-CF45-D3D3-12424DB5CD1D}"/>
              </a:ext>
            </a:extLst>
          </p:cNvPr>
          <p:cNvGrpSpPr/>
          <p:nvPr/>
        </p:nvGrpSpPr>
        <p:grpSpPr>
          <a:xfrm>
            <a:off x="7057941" y="4107837"/>
            <a:ext cx="4732353" cy="2772795"/>
            <a:chOff x="7057941" y="4107837"/>
            <a:chExt cx="4732353" cy="277279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2DB5EDD-5F37-650D-D851-82A9C9DAC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0" t="19932" r="42483" b="18045"/>
            <a:stretch/>
          </p:blipFill>
          <p:spPr>
            <a:xfrm rot="16200000">
              <a:off x="8304560" y="3074862"/>
              <a:ext cx="2239116" cy="4732353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64729A7-D490-64AE-456D-9E897909957D}"/>
                </a:ext>
              </a:extLst>
            </p:cNvPr>
            <p:cNvSpPr txBox="1"/>
            <p:nvPr/>
          </p:nvSpPr>
          <p:spPr>
            <a:xfrm>
              <a:off x="8917355" y="4107837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i=4 r</a:t>
              </a:r>
              <a:r>
                <a:rPr lang="fr-FR" baseline="-25000" dirty="0">
                  <a:solidFill>
                    <a:srgbClr val="FF0000"/>
                  </a:solidFill>
                </a:rPr>
                <a:t>4</a:t>
              </a:r>
              <a:r>
                <a:rPr lang="fr-FR" dirty="0">
                  <a:solidFill>
                    <a:srgbClr val="FF0000"/>
                  </a:solidFill>
                </a:rPr>
                <a:t> = 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20A9723-4ECE-5F87-4C12-DB1002792F58}"/>
                </a:ext>
              </a:extLst>
            </p:cNvPr>
            <p:cNvSpPr txBox="1"/>
            <p:nvPr/>
          </p:nvSpPr>
          <p:spPr>
            <a:xfrm>
              <a:off x="9582236" y="4770059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i=3 r</a:t>
              </a:r>
              <a:r>
                <a:rPr lang="fr-FR" baseline="-25000" dirty="0">
                  <a:solidFill>
                    <a:srgbClr val="FF0000"/>
                  </a:solidFill>
                </a:rPr>
                <a:t>3</a:t>
              </a:r>
              <a:r>
                <a:rPr lang="fr-FR" dirty="0">
                  <a:solidFill>
                    <a:srgbClr val="FF0000"/>
                  </a:solidFill>
                </a:rPr>
                <a:t> = 3R/4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2E953D4-AD2E-AB5D-AD18-18B85F6E6FB6}"/>
                </a:ext>
              </a:extLst>
            </p:cNvPr>
            <p:cNvSpPr txBox="1"/>
            <p:nvPr/>
          </p:nvSpPr>
          <p:spPr>
            <a:xfrm>
              <a:off x="8952867" y="6511300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0 r</a:t>
              </a:r>
              <a:r>
                <a:rPr lang="fr-FR" baseline="-25000" dirty="0">
                  <a:solidFill>
                    <a:srgbClr val="FF0000"/>
                  </a:solidFill>
                </a:rPr>
                <a:t>0</a:t>
              </a:r>
              <a:r>
                <a:rPr lang="fr-FR" dirty="0">
                  <a:solidFill>
                    <a:srgbClr val="FF0000"/>
                  </a:solidFill>
                </a:rPr>
                <a:t> = 0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5C6DEAA-ECA0-ACF7-EF52-5563B797E59A}"/>
                </a:ext>
              </a:extLst>
            </p:cNvPr>
            <p:cNvSpPr txBox="1"/>
            <p:nvPr/>
          </p:nvSpPr>
          <p:spPr>
            <a:xfrm>
              <a:off x="9582236" y="5293723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2 r</a:t>
              </a:r>
              <a:r>
                <a:rPr lang="fr-FR" baseline="-25000" dirty="0">
                  <a:solidFill>
                    <a:srgbClr val="FF0000"/>
                  </a:solidFill>
                </a:rPr>
                <a:t>2</a:t>
              </a:r>
              <a:r>
                <a:rPr lang="fr-FR" dirty="0">
                  <a:solidFill>
                    <a:srgbClr val="FF0000"/>
                  </a:solidFill>
                </a:rPr>
                <a:t> = R/2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97E43DB-61C2-B4C0-4D83-9D357D804C70}"/>
                </a:ext>
              </a:extLst>
            </p:cNvPr>
            <p:cNvSpPr txBox="1"/>
            <p:nvPr/>
          </p:nvSpPr>
          <p:spPr>
            <a:xfrm>
              <a:off x="9582236" y="5821933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1 r</a:t>
              </a:r>
              <a:r>
                <a:rPr lang="fr-FR" baseline="-25000" dirty="0">
                  <a:solidFill>
                    <a:srgbClr val="FF0000"/>
                  </a:solidFill>
                </a:rPr>
                <a:t>1</a:t>
              </a:r>
              <a:r>
                <a:rPr lang="fr-FR" dirty="0">
                  <a:solidFill>
                    <a:srgbClr val="FF0000"/>
                  </a:solidFill>
                </a:rPr>
                <a:t> = R/4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62BBAA38-A151-D3D5-6B4A-8B0E6D2A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91C83-D0D3-EBB0-E8A6-4E12A66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B – Schéma de différences finies du problème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 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400" dirty="0"/>
                  <a:t>Schéma implicite en temps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Soit en changeant d’indice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400" dirty="0"/>
                  <a:t>Conditions aux frontières </a:t>
                </a:r>
              </a:p>
              <a:p>
                <a:pPr lvl="1"/>
                <a:r>
                  <a:rPr lang="fr-FR" sz="2000" dirty="0"/>
                  <a:t>de Dirichlet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De Neumann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=0⇒∀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r>
                  <a:rPr lang="fr-FR" sz="2400" dirty="0"/>
                  <a:t>Conditions initiales :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(et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)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r>
                  <a:rPr lang="fr-FR" sz="2400" u="sng" dirty="0"/>
                  <a:t>Méthode générale de résolution </a:t>
                </a:r>
                <a:r>
                  <a:rPr lang="fr-FR" sz="2400" dirty="0"/>
                  <a:t>: écrire sous forme matricielle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sz="2400" dirty="0"/>
                  <a:t>, isoler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sz="2400" dirty="0"/>
                  <a:t> et le calculer a chaque itération en temps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  <a:blipFill>
                <a:blip r:embed="rId2"/>
                <a:stretch>
                  <a:fillRect l="-638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BECCE-EE0B-6467-7717-56BFDCAC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0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/>
              <p:nvPr/>
            </p:nvSpPr>
            <p:spPr>
              <a:xfrm>
                <a:off x="461639" y="426128"/>
                <a:ext cx="10955044" cy="780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Ordre de précision attendu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Pour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proche de 0, les termes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/>
                  <a:t> deviennent négligeables devant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, donc l’ordre de précision attendu est en 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Condition de stabilité numérique : Repartons de l’équation différentielle discrète.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Ce schéma est inconditionnellement stable, car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²+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/>
                  <a:t> pour tout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</a:p>
              <a:p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26128"/>
                <a:ext cx="10955044" cy="7802521"/>
              </a:xfrm>
              <a:prstGeom prst="rect">
                <a:avLst/>
              </a:prstGeom>
              <a:blipFill>
                <a:blip r:embed="rId2"/>
                <a:stretch>
                  <a:fillRect l="-501" t="-469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D6B9A1-C9C4-F75B-8123-DC527D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6C76-7C3D-6EBF-4D13-4955F71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 – Solution analytique en stationnaire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1800" dirty="0"/>
                  <a:t>Equation dans le cas stationnaire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fr-F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 b="0" dirty="0"/>
                  <a:t> </a:t>
                </a:r>
              </a:p>
              <a:p>
                <a:pPr marL="0" indent="0">
                  <a:buNone/>
                </a:pP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𝐴𝑙𝑛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 dirty="0"/>
                  <a:t>, avec A et B des constantes</a:t>
                </a:r>
              </a:p>
              <a:p>
                <a:pPr marL="0" indent="0">
                  <a:buNone/>
                </a:pPr>
                <a:r>
                  <a:rPr lang="fr-FR" sz="1800" dirty="0"/>
                  <a:t>Si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1800" dirty="0"/>
                  <a:t> alors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800" dirty="0"/>
                  <a:t> quand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1800" dirty="0"/>
                  <a:t> ce qui n’est pas réaliste, d’où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Condition aux limites :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/>
              </a:p>
              <a:p>
                <a:pPr marL="0" indent="0">
                  <a:buNone/>
                </a:pPr>
                <a:endParaRPr lang="fr-F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Pour calculer la solution analytique discrètement : on supprime les termes dans l’équation discrète qui correspondent à la dérivée temporelle, en schéma implicite. On prend également un pas de temps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 pour qu’il n’influence pas les autres termes de l’équation. Le pas d’espace est inchangé et le nombre de nœuds utilisé initialement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 </a:t>
                </a:r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522" b="-16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944AE2-A270-DC02-61E6-0B75F13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B39D3-37FF-A844-9E1C-87230874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Calculs des erreurs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528AD3-3214-D758-8968-98B85654A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Erreur L1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Erreur L2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𝑟𝑒𝑓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Erreur infinie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dirty="0"/>
                  <a:t> 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528AD3-3214-D758-8968-98B85654A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FED7C55-BD9D-5E58-9438-88F0F74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6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6F417-6159-F42D-B64F-5E29D3BA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01F51A-07A8-3B5B-C6E4-2488140586B8}"/>
              </a:ext>
            </a:extLst>
          </p:cNvPr>
          <p:cNvSpPr txBox="1"/>
          <p:nvPr/>
        </p:nvSpPr>
        <p:spPr>
          <a:xfrm>
            <a:off x="701336" y="5752730"/>
            <a:ext cx="948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L’erreur infinie est bien supérieur aux deux autres erreurs, néanmoins les 3 erreurs convergent. On devrait également trouver un ordre asymptotique de convergence de 1, ce qui est bien le cas graphiquement.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2" y="616052"/>
            <a:ext cx="9874307" cy="4902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8252319" y="2744080"/>
                <a:ext cx="4049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 smtClean="0"/>
                  <a:t>Le pas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A" dirty="0" smtClean="0"/>
                  <a:t> est inversement proportionnel au nombre de nœuds</a:t>
                </a:r>
                <a:r>
                  <a:rPr lang="fr-CA" dirty="0"/>
                  <a:t>.</a:t>
                </a:r>
                <a:r>
                  <a:rPr lang="fr-CA" dirty="0" smtClean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319" y="2744080"/>
                <a:ext cx="4049481" cy="646331"/>
              </a:xfrm>
              <a:prstGeom prst="rect">
                <a:avLst/>
              </a:prstGeom>
              <a:blipFill>
                <a:blip r:embed="rId3"/>
                <a:stretch>
                  <a:fillRect l="-1355" t="-4717" r="-151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91C83-D0D3-EBB0-E8A6-4E12A66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 – Nouveau schéma de différences finies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 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400" dirty="0"/>
                  <a:t>Schéma implicite en temps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Soit en changeant d’indice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400" dirty="0"/>
                  <a:t>Conditions aux frontières </a:t>
                </a:r>
              </a:p>
              <a:p>
                <a:pPr lvl="1"/>
                <a:r>
                  <a:rPr lang="fr-FR" sz="2000" dirty="0"/>
                  <a:t>de Dirichlet discrètes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de </a:t>
                </a:r>
                <a:r>
                  <a:rPr lang="fr-FR" sz="2000" dirty="0" err="1"/>
                  <a:t>Gear</a:t>
                </a:r>
                <a:r>
                  <a:rPr lang="fr-FR" sz="2000" dirty="0"/>
                  <a:t> avant discrètes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=0⇒∀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400" dirty="0"/>
                  <a:t>Conditions initiales :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(et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ED95D8-7C3E-DADB-0E55-22B9BF5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/>
              <p:nvPr/>
            </p:nvSpPr>
            <p:spPr>
              <a:xfrm>
                <a:off x="461639" y="426128"/>
                <a:ext cx="10955044" cy="5564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Ordre de précision attendu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fr-FR" dirty="0"/>
                  <a:t> +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Pour ce deuxième schéma de différenciation l’ordre de précision attendu est en 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𝜟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Condition de stabilité numérique : Repartons de l’équation différentielle discrète.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Ce schéma est inconditionnellement stable, car  l’expression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²+</m:t>
                    </m:r>
                    <m:r>
                      <a:rPr lang="fr-CA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fr-FR" dirty="0"/>
                  <a:t> est toujours positive.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26128"/>
                <a:ext cx="10955044" cy="5564921"/>
              </a:xfrm>
              <a:prstGeom prst="rect">
                <a:avLst/>
              </a:prstGeom>
              <a:blipFill>
                <a:blip r:embed="rId2"/>
                <a:stretch>
                  <a:fillRect l="-501" t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676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3810</Words>
  <Application>Microsoft Office PowerPoint</Application>
  <PresentationFormat>Grand écran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MEC8211 – Devoir 1</vt:lpstr>
      <vt:lpstr>A – Simplifier et établir le problème</vt:lpstr>
      <vt:lpstr>B – Schéma de différences finies du problème</vt:lpstr>
      <vt:lpstr>Présentation PowerPoint</vt:lpstr>
      <vt:lpstr>C – Solution analytique en stationnaire</vt:lpstr>
      <vt:lpstr>Calculs des erreurs</vt:lpstr>
      <vt:lpstr>Présentation PowerPoint</vt:lpstr>
      <vt:lpstr>F – Nouveau schéma de différences finies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 – Devoir 1</dc:title>
  <dc:creator>Emilie Quenedey</dc:creator>
  <cp:lastModifiedBy>Maryam Boukor</cp:lastModifiedBy>
  <cp:revision>11</cp:revision>
  <dcterms:created xsi:type="dcterms:W3CDTF">2022-10-07T15:53:58Z</dcterms:created>
  <dcterms:modified xsi:type="dcterms:W3CDTF">2022-10-14T17:00:20Z</dcterms:modified>
</cp:coreProperties>
</file>