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59CE-6628-4ABB-BF7E-0BF21DF79269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5E0-3863-42F8-9367-EB04BAB4D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23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76BF3-4081-0D40-37CF-BE26CC16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FD839C-5DE9-E13B-D81A-C528035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77D1B-47F4-1BBD-08F0-8F53952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D29E-36C1-4DDC-B4BC-C8B2E6384AE6}" type="datetime1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F27C4-190C-0147-BE02-EFBF1635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0497-B6A5-76F1-B983-FFA4ADE4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01B3-2F3A-92C3-1F62-377F7366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1E5D9-E762-F93A-D53E-B36184C8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920E0-BBA2-5BB5-6FD4-9E610A49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AF03-1242-47B0-938C-8D5E3BE081CB}" type="datetime1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C8C01-D2B8-3D1F-D0A3-522EE6F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AEBE2-F872-2D42-9A8C-3EB8AEEB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89E414-828D-BB3B-6AF3-E47BA347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FA330-AE74-F8B9-7DFC-8B687A27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6786-3CD9-EE82-1289-97E229A3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4350-597D-4A9D-AC9C-C85F197C809F}" type="datetime1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186AE-608C-DAA6-A3CF-206C474D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72BA2-819B-1293-D26E-7C2F388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C5CB2-6949-A677-1FB3-0DE22FD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2073C-FC59-5E8E-8E8B-E219976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4A364-555B-6D11-2D17-55983783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B80E-DB54-4932-A458-069A7AF2444A}" type="datetime1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9FA34-6F49-2802-BE19-DD7AD85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20B9-7296-1EC0-7461-02D694F9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3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E5B6-F09B-EAC7-848C-E98EC9AF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4F6E4-CB14-3264-F1F7-25DCCB5B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D92F-1119-C2DD-273B-46F6FC8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12E-1EE5-4439-8700-908A0CF06CB1}" type="datetime1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82E7A-84D9-3BE1-2B68-006BA9E9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D7079-417E-31A1-EEE5-00A512F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65AB-76C3-44F4-3DAE-FAFDA7E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811AC-668F-729B-7B83-A0EF8CC1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E2C5E-1BA0-218C-987E-82A5ED1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24615-A16C-4D78-2F7A-54FEAAA5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55CD-28DC-48D1-84A0-F9593FCF36ED}" type="datetime1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5F129-17DD-A240-FF9B-6CC4D795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C88394-6B69-E037-9EEB-841132D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5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D8672-E222-5DFC-A397-2181DF7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35FF0-E99A-C3E5-51B5-4D01206D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5C7ED-68B6-3FFD-0461-9CE9C916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69542D-CFA3-CD43-8E4D-E8359B78D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ECDBC-7B34-14F2-4B9D-461DAD58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182370-9111-1365-E1E5-5D17B993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856-B006-4D29-820D-7C8F83F04BB3}" type="datetime1">
              <a:rPr lang="fr-FR" smtClean="0"/>
              <a:t>25/10/2022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A33D35-5C93-152E-9749-2DDD8971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212A7B-04A5-34C8-E0AD-0D0EDB3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E23E-018F-1F64-51FE-688A362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649B7-D55D-8C57-5632-904A839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25A9-04C6-41CB-9E34-6E9E0CCBBA76}" type="datetime1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C9BDD-5B70-D38C-8F82-CE079F3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D13A6-3CF6-7758-B685-307173AA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786C3B-FAAC-4CB4-7106-31B413E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F300-3527-4094-9716-670123BBAF60}" type="datetime1">
              <a:rPr lang="fr-FR" smtClean="0"/>
              <a:t>25/10/2022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3D70E7-780C-827A-E280-0F0F09C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AF376-A400-11A2-8684-D3BB1EE3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6AB85-0500-B156-0110-09A9D5B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5E6AE-4A70-AB2C-D4AF-ABEB9DE7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C04717-E058-1ED9-8707-64D89631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0081E-C163-A2A5-0C5C-53D38E8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71D9-5B77-4143-B8CE-0081241BDCC3}" type="datetime1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0733A-8B3E-166D-4841-EDB162A0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E63DF-B41F-F0ED-24AE-BF36986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5CA3-7731-94D6-8EA8-E54604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A649A6-5977-F74B-8FE0-C63C501A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A523B-F616-EC03-091E-271FD175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1F041-3491-2444-FD81-CF8BEA8D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E255-EE39-4295-899F-65CD8495BD63}" type="datetime1">
              <a:rPr lang="fr-FR" smtClean="0"/>
              <a:t>25/10/2022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CBC4FE-0309-9B76-D140-F1C3C362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E9FE6A-40F4-D40A-E31F-A2F37DC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F0BF56-0901-8367-7768-4D346E3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89D24-DDEC-2679-EC5B-29923B80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E2701-8924-1127-956E-9DFF7E17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8EE7-7449-40B6-9DC1-4C09890017F9}" type="datetime1">
              <a:rPr lang="fr-FR" smtClean="0"/>
              <a:t>25/10/2022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996A6-4042-D5CB-CDCA-D76F30CF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F1187-2C2C-EB9A-3D6D-14C6ECD9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iestud/mec8211_devoirs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CA076-4E41-FE3E-854B-834BC7E9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FR" dirty="0"/>
              <a:t>MEC8211 – Devoir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828E36-6805-9B91-A4C3-7261F7AF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fr-FR"/>
              <a:t>Maryam Boukor et Emilie Quenedey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44E4C7-1A0C-F0FC-0629-53B5B836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D00BFF-4A06-7C64-B6B2-BA50C9E9F1F4}"/>
              </a:ext>
            </a:extLst>
          </p:cNvPr>
          <p:cNvSpPr txBox="1"/>
          <p:nvPr/>
        </p:nvSpPr>
        <p:spPr>
          <a:xfrm>
            <a:off x="2300796" y="5424589"/>
            <a:ext cx="7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répertoire GitHub : </a:t>
            </a:r>
            <a:r>
              <a:rPr lang="fr-FR" dirty="0">
                <a:hlinkClick r:id="rId2"/>
              </a:rPr>
              <a:t>https://github.com/emiliestud/mec8211_devoirs.git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4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24404-36DC-01CA-E049-6011478F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– Analyse de convergence par méthode des problèmes proches (MNP)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B436073-4EDA-9116-7D5C-5E584B636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Etapes à suivre :</a:t>
                </a:r>
              </a:p>
              <a:p>
                <a:pPr marL="0" indent="0">
                  <a:buNone/>
                </a:pPr>
                <a:r>
                  <a:rPr lang="fr-FR" dirty="0"/>
                  <a:t>- Calculer une solution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analytical_C</a:t>
                </a:r>
                <a:r>
                  <a:rPr lang="fr-FR" dirty="0"/>
                  <a:t>) à mon problème, avec un maillage très fin : </a:t>
                </a:r>
                <a:r>
                  <a:rPr lang="fr-FR" dirty="0" err="1"/>
                  <a:t>Ntot</a:t>
                </a:r>
                <a:r>
                  <a:rPr lang="fr-FR" dirty="0"/>
                  <a:t> = 500</a:t>
                </a:r>
              </a:p>
              <a:p>
                <a:pPr marL="0" indent="0">
                  <a:buNone/>
                </a:pPr>
                <a:r>
                  <a:rPr lang="fr-FR" dirty="0"/>
                  <a:t>- générer une interpolation analytique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de cette solution</a:t>
                </a:r>
              </a:p>
              <a:p>
                <a:pPr>
                  <a:buFontTx/>
                  <a:buChar char="-"/>
                </a:pPr>
                <a:r>
                  <a:rPr lang="fr-FR" dirty="0"/>
                  <a:t>Obtenir le terme source analytique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/>
                  <a:t> en opérant l’opérateur sur la solution analytique</a:t>
                </a:r>
              </a:p>
              <a:p>
                <a:pPr>
                  <a:buFontTx/>
                  <a:buChar char="-"/>
                </a:pPr>
                <a:r>
                  <a:rPr lang="fr-FR" dirty="0"/>
                  <a:t>On obtient l’équation à résoudre qui inclue le terme source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B436073-4EDA-9116-7D5C-5E584B636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03607A-E5BF-DEC8-C23A-E9AC113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E95C5D-0AF3-89EF-1977-B31B6BE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5E3162-F0D9-2B85-5618-DAD4BD34558C}"/>
              </a:ext>
            </a:extLst>
          </p:cNvPr>
          <p:cNvSpPr txBox="1"/>
          <p:nvPr/>
        </p:nvSpPr>
        <p:spPr>
          <a:xfrm>
            <a:off x="762000" y="628650"/>
            <a:ext cx="1029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obtenir le terme source, il faut utiliser la fonction f interpolée à partir de la solution analytique, et calculer l’équation avec cette solution</a:t>
            </a:r>
          </a:p>
        </p:txBody>
      </p:sp>
    </p:spTree>
    <p:extLst>
      <p:ext uri="{BB962C8B-B14F-4D97-AF65-F5344CB8AC3E}">
        <p14:creationId xmlns:p14="http://schemas.microsoft.com/office/powerpoint/2010/main" val="128031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857EB5-860B-5BFB-C03C-54779F9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C6E01C6-18AB-7CC8-48B1-026AF644E38D}"/>
                  </a:ext>
                </a:extLst>
              </p:cNvPr>
              <p:cNvSpPr txBox="1"/>
              <p:nvPr/>
            </p:nvSpPr>
            <p:spPr>
              <a:xfrm>
                <a:off x="612559" y="621437"/>
                <a:ext cx="9809825" cy="3001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Nous voulons vérifier notre code de calcul servant à </a:t>
                </a:r>
                <a:r>
                  <a:rPr lang="fr-FR" dirty="0" err="1"/>
                  <a:t>résodure</a:t>
                </a:r>
                <a:r>
                  <a:rPr lang="fr-FR" dirty="0"/>
                  <a:t> l’équation de d’intérêt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𝑘𝐶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Pour cela on calcule une solution analytique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fr-FR" dirty="0"/>
                  <a:t> à notre problème, obtenue à partir de notre code de calcul, avec 500 points.</a:t>
                </a:r>
              </a:p>
              <a:p>
                <a:r>
                  <a:rPr lang="fr-FR" dirty="0"/>
                  <a:t>On interpole cette solution analytique pour obtenir la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fr-FR" dirty="0"/>
                  <a:t> de notre problème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On calcule alors le terme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MNP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𝑀𝑁𝑃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C6E01C6-18AB-7CC8-48B1-026AF644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9" y="621437"/>
                <a:ext cx="9809825" cy="3001591"/>
              </a:xfrm>
              <a:prstGeom prst="rect">
                <a:avLst/>
              </a:prstGeom>
              <a:blipFill>
                <a:blip r:embed="rId2"/>
                <a:stretch>
                  <a:fillRect l="-497" t="-12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5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66816C-1841-5069-1161-95BB3F6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56B438-DA00-CAFB-2848-EB0C5D49626C}"/>
              </a:ext>
            </a:extLst>
          </p:cNvPr>
          <p:cNvSpPr txBox="1"/>
          <p:nvPr/>
        </p:nvSpPr>
        <p:spPr>
          <a:xfrm>
            <a:off x="914400" y="745724"/>
            <a:ext cx="837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 convergence en espace : on se place dans le cas instationnaire</a:t>
            </a:r>
          </a:p>
          <a:p>
            <a:r>
              <a:rPr lang="fr-FR" dirty="0"/>
              <a:t>Analyse de convergence en temps : On prend un très grand nombre de ponts </a:t>
            </a:r>
            <a:r>
              <a:rPr lang="fr-FR" dirty="0" err="1"/>
              <a:t>Ntot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702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255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MEC8211 – Devoir 2</vt:lpstr>
      <vt:lpstr>A – Analyse de convergence par méthode des problèmes proches (MNP)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 – Devoir 1</dc:title>
  <dc:creator>Emilie Quenedey</dc:creator>
  <cp:lastModifiedBy>Emilie Quenedey</cp:lastModifiedBy>
  <cp:revision>6</cp:revision>
  <dcterms:created xsi:type="dcterms:W3CDTF">2022-10-07T15:53:58Z</dcterms:created>
  <dcterms:modified xsi:type="dcterms:W3CDTF">2022-10-26T18:13:54Z</dcterms:modified>
</cp:coreProperties>
</file>